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heme/themeOverride1.xml" ContentType="application/vnd.openxmlformats-officedocument.themeOverr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69" r:id="rId5"/>
  </p:sldMasterIdLst>
  <p:notesMasterIdLst>
    <p:notesMasterId r:id="rId46"/>
  </p:notesMasterIdLst>
  <p:sldIdLst>
    <p:sldId id="2147469792" r:id="rId6"/>
    <p:sldId id="350" r:id="rId7"/>
    <p:sldId id="2147469807" r:id="rId8"/>
    <p:sldId id="2147469739" r:id="rId9"/>
    <p:sldId id="2147469809" r:id="rId10"/>
    <p:sldId id="2147469808" r:id="rId11"/>
    <p:sldId id="2147469316" r:id="rId12"/>
    <p:sldId id="2147469527" r:id="rId13"/>
    <p:sldId id="2147469351" r:id="rId14"/>
    <p:sldId id="2147469364" r:id="rId15"/>
    <p:sldId id="2147469310" r:id="rId16"/>
    <p:sldId id="2147374708" r:id="rId17"/>
    <p:sldId id="2147469532" r:id="rId18"/>
    <p:sldId id="2147469314" r:id="rId19"/>
    <p:sldId id="2147469309" r:id="rId20"/>
    <p:sldId id="2147469790" r:id="rId21"/>
    <p:sldId id="2147469304" r:id="rId22"/>
    <p:sldId id="2147469308" r:id="rId23"/>
    <p:sldId id="2147469369" r:id="rId24"/>
    <p:sldId id="2147469350" r:id="rId25"/>
    <p:sldId id="2147469806" r:id="rId26"/>
    <p:sldId id="2147469526" r:id="rId27"/>
    <p:sldId id="2147469786" r:id="rId28"/>
    <p:sldId id="2147469482" r:id="rId29"/>
    <p:sldId id="2147469789" r:id="rId30"/>
    <p:sldId id="2147469776" r:id="rId31"/>
    <p:sldId id="2147469811" r:id="rId32"/>
    <p:sldId id="2147469788" r:id="rId33"/>
    <p:sldId id="2134804577" r:id="rId34"/>
    <p:sldId id="2147469810" r:id="rId35"/>
    <p:sldId id="347" r:id="rId36"/>
    <p:sldId id="2147469534" r:id="rId37"/>
    <p:sldId id="2078557157" r:id="rId38"/>
    <p:sldId id="2078557155" r:id="rId39"/>
    <p:sldId id="2147469529" r:id="rId40"/>
    <p:sldId id="2147468453" r:id="rId41"/>
    <p:sldId id="2076137124" r:id="rId42"/>
    <p:sldId id="2147469791" r:id="rId43"/>
    <p:sldId id="2147469311" r:id="rId44"/>
    <p:sldId id="2147469598"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3117" autoAdjust="0"/>
  </p:normalViewPr>
  <p:slideViewPr>
    <p:cSldViewPr snapToGrid="0">
      <p:cViewPr>
        <p:scale>
          <a:sx n="100" d="100"/>
          <a:sy n="100" d="100"/>
        </p:scale>
        <p:origin x="-656"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viewProps" Target="viewProps.xml"/><Relationship Id="rId8" Type="http://schemas.openxmlformats.org/officeDocument/2006/relationships/slide" Target="slides/slide3.xml"/><Relationship Id="rId51" Type="http://schemas.microsoft.com/office/2016/11/relationships/changesInfo" Target="changesInfos/changesInfo1.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notesMaster" Target="notesMasters/notesMaster1.xml"/><Relationship Id="rId20" Type="http://schemas.openxmlformats.org/officeDocument/2006/relationships/slide" Target="slides/slide15.xml"/><Relationship Id="rId41" Type="http://schemas.openxmlformats.org/officeDocument/2006/relationships/slide" Target="slides/slide36.xml"/><Relationship Id="rId1" Type="http://schemas.openxmlformats.org/officeDocument/2006/relationships/customXml" Target="../customXml/item1.xml"/><Relationship Id="rId6" Type="http://schemas.openxmlformats.org/officeDocument/2006/relationships/slide" Target="slides/slid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chmidt, Colin" userId="S::colin.schmidt@dxc.com::e2efef64-f9a7-4a1f-b601-842d4130b0b9" providerId="AD" clId="Web-{15699B81-32B5-1A46-2947-584661E45055}"/>
    <pc:docChg chg="sldOrd">
      <pc:chgData name="Schmidt, Colin" userId="S::colin.schmidt@dxc.com::e2efef64-f9a7-4a1f-b601-842d4130b0b9" providerId="AD" clId="Web-{15699B81-32B5-1A46-2947-584661E45055}" dt="2022-09-12T21:41:59.110" v="0"/>
      <pc:docMkLst>
        <pc:docMk/>
      </pc:docMkLst>
      <pc:sldChg chg="ord">
        <pc:chgData name="Schmidt, Colin" userId="S::colin.schmidt@dxc.com::e2efef64-f9a7-4a1f-b601-842d4130b0b9" providerId="AD" clId="Web-{15699B81-32B5-1A46-2947-584661E45055}" dt="2022-09-12T21:41:59.110" v="0"/>
        <pc:sldMkLst>
          <pc:docMk/>
          <pc:sldMk cId="973997426" sldId="2147469482"/>
        </pc:sldMkLst>
      </pc:sldChg>
    </pc:docChg>
  </pc:docChgLst>
  <pc:docChgLst>
    <pc:chgData name="Pap, Christoph" userId="ed180b8d-de9c-491c-98c1-d335bce4fa07" providerId="ADAL" clId="{C51821A9-61E1-4C26-AB9F-72CEEAD0DF42}"/>
    <pc:docChg chg="undo redo custSel addSld delSld modSld">
      <pc:chgData name="Pap, Christoph" userId="ed180b8d-de9c-491c-98c1-d335bce4fa07" providerId="ADAL" clId="{C51821A9-61E1-4C26-AB9F-72CEEAD0DF42}" dt="2022-09-15T11:30:32.186" v="666" actId="1076"/>
      <pc:docMkLst>
        <pc:docMk/>
      </pc:docMkLst>
      <pc:sldChg chg="del mod modShow">
        <pc:chgData name="Pap, Christoph" userId="ed180b8d-de9c-491c-98c1-d335bce4fa07" providerId="ADAL" clId="{C51821A9-61E1-4C26-AB9F-72CEEAD0DF42}" dt="2022-09-14T10:48:15.400" v="428" actId="47"/>
        <pc:sldMkLst>
          <pc:docMk/>
          <pc:sldMk cId="2150395053" sldId="2147468924"/>
        </pc:sldMkLst>
      </pc:sldChg>
      <pc:sldChg chg="delSp mod">
        <pc:chgData name="Pap, Christoph" userId="ed180b8d-de9c-491c-98c1-d335bce4fa07" providerId="ADAL" clId="{C51821A9-61E1-4C26-AB9F-72CEEAD0DF42}" dt="2022-09-14T10:47:07.360" v="425" actId="478"/>
        <pc:sldMkLst>
          <pc:docMk/>
          <pc:sldMk cId="3625118569" sldId="2147469314"/>
        </pc:sldMkLst>
        <pc:spChg chg="del">
          <ac:chgData name="Pap, Christoph" userId="ed180b8d-de9c-491c-98c1-d335bce4fa07" providerId="ADAL" clId="{C51821A9-61E1-4C26-AB9F-72CEEAD0DF42}" dt="2022-09-14T10:47:07.360" v="425" actId="478"/>
          <ac:spMkLst>
            <pc:docMk/>
            <pc:sldMk cId="3625118569" sldId="2147469314"/>
            <ac:spMk id="8" creationId="{93BA01E1-2780-4F6F-AA25-587E7BF1243C}"/>
          </ac:spMkLst>
        </pc:spChg>
      </pc:sldChg>
      <pc:sldChg chg="addSp modSp mod">
        <pc:chgData name="Pap, Christoph" userId="ed180b8d-de9c-491c-98c1-d335bce4fa07" providerId="ADAL" clId="{C51821A9-61E1-4C26-AB9F-72CEEAD0DF42}" dt="2022-09-15T11:30:32.186" v="666" actId="1076"/>
        <pc:sldMkLst>
          <pc:docMk/>
          <pc:sldMk cId="1007568988" sldId="2147469364"/>
        </pc:sldMkLst>
        <pc:spChg chg="add mod">
          <ac:chgData name="Pap, Christoph" userId="ed180b8d-de9c-491c-98c1-d335bce4fa07" providerId="ADAL" clId="{C51821A9-61E1-4C26-AB9F-72CEEAD0DF42}" dt="2022-09-15T11:30:32.186" v="666" actId="1076"/>
          <ac:spMkLst>
            <pc:docMk/>
            <pc:sldMk cId="1007568988" sldId="2147469364"/>
            <ac:spMk id="3" creationId="{0EC23332-777C-4CB5-AA6C-1C35067DD7E0}"/>
          </ac:spMkLst>
        </pc:spChg>
        <pc:spChg chg="mod">
          <ac:chgData name="Pap, Christoph" userId="ed180b8d-de9c-491c-98c1-d335bce4fa07" providerId="ADAL" clId="{C51821A9-61E1-4C26-AB9F-72CEEAD0DF42}" dt="2022-09-15T11:29:18.004" v="620" actId="207"/>
          <ac:spMkLst>
            <pc:docMk/>
            <pc:sldMk cId="1007568988" sldId="2147469364"/>
            <ac:spMk id="7" creationId="{9A479DA3-CBAE-401D-88F1-CF9B9CF3D9BD}"/>
          </ac:spMkLst>
        </pc:spChg>
        <pc:spChg chg="mod">
          <ac:chgData name="Pap, Christoph" userId="ed180b8d-de9c-491c-98c1-d335bce4fa07" providerId="ADAL" clId="{C51821A9-61E1-4C26-AB9F-72CEEAD0DF42}" dt="2022-09-15T11:29:26.997" v="623" actId="207"/>
          <ac:spMkLst>
            <pc:docMk/>
            <pc:sldMk cId="1007568988" sldId="2147469364"/>
            <ac:spMk id="11" creationId="{EB940B43-E9DD-4D23-95C1-EC7C441B830A}"/>
          </ac:spMkLst>
        </pc:spChg>
      </pc:sldChg>
      <pc:sldChg chg="delSp modSp mod">
        <pc:chgData name="Pap, Christoph" userId="ed180b8d-de9c-491c-98c1-d335bce4fa07" providerId="ADAL" clId="{C51821A9-61E1-4C26-AB9F-72CEEAD0DF42}" dt="2022-09-14T10:47:02.704" v="424" actId="478"/>
        <pc:sldMkLst>
          <pc:docMk/>
          <pc:sldMk cId="1870944852" sldId="2147469532"/>
        </pc:sldMkLst>
        <pc:spChg chg="del mod">
          <ac:chgData name="Pap, Christoph" userId="ed180b8d-de9c-491c-98c1-d335bce4fa07" providerId="ADAL" clId="{C51821A9-61E1-4C26-AB9F-72CEEAD0DF42}" dt="2022-09-14T10:47:02.704" v="424" actId="478"/>
          <ac:spMkLst>
            <pc:docMk/>
            <pc:sldMk cId="1870944852" sldId="2147469532"/>
            <ac:spMk id="4" creationId="{A84F425F-859D-4FA1-8722-CA66A27E3634}"/>
          </ac:spMkLst>
        </pc:spChg>
      </pc:sldChg>
      <pc:sldChg chg="addSp modSp add mod">
        <pc:chgData name="Pap, Christoph" userId="ed180b8d-de9c-491c-98c1-d335bce4fa07" providerId="ADAL" clId="{C51821A9-61E1-4C26-AB9F-72CEEAD0DF42}" dt="2022-09-14T12:10:20.261" v="516" actId="1076"/>
        <pc:sldMkLst>
          <pc:docMk/>
          <pc:sldMk cId="2914909230" sldId="2147469598"/>
        </pc:sldMkLst>
        <pc:spChg chg="add mod">
          <ac:chgData name="Pap, Christoph" userId="ed180b8d-de9c-491c-98c1-d335bce4fa07" providerId="ADAL" clId="{C51821A9-61E1-4C26-AB9F-72CEEAD0DF42}" dt="2022-09-14T12:10:20.261" v="516" actId="1076"/>
          <ac:spMkLst>
            <pc:docMk/>
            <pc:sldMk cId="2914909230" sldId="2147469598"/>
            <ac:spMk id="2" creationId="{BF3D4177-1C0C-4569-9C97-2DE6155BE14F}"/>
          </ac:spMkLst>
        </pc:spChg>
        <pc:spChg chg="add mod">
          <ac:chgData name="Pap, Christoph" userId="ed180b8d-de9c-491c-98c1-d335bce4fa07" providerId="ADAL" clId="{C51821A9-61E1-4C26-AB9F-72CEEAD0DF42}" dt="2022-09-14T12:10:10.276" v="515" actId="1076"/>
          <ac:spMkLst>
            <pc:docMk/>
            <pc:sldMk cId="2914909230" sldId="2147469598"/>
            <ac:spMk id="4" creationId="{3B2842F3-B47F-48CA-9DA5-9755E9D06689}"/>
          </ac:spMkLst>
        </pc:spChg>
        <pc:spChg chg="mod">
          <ac:chgData name="Pap, Christoph" userId="ed180b8d-de9c-491c-98c1-d335bce4fa07" providerId="ADAL" clId="{C51821A9-61E1-4C26-AB9F-72CEEAD0DF42}" dt="2022-09-14T11:52:23.155" v="483" actId="6549"/>
          <ac:spMkLst>
            <pc:docMk/>
            <pc:sldMk cId="2914909230" sldId="2147469598"/>
            <ac:spMk id="13" creationId="{2AFC0B62-3336-4622-9C27-F226C1E4BDEE}"/>
          </ac:spMkLst>
        </pc:spChg>
      </pc:sldChg>
      <pc:sldChg chg="modSp mod">
        <pc:chgData name="Pap, Christoph" userId="ed180b8d-de9c-491c-98c1-d335bce4fa07" providerId="ADAL" clId="{C51821A9-61E1-4C26-AB9F-72CEEAD0DF42}" dt="2022-09-14T10:47:42.043" v="426" actId="1076"/>
        <pc:sldMkLst>
          <pc:docMk/>
          <pc:sldMk cId="2382304782" sldId="2147469786"/>
        </pc:sldMkLst>
        <pc:grpChg chg="mod">
          <ac:chgData name="Pap, Christoph" userId="ed180b8d-de9c-491c-98c1-d335bce4fa07" providerId="ADAL" clId="{C51821A9-61E1-4C26-AB9F-72CEEAD0DF42}" dt="2022-09-14T10:47:42.043" v="426" actId="1076"/>
          <ac:grpSpMkLst>
            <pc:docMk/>
            <pc:sldMk cId="2382304782" sldId="2147469786"/>
            <ac:grpSpMk id="126" creationId="{2050D197-5FDF-492E-9B38-5CC31870CD84}"/>
          </ac:grpSpMkLst>
        </pc:grpChg>
      </pc:sldChg>
      <pc:sldChg chg="addSp modSp mod">
        <pc:chgData name="Pap, Christoph" userId="ed180b8d-de9c-491c-98c1-d335bce4fa07" providerId="ADAL" clId="{C51821A9-61E1-4C26-AB9F-72CEEAD0DF42}" dt="2022-09-14T12:11:24.394" v="530" actId="403"/>
        <pc:sldMkLst>
          <pc:docMk/>
          <pc:sldMk cId="724706786" sldId="2147469792"/>
        </pc:sldMkLst>
        <pc:spChg chg="add mod">
          <ac:chgData name="Pap, Christoph" userId="ed180b8d-de9c-491c-98c1-d335bce4fa07" providerId="ADAL" clId="{C51821A9-61E1-4C26-AB9F-72CEEAD0DF42}" dt="2022-09-14T12:11:24.394" v="530" actId="403"/>
          <ac:spMkLst>
            <pc:docMk/>
            <pc:sldMk cId="724706786" sldId="2147469792"/>
            <ac:spMk id="5" creationId="{F97B1293-5AF1-4A86-B079-37D36167EB23}"/>
          </ac:spMkLst>
        </pc:spChg>
      </pc:sldChg>
      <pc:sldChg chg="addSp delSp modSp new mod">
        <pc:chgData name="Pap, Christoph" userId="ed180b8d-de9c-491c-98c1-d335bce4fa07" providerId="ADAL" clId="{C51821A9-61E1-4C26-AB9F-72CEEAD0DF42}" dt="2022-09-15T11:25:49.443" v="569" actId="14100"/>
        <pc:sldMkLst>
          <pc:docMk/>
          <pc:sldMk cId="2715977141" sldId="2147469807"/>
        </pc:sldMkLst>
        <pc:spChg chg="mod">
          <ac:chgData name="Pap, Christoph" userId="ed180b8d-de9c-491c-98c1-d335bce4fa07" providerId="ADAL" clId="{C51821A9-61E1-4C26-AB9F-72CEEAD0DF42}" dt="2022-09-14T10:17:15.255" v="20" actId="20577"/>
          <ac:spMkLst>
            <pc:docMk/>
            <pc:sldMk cId="2715977141" sldId="2147469807"/>
            <ac:spMk id="2" creationId="{40979ABD-2356-41BF-822F-22ADB589A349}"/>
          </ac:spMkLst>
        </pc:spChg>
        <pc:spChg chg="add mod">
          <ac:chgData name="Pap, Christoph" userId="ed180b8d-de9c-491c-98c1-d335bce4fa07" providerId="ADAL" clId="{C51821A9-61E1-4C26-AB9F-72CEEAD0DF42}" dt="2022-09-14T10:26:14.120" v="118" actId="1076"/>
          <ac:spMkLst>
            <pc:docMk/>
            <pc:sldMk cId="2715977141" sldId="2147469807"/>
            <ac:spMk id="5" creationId="{8687695B-4F76-427B-AA21-1975F58367D1}"/>
          </ac:spMkLst>
        </pc:spChg>
        <pc:spChg chg="add del mod">
          <ac:chgData name="Pap, Christoph" userId="ed180b8d-de9c-491c-98c1-d335bce4fa07" providerId="ADAL" clId="{C51821A9-61E1-4C26-AB9F-72CEEAD0DF42}" dt="2022-09-14T10:17:43.593" v="35"/>
          <ac:spMkLst>
            <pc:docMk/>
            <pc:sldMk cId="2715977141" sldId="2147469807"/>
            <ac:spMk id="6" creationId="{12B4685B-677B-456B-9B07-BA723F318FD5}"/>
          </ac:spMkLst>
        </pc:spChg>
        <pc:spChg chg="add mod">
          <ac:chgData name="Pap, Christoph" userId="ed180b8d-de9c-491c-98c1-d335bce4fa07" providerId="ADAL" clId="{C51821A9-61E1-4C26-AB9F-72CEEAD0DF42}" dt="2022-09-15T11:25:40.564" v="568" actId="20577"/>
          <ac:spMkLst>
            <pc:docMk/>
            <pc:sldMk cId="2715977141" sldId="2147469807"/>
            <ac:spMk id="7" creationId="{25D813FA-C164-4245-BE93-01D3F2DA80CC}"/>
          </ac:spMkLst>
        </pc:spChg>
        <pc:spChg chg="add mod">
          <ac:chgData name="Pap, Christoph" userId="ed180b8d-de9c-491c-98c1-d335bce4fa07" providerId="ADAL" clId="{C51821A9-61E1-4C26-AB9F-72CEEAD0DF42}" dt="2022-09-14T10:38:31.977" v="152" actId="1076"/>
          <ac:spMkLst>
            <pc:docMk/>
            <pc:sldMk cId="2715977141" sldId="2147469807"/>
            <ac:spMk id="9" creationId="{55D0B7A1-0830-4917-BCE2-56EAFBC635A2}"/>
          </ac:spMkLst>
        </pc:spChg>
        <pc:spChg chg="add mod">
          <ac:chgData name="Pap, Christoph" userId="ed180b8d-de9c-491c-98c1-d335bce4fa07" providerId="ADAL" clId="{C51821A9-61E1-4C26-AB9F-72CEEAD0DF42}" dt="2022-09-15T11:25:03.939" v="552" actId="1076"/>
          <ac:spMkLst>
            <pc:docMk/>
            <pc:sldMk cId="2715977141" sldId="2147469807"/>
            <ac:spMk id="10" creationId="{11E34431-4BD9-4EC0-B6C5-72648233156C}"/>
          </ac:spMkLst>
        </pc:spChg>
        <pc:spChg chg="add mod">
          <ac:chgData name="Pap, Christoph" userId="ed180b8d-de9c-491c-98c1-d335bce4fa07" providerId="ADAL" clId="{C51821A9-61E1-4C26-AB9F-72CEEAD0DF42}" dt="2022-09-15T11:25:07.314" v="553" actId="1076"/>
          <ac:spMkLst>
            <pc:docMk/>
            <pc:sldMk cId="2715977141" sldId="2147469807"/>
            <ac:spMk id="12" creationId="{9DD13439-15F4-4926-8443-BB30B4F33AE4}"/>
          </ac:spMkLst>
        </pc:spChg>
        <pc:spChg chg="add mod">
          <ac:chgData name="Pap, Christoph" userId="ed180b8d-de9c-491c-98c1-d335bce4fa07" providerId="ADAL" clId="{C51821A9-61E1-4C26-AB9F-72CEEAD0DF42}" dt="2022-09-15T11:25:11.770" v="554" actId="1076"/>
          <ac:spMkLst>
            <pc:docMk/>
            <pc:sldMk cId="2715977141" sldId="2147469807"/>
            <ac:spMk id="13" creationId="{FCBD648D-096F-40A3-B557-D1556034B36B}"/>
          </ac:spMkLst>
        </pc:spChg>
        <pc:spChg chg="add mod">
          <ac:chgData name="Pap, Christoph" userId="ed180b8d-de9c-491c-98c1-d335bce4fa07" providerId="ADAL" clId="{C51821A9-61E1-4C26-AB9F-72CEEAD0DF42}" dt="2022-09-15T11:25:21.035" v="556" actId="1076"/>
          <ac:spMkLst>
            <pc:docMk/>
            <pc:sldMk cId="2715977141" sldId="2147469807"/>
            <ac:spMk id="14" creationId="{3BB5BCF0-7EA4-480C-A02E-3EDFF3617C90}"/>
          </ac:spMkLst>
        </pc:spChg>
        <pc:spChg chg="add mod">
          <ac:chgData name="Pap, Christoph" userId="ed180b8d-de9c-491c-98c1-d335bce4fa07" providerId="ADAL" clId="{C51821A9-61E1-4C26-AB9F-72CEEAD0DF42}" dt="2022-09-15T11:25:25.130" v="557" actId="1076"/>
          <ac:spMkLst>
            <pc:docMk/>
            <pc:sldMk cId="2715977141" sldId="2147469807"/>
            <ac:spMk id="15" creationId="{C03307FC-D02D-4338-8EDF-B608737F1B37}"/>
          </ac:spMkLst>
        </pc:spChg>
        <pc:spChg chg="add mod">
          <ac:chgData name="Pap, Christoph" userId="ed180b8d-de9c-491c-98c1-d335bce4fa07" providerId="ADAL" clId="{C51821A9-61E1-4C26-AB9F-72CEEAD0DF42}" dt="2022-09-15T09:29:37.726" v="551" actId="6549"/>
          <ac:spMkLst>
            <pc:docMk/>
            <pc:sldMk cId="2715977141" sldId="2147469807"/>
            <ac:spMk id="17" creationId="{669260AF-5A86-4914-AE9D-F3E31C3842CE}"/>
          </ac:spMkLst>
        </pc:spChg>
        <pc:picChg chg="add mod">
          <ac:chgData name="Pap, Christoph" userId="ed180b8d-de9c-491c-98c1-d335bce4fa07" providerId="ADAL" clId="{C51821A9-61E1-4C26-AB9F-72CEEAD0DF42}" dt="2022-09-14T10:38:22.216" v="146" actId="1076"/>
          <ac:picMkLst>
            <pc:docMk/>
            <pc:sldMk cId="2715977141" sldId="2147469807"/>
            <ac:picMk id="4" creationId="{666B1D30-E052-4DDC-B2F5-3AD2672BB31D}"/>
          </ac:picMkLst>
        </pc:picChg>
        <pc:cxnChg chg="add mod">
          <ac:chgData name="Pap, Christoph" userId="ed180b8d-de9c-491c-98c1-d335bce4fa07" providerId="ADAL" clId="{C51821A9-61E1-4C26-AB9F-72CEEAD0DF42}" dt="2022-09-15T11:25:49.443" v="569" actId="14100"/>
          <ac:cxnSpMkLst>
            <pc:docMk/>
            <pc:sldMk cId="2715977141" sldId="2147469807"/>
            <ac:cxnSpMk id="16" creationId="{FF0FC862-EEBF-430A-89CA-1E2753B5BAB2}"/>
          </ac:cxnSpMkLst>
        </pc:cxnChg>
      </pc:sldChg>
      <pc:sldChg chg="addSp modSp new mod">
        <pc:chgData name="Pap, Christoph" userId="ed180b8d-de9c-491c-98c1-d335bce4fa07" providerId="ADAL" clId="{C51821A9-61E1-4C26-AB9F-72CEEAD0DF42}" dt="2022-09-14T10:23:35.969" v="85" actId="20577"/>
        <pc:sldMkLst>
          <pc:docMk/>
          <pc:sldMk cId="2669383155" sldId="2147469808"/>
        </pc:sldMkLst>
        <pc:spChg chg="mod">
          <ac:chgData name="Pap, Christoph" userId="ed180b8d-de9c-491c-98c1-d335bce4fa07" providerId="ADAL" clId="{C51821A9-61E1-4C26-AB9F-72CEEAD0DF42}" dt="2022-09-14T10:23:35.969" v="85" actId="20577"/>
          <ac:spMkLst>
            <pc:docMk/>
            <pc:sldMk cId="2669383155" sldId="2147469808"/>
            <ac:spMk id="2" creationId="{0A92ADCA-81A6-4495-A1B1-44D0489B2747}"/>
          </ac:spMkLst>
        </pc:spChg>
        <pc:spChg chg="add mod">
          <ac:chgData name="Pap, Christoph" userId="ed180b8d-de9c-491c-98c1-d335bce4fa07" providerId="ADAL" clId="{C51821A9-61E1-4C26-AB9F-72CEEAD0DF42}" dt="2022-09-14T10:23:26.221" v="68" actId="20577"/>
          <ac:spMkLst>
            <pc:docMk/>
            <pc:sldMk cId="2669383155" sldId="2147469808"/>
            <ac:spMk id="3" creationId="{AF67DBE5-71DA-4302-A404-EDCAE7F57BAB}"/>
          </ac:spMkLst>
        </pc:spChg>
      </pc:sldChg>
      <pc:sldChg chg="addSp modSp new mod">
        <pc:chgData name="Pap, Christoph" userId="ed180b8d-de9c-491c-98c1-d335bce4fa07" providerId="ADAL" clId="{C51821A9-61E1-4C26-AB9F-72CEEAD0DF42}" dt="2022-09-14T10:43:33.362" v="361" actId="20577"/>
        <pc:sldMkLst>
          <pc:docMk/>
          <pc:sldMk cId="974034492" sldId="2147469809"/>
        </pc:sldMkLst>
        <pc:spChg chg="mod">
          <ac:chgData name="Pap, Christoph" userId="ed180b8d-de9c-491c-98c1-d335bce4fa07" providerId="ADAL" clId="{C51821A9-61E1-4C26-AB9F-72CEEAD0DF42}" dt="2022-09-14T10:40:11.791" v="162" actId="20577"/>
          <ac:spMkLst>
            <pc:docMk/>
            <pc:sldMk cId="974034492" sldId="2147469809"/>
            <ac:spMk id="2" creationId="{5CEF57E4-8195-4B63-8A61-F5AB63BA1000}"/>
          </ac:spMkLst>
        </pc:spChg>
        <pc:spChg chg="add mod">
          <ac:chgData name="Pap, Christoph" userId="ed180b8d-de9c-491c-98c1-d335bce4fa07" providerId="ADAL" clId="{C51821A9-61E1-4C26-AB9F-72CEEAD0DF42}" dt="2022-09-14T10:43:33.362" v="361" actId="20577"/>
          <ac:spMkLst>
            <pc:docMk/>
            <pc:sldMk cId="974034492" sldId="2147469809"/>
            <ac:spMk id="3" creationId="{5EBE4CED-21C9-4A8B-8B91-37EA5500AE6A}"/>
          </ac:spMkLst>
        </pc:spChg>
      </pc:sldChg>
      <pc:sldChg chg="addSp modSp new mod">
        <pc:chgData name="Pap, Christoph" userId="ed180b8d-de9c-491c-98c1-d335bce4fa07" providerId="ADAL" clId="{C51821A9-61E1-4C26-AB9F-72CEEAD0DF42}" dt="2022-09-14T11:25:20.612" v="472" actId="20577"/>
        <pc:sldMkLst>
          <pc:docMk/>
          <pc:sldMk cId="3525195944" sldId="2147469810"/>
        </pc:sldMkLst>
        <pc:spChg chg="mod">
          <ac:chgData name="Pap, Christoph" userId="ed180b8d-de9c-491c-98c1-d335bce4fa07" providerId="ADAL" clId="{C51821A9-61E1-4C26-AB9F-72CEEAD0DF42}" dt="2022-09-14T11:25:20.612" v="472" actId="20577"/>
          <ac:spMkLst>
            <pc:docMk/>
            <pc:sldMk cId="3525195944" sldId="2147469810"/>
            <ac:spMk id="2" creationId="{395ABBA1-06DB-4ED9-8CB8-1843CA09B70F}"/>
          </ac:spMkLst>
        </pc:spChg>
        <pc:picChg chg="add">
          <ac:chgData name="Pap, Christoph" userId="ed180b8d-de9c-491c-98c1-d335bce4fa07" providerId="ADAL" clId="{C51821A9-61E1-4C26-AB9F-72CEEAD0DF42}" dt="2022-09-14T11:24:34.657" v="430"/>
          <ac:picMkLst>
            <pc:docMk/>
            <pc:sldMk cId="3525195944" sldId="2147469810"/>
            <ac:picMk id="3" creationId="{355F9D2A-7A5A-4AF2-A58A-1C28B4326864}"/>
          </ac:picMkLst>
        </pc:picChg>
      </pc:sldChg>
    </pc:docChg>
  </pc:docChgLst>
  <pc:docChgLst>
    <pc:chgData name="Praharaj, Neela Lohit" userId="6a1d01c9-0b8a-48a1-80cb-87ac3b7530b2" providerId="ADAL" clId="{24E2E295-AAD1-40CE-BE43-EBD68032F460}"/>
    <pc:docChg chg="addSld modSld">
      <pc:chgData name="Praharaj, Neela Lohit" userId="6a1d01c9-0b8a-48a1-80cb-87ac3b7530b2" providerId="ADAL" clId="{24E2E295-AAD1-40CE-BE43-EBD68032F460}" dt="2022-09-12T09:56:04.990" v="100" actId="6549"/>
      <pc:docMkLst>
        <pc:docMk/>
      </pc:docMkLst>
      <pc:sldChg chg="modSp mod">
        <pc:chgData name="Praharaj, Neela Lohit" userId="6a1d01c9-0b8a-48a1-80cb-87ac3b7530b2" providerId="ADAL" clId="{24E2E295-AAD1-40CE-BE43-EBD68032F460}" dt="2022-09-12T09:56:04.990" v="100" actId="6549"/>
        <pc:sldMkLst>
          <pc:docMk/>
          <pc:sldMk cId="1329132381" sldId="350"/>
        </pc:sldMkLst>
        <pc:graphicFrameChg chg="mod modGraphic">
          <ac:chgData name="Praharaj, Neela Lohit" userId="6a1d01c9-0b8a-48a1-80cb-87ac3b7530b2" providerId="ADAL" clId="{24E2E295-AAD1-40CE-BE43-EBD68032F460}" dt="2022-09-12T09:56:04.990" v="100" actId="6549"/>
          <ac:graphicFrameMkLst>
            <pc:docMk/>
            <pc:sldMk cId="1329132381" sldId="350"/>
            <ac:graphicFrameMk id="14" creationId="{00000000-0000-0000-0000-000000000000}"/>
          </ac:graphicFrameMkLst>
        </pc:graphicFrameChg>
      </pc:sldChg>
      <pc:sldChg chg="modSp new mod">
        <pc:chgData name="Praharaj, Neela Lohit" userId="6a1d01c9-0b8a-48a1-80cb-87ac3b7530b2" providerId="ADAL" clId="{24E2E295-AAD1-40CE-BE43-EBD68032F460}" dt="2022-09-12T09:54:42.759" v="36" actId="20577"/>
        <pc:sldMkLst>
          <pc:docMk/>
          <pc:sldMk cId="724706786" sldId="2147469792"/>
        </pc:sldMkLst>
        <pc:spChg chg="mod">
          <ac:chgData name="Praharaj, Neela Lohit" userId="6a1d01c9-0b8a-48a1-80cb-87ac3b7530b2" providerId="ADAL" clId="{24E2E295-AAD1-40CE-BE43-EBD68032F460}" dt="2022-09-12T09:54:32.045" v="19" actId="20577"/>
          <ac:spMkLst>
            <pc:docMk/>
            <pc:sldMk cId="724706786" sldId="2147469792"/>
            <ac:spMk id="2" creationId="{A8113437-9ADA-42F9-89EA-6E59D77B54C8}"/>
          </ac:spMkLst>
        </pc:spChg>
        <pc:spChg chg="mod">
          <ac:chgData name="Praharaj, Neela Lohit" userId="6a1d01c9-0b8a-48a1-80cb-87ac3b7530b2" providerId="ADAL" clId="{24E2E295-AAD1-40CE-BE43-EBD68032F460}" dt="2022-09-12T09:54:42.759" v="36" actId="20577"/>
          <ac:spMkLst>
            <pc:docMk/>
            <pc:sldMk cId="724706786" sldId="2147469792"/>
            <ac:spMk id="3" creationId="{13F69D07-D402-4C97-83D2-9575E42B3EA2}"/>
          </ac:spMkLst>
        </pc:spChg>
      </pc:sldChg>
    </pc:docChg>
  </pc:docChgLst>
  <pc:docChgLst>
    <pc:chgData name="Kumaravelu, Jagadees Kannappan" userId="26cac1ac-6df1-4fd7-aa0e-967ba5121960" providerId="ADAL" clId="{94F895C7-2D90-4754-AFA0-BDA8556D1FAC}"/>
    <pc:docChg chg="modSld">
      <pc:chgData name="Kumaravelu, Jagadees Kannappan" userId="26cac1ac-6df1-4fd7-aa0e-967ba5121960" providerId="ADAL" clId="{94F895C7-2D90-4754-AFA0-BDA8556D1FAC}" dt="2022-09-13T11:43:37.605" v="6" actId="1035"/>
      <pc:docMkLst>
        <pc:docMk/>
      </pc:docMkLst>
      <pc:sldChg chg="modSp mod">
        <pc:chgData name="Kumaravelu, Jagadees Kannappan" userId="26cac1ac-6df1-4fd7-aa0e-967ba5121960" providerId="ADAL" clId="{94F895C7-2D90-4754-AFA0-BDA8556D1FAC}" dt="2022-09-13T11:43:37.605" v="6" actId="1035"/>
        <pc:sldMkLst>
          <pc:docMk/>
          <pc:sldMk cId="730874215" sldId="2147469304"/>
        </pc:sldMkLst>
        <pc:spChg chg="mod">
          <ac:chgData name="Kumaravelu, Jagadees Kannappan" userId="26cac1ac-6df1-4fd7-aa0e-967ba5121960" providerId="ADAL" clId="{94F895C7-2D90-4754-AFA0-BDA8556D1FAC}" dt="2022-09-13T11:07:41.470" v="4" actId="1035"/>
          <ac:spMkLst>
            <pc:docMk/>
            <pc:sldMk cId="730874215" sldId="2147469304"/>
            <ac:spMk id="64" creationId="{83AD5C0B-E3F6-4B9E-9B53-32F7C30AD442}"/>
          </ac:spMkLst>
        </pc:spChg>
        <pc:grpChg chg="mod">
          <ac:chgData name="Kumaravelu, Jagadees Kannappan" userId="26cac1ac-6df1-4fd7-aa0e-967ba5121960" providerId="ADAL" clId="{94F895C7-2D90-4754-AFA0-BDA8556D1FAC}" dt="2022-09-13T11:43:37.605" v="6" actId="1035"/>
          <ac:grpSpMkLst>
            <pc:docMk/>
            <pc:sldMk cId="730874215" sldId="2147469304"/>
            <ac:grpSpMk id="13" creationId="{2C4E4A4E-C207-4BC3-9ED8-2454EE181396}"/>
          </ac:grpSpMkLst>
        </pc:grpChg>
      </pc:sldChg>
    </pc:docChg>
  </pc:docChgLst>
  <pc:docChgLst>
    <pc:chgData name="Pap, Christoph" userId="S::christoph.pap@dxc.com::ed180b8d-de9c-491c-98c1-d335bce4fa07" providerId="AD" clId="Web-{E80D6314-64CC-4F0B-8263-1F1191282792}"/>
    <pc:docChg chg="modSld">
      <pc:chgData name="Pap, Christoph" userId="S::christoph.pap@dxc.com::ed180b8d-de9c-491c-98c1-d335bce4fa07" providerId="AD" clId="Web-{E80D6314-64CC-4F0B-8263-1F1191282792}" dt="2022-09-12T11:51:26.770" v="24" actId="688"/>
      <pc:docMkLst>
        <pc:docMk/>
      </pc:docMkLst>
      <pc:sldChg chg="addSp modSp">
        <pc:chgData name="Pap, Christoph" userId="S::christoph.pap@dxc.com::ed180b8d-de9c-491c-98c1-d335bce4fa07" providerId="AD" clId="Web-{E80D6314-64CC-4F0B-8263-1F1191282792}" dt="2022-09-12T11:51:26.770" v="24" actId="688"/>
        <pc:sldMkLst>
          <pc:docMk/>
          <pc:sldMk cId="2150395053" sldId="2147468924"/>
        </pc:sldMkLst>
        <pc:spChg chg="add mod">
          <ac:chgData name="Pap, Christoph" userId="S::christoph.pap@dxc.com::ed180b8d-de9c-491c-98c1-d335bce4fa07" providerId="AD" clId="Web-{E80D6314-64CC-4F0B-8263-1F1191282792}" dt="2022-09-12T11:51:26.770" v="24" actId="688"/>
          <ac:spMkLst>
            <pc:docMk/>
            <pc:sldMk cId="2150395053" sldId="2147468924"/>
            <ac:spMk id="6" creationId="{6BEB0BFE-4A3C-3CD8-596F-B9526F762462}"/>
          </ac:spMkLst>
        </pc:spChg>
      </pc:sldChg>
    </pc:docChg>
  </pc:docChgLst>
  <pc:docChgLst>
    <pc:chgData name="SANAKA, SRINIVASARAO" userId="0be9fb2a-3651-4b11-a1df-77a85b9da61e" providerId="ADAL" clId="{E576C419-B7D9-4FE1-88ED-CD0A9B2E497B}"/>
    <pc:docChg chg="undo custSel modSld">
      <pc:chgData name="SANAKA, SRINIVASARAO" userId="0be9fb2a-3651-4b11-a1df-77a85b9da61e" providerId="ADAL" clId="{E576C419-B7D9-4FE1-88ED-CD0A9B2E497B}" dt="2022-10-20T16:09:11.977" v="10" actId="1076"/>
      <pc:docMkLst>
        <pc:docMk/>
      </pc:docMkLst>
      <pc:sldChg chg="modSp mod">
        <pc:chgData name="SANAKA, SRINIVASARAO" userId="0be9fb2a-3651-4b11-a1df-77a85b9da61e" providerId="ADAL" clId="{E576C419-B7D9-4FE1-88ED-CD0A9B2E497B}" dt="2022-10-20T15:04:14.412" v="8" actId="1076"/>
        <pc:sldMkLst>
          <pc:docMk/>
          <pc:sldMk cId="1774474578" sldId="2147469310"/>
        </pc:sldMkLst>
        <pc:picChg chg="mod">
          <ac:chgData name="SANAKA, SRINIVASARAO" userId="0be9fb2a-3651-4b11-a1df-77a85b9da61e" providerId="ADAL" clId="{E576C419-B7D9-4FE1-88ED-CD0A9B2E497B}" dt="2022-10-20T15:04:14.412" v="8" actId="1076"/>
          <ac:picMkLst>
            <pc:docMk/>
            <pc:sldMk cId="1774474578" sldId="2147469310"/>
            <ac:picMk id="5" creationId="{A17BDDCF-18B8-44C5-8255-A89B992CD602}"/>
          </ac:picMkLst>
        </pc:picChg>
      </pc:sldChg>
      <pc:sldChg chg="modSp mod">
        <pc:chgData name="SANAKA, SRINIVASARAO" userId="0be9fb2a-3651-4b11-a1df-77a85b9da61e" providerId="ADAL" clId="{E576C419-B7D9-4FE1-88ED-CD0A9B2E497B}" dt="2022-10-20T16:09:11.977" v="10" actId="1076"/>
        <pc:sldMkLst>
          <pc:docMk/>
          <pc:sldMk cId="3529207116" sldId="2147469350"/>
        </pc:sldMkLst>
        <pc:picChg chg="mod">
          <ac:chgData name="SANAKA, SRINIVASARAO" userId="0be9fb2a-3651-4b11-a1df-77a85b9da61e" providerId="ADAL" clId="{E576C419-B7D9-4FE1-88ED-CD0A9B2E497B}" dt="2022-10-20T16:09:11.977" v="10" actId="1076"/>
          <ac:picMkLst>
            <pc:docMk/>
            <pc:sldMk cId="3529207116" sldId="2147469350"/>
            <ac:picMk id="3" creationId="{74B4EB07-3D10-4AC1-995D-120A8DE46BCD}"/>
          </ac:picMkLst>
        </pc:picChg>
      </pc:sldChg>
      <pc:sldChg chg="modSp mod">
        <pc:chgData name="SANAKA, SRINIVASARAO" userId="0be9fb2a-3651-4b11-a1df-77a85b9da61e" providerId="ADAL" clId="{E576C419-B7D9-4FE1-88ED-CD0A9B2E497B}" dt="2022-10-20T15:04:15.375" v="9" actId="1076"/>
        <pc:sldMkLst>
          <pc:docMk/>
          <pc:sldMk cId="1028665347" sldId="2147469351"/>
        </pc:sldMkLst>
        <pc:spChg chg="mod">
          <ac:chgData name="SANAKA, SRINIVASARAO" userId="0be9fb2a-3651-4b11-a1df-77a85b9da61e" providerId="ADAL" clId="{E576C419-B7D9-4FE1-88ED-CD0A9B2E497B}" dt="2022-10-20T07:15:29.338" v="5" actId="1076"/>
          <ac:spMkLst>
            <pc:docMk/>
            <pc:sldMk cId="1028665347" sldId="2147469351"/>
            <ac:spMk id="180" creationId="{5FFA260D-E9B4-4CD7-93B0-C19F0856004E}"/>
          </ac:spMkLst>
        </pc:spChg>
        <pc:picChg chg="mod">
          <ac:chgData name="SANAKA, SRINIVASARAO" userId="0be9fb2a-3651-4b11-a1df-77a85b9da61e" providerId="ADAL" clId="{E576C419-B7D9-4FE1-88ED-CD0A9B2E497B}" dt="2022-10-20T07:15:29.338" v="5" actId="1076"/>
          <ac:picMkLst>
            <pc:docMk/>
            <pc:sldMk cId="1028665347" sldId="2147469351"/>
            <ac:picMk id="3" creationId="{EB832572-A494-4760-9373-C08791D5C4BC}"/>
          </ac:picMkLst>
        </pc:picChg>
        <pc:picChg chg="mod">
          <ac:chgData name="SANAKA, SRINIVASARAO" userId="0be9fb2a-3651-4b11-a1df-77a85b9da61e" providerId="ADAL" clId="{E576C419-B7D9-4FE1-88ED-CD0A9B2E497B}" dt="2022-10-20T15:04:15.375" v="9" actId="1076"/>
          <ac:picMkLst>
            <pc:docMk/>
            <pc:sldMk cId="1028665347" sldId="2147469351"/>
            <ac:picMk id="69" creationId="{22870735-04F4-4AA8-AB88-D9F8F15B754D}"/>
          </ac:picMkLst>
        </pc:picChg>
      </pc:sldChg>
      <pc:sldChg chg="modSp mod">
        <pc:chgData name="SANAKA, SRINIVASARAO" userId="0be9fb2a-3651-4b11-a1df-77a85b9da61e" providerId="ADAL" clId="{E576C419-B7D9-4FE1-88ED-CD0A9B2E497B}" dt="2022-10-18T07:44:40.176" v="1" actId="1076"/>
        <pc:sldMkLst>
          <pc:docMk/>
          <pc:sldMk cId="3102755634" sldId="2147469527"/>
        </pc:sldMkLst>
        <pc:picChg chg="mod">
          <ac:chgData name="SANAKA, SRINIVASARAO" userId="0be9fb2a-3651-4b11-a1df-77a85b9da61e" providerId="ADAL" clId="{E576C419-B7D9-4FE1-88ED-CD0A9B2E497B}" dt="2022-10-18T07:44:37.066" v="0" actId="1076"/>
          <ac:picMkLst>
            <pc:docMk/>
            <pc:sldMk cId="3102755634" sldId="2147469527"/>
            <ac:picMk id="3" creationId="{370FA451-DDC1-4A13-A6EA-9A02AB4680E0}"/>
          </ac:picMkLst>
        </pc:picChg>
        <pc:picChg chg="mod">
          <ac:chgData name="SANAKA, SRINIVASARAO" userId="0be9fb2a-3651-4b11-a1df-77a85b9da61e" providerId="ADAL" clId="{E576C419-B7D9-4FE1-88ED-CD0A9B2E497B}" dt="2022-10-18T07:44:40.176" v="1" actId="1076"/>
          <ac:picMkLst>
            <pc:docMk/>
            <pc:sldMk cId="3102755634" sldId="2147469527"/>
            <ac:picMk id="5" creationId="{0B67035F-D697-4C26-92B6-00C2550D84FD}"/>
          </ac:picMkLst>
        </pc:picChg>
      </pc:sldChg>
    </pc:docChg>
  </pc:docChgLst>
  <pc:docChgLst>
    <pc:chgData name="Schmidt, Colin" userId="e2efef64-f9a7-4a1f-b601-842d4130b0b9" providerId="ADAL" clId="{F33E2FDC-0E60-4EE8-BF4C-C92D0854BF9E}"/>
    <pc:docChg chg="custSel addSld delSld modSld sldOrd">
      <pc:chgData name="Schmidt, Colin" userId="e2efef64-f9a7-4a1f-b601-842d4130b0b9" providerId="ADAL" clId="{F33E2FDC-0E60-4EE8-BF4C-C92D0854BF9E}" dt="2022-09-12T14:41:31.712" v="34" actId="20577"/>
      <pc:docMkLst>
        <pc:docMk/>
      </pc:docMkLst>
      <pc:sldChg chg="del ord">
        <pc:chgData name="Schmidt, Colin" userId="e2efef64-f9a7-4a1f-b601-842d4130b0b9" providerId="ADAL" clId="{F33E2FDC-0E60-4EE8-BF4C-C92D0854BF9E}" dt="2022-09-12T14:09:38.576" v="3" actId="2696"/>
        <pc:sldMkLst>
          <pc:docMk/>
          <pc:sldMk cId="1363538945" sldId="2147469350"/>
        </pc:sldMkLst>
      </pc:sldChg>
      <pc:sldChg chg="add">
        <pc:chgData name="Schmidt, Colin" userId="e2efef64-f9a7-4a1f-b601-842d4130b0b9" providerId="ADAL" clId="{F33E2FDC-0E60-4EE8-BF4C-C92D0854BF9E}" dt="2022-09-12T14:09:52.625" v="4"/>
        <pc:sldMkLst>
          <pc:docMk/>
          <pc:sldMk cId="3529207116" sldId="2147469350"/>
        </pc:sldMkLst>
      </pc:sldChg>
      <pc:sldChg chg="delSp modSp add mod">
        <pc:chgData name="Schmidt, Colin" userId="e2efef64-f9a7-4a1f-b601-842d4130b0b9" providerId="ADAL" clId="{F33E2FDC-0E60-4EE8-BF4C-C92D0854BF9E}" dt="2022-09-12T14:23:29.244" v="23" actId="20577"/>
        <pc:sldMkLst>
          <pc:docMk/>
          <pc:sldMk cId="973997426" sldId="2147469482"/>
        </pc:sldMkLst>
        <pc:spChg chg="del">
          <ac:chgData name="Schmidt, Colin" userId="e2efef64-f9a7-4a1f-b601-842d4130b0b9" providerId="ADAL" clId="{F33E2FDC-0E60-4EE8-BF4C-C92D0854BF9E}" dt="2022-09-12T14:22:57.090" v="6" actId="478"/>
          <ac:spMkLst>
            <pc:docMk/>
            <pc:sldMk cId="973997426" sldId="2147469482"/>
            <ac:spMk id="127" creationId="{F88E82FA-CE23-445C-A765-16C0B447A6F3}"/>
          </ac:spMkLst>
        </pc:spChg>
        <pc:spChg chg="mod">
          <ac:chgData name="Schmidt, Colin" userId="e2efef64-f9a7-4a1f-b601-842d4130b0b9" providerId="ADAL" clId="{F33E2FDC-0E60-4EE8-BF4C-C92D0854BF9E}" dt="2022-09-12T14:23:29.244" v="23" actId="20577"/>
          <ac:spMkLst>
            <pc:docMk/>
            <pc:sldMk cId="973997426" sldId="2147469482"/>
            <ac:spMk id="165" creationId="{9BDCAB01-58D1-432A-8585-2D6AC992D613}"/>
          </ac:spMkLst>
        </pc:spChg>
      </pc:sldChg>
      <pc:sldChg chg="add">
        <pc:chgData name="Schmidt, Colin" userId="e2efef64-f9a7-4a1f-b601-842d4130b0b9" providerId="ADAL" clId="{F33E2FDC-0E60-4EE8-BF4C-C92D0854BF9E}" dt="2022-09-12T14:09:52.625" v="4"/>
        <pc:sldMkLst>
          <pc:docMk/>
          <pc:sldMk cId="1573489787" sldId="2147469526"/>
        </pc:sldMkLst>
      </pc:sldChg>
      <pc:sldChg chg="add del">
        <pc:chgData name="Schmidt, Colin" userId="e2efef64-f9a7-4a1f-b601-842d4130b0b9" providerId="ADAL" clId="{F33E2FDC-0E60-4EE8-BF4C-C92D0854BF9E}" dt="2022-09-12T14:09:38.576" v="3" actId="2696"/>
        <pc:sldMkLst>
          <pc:docMk/>
          <pc:sldMk cId="1886648420" sldId="2147469526"/>
        </pc:sldMkLst>
      </pc:sldChg>
      <pc:sldChg chg="modSp mod">
        <pc:chgData name="Schmidt, Colin" userId="e2efef64-f9a7-4a1f-b601-842d4130b0b9" providerId="ADAL" clId="{F33E2FDC-0E60-4EE8-BF4C-C92D0854BF9E}" dt="2022-09-12T14:41:31.712" v="34" actId="20577"/>
        <pc:sldMkLst>
          <pc:docMk/>
          <pc:sldMk cId="724706786" sldId="2147469792"/>
        </pc:sldMkLst>
        <pc:spChg chg="mod">
          <ac:chgData name="Schmidt, Colin" userId="e2efef64-f9a7-4a1f-b601-842d4130b0b9" providerId="ADAL" clId="{F33E2FDC-0E60-4EE8-BF4C-C92D0854BF9E}" dt="2022-09-12T14:41:31.712" v="34" actId="20577"/>
          <ac:spMkLst>
            <pc:docMk/>
            <pc:sldMk cId="724706786" sldId="2147469792"/>
            <ac:spMk id="2" creationId="{A8113437-9ADA-42F9-89EA-6E59D77B54C8}"/>
          </ac:spMkLst>
        </pc:spChg>
      </pc:sldChg>
      <pc:sldChg chg="add del">
        <pc:chgData name="Schmidt, Colin" userId="e2efef64-f9a7-4a1f-b601-842d4130b0b9" providerId="ADAL" clId="{F33E2FDC-0E60-4EE8-BF4C-C92D0854BF9E}" dt="2022-09-12T14:09:38.576" v="3" actId="2696"/>
        <pc:sldMkLst>
          <pc:docMk/>
          <pc:sldMk cId="1940461389" sldId="2147469806"/>
        </pc:sldMkLst>
      </pc:sldChg>
      <pc:sldChg chg="add">
        <pc:chgData name="Schmidt, Colin" userId="e2efef64-f9a7-4a1f-b601-842d4130b0b9" providerId="ADAL" clId="{F33E2FDC-0E60-4EE8-BF4C-C92D0854BF9E}" dt="2022-09-12T14:09:52.625" v="4"/>
        <pc:sldMkLst>
          <pc:docMk/>
          <pc:sldMk cId="2924279380" sldId="2147469806"/>
        </pc:sldMkLst>
      </pc:sldChg>
    </pc:docChg>
  </pc:docChgLst>
  <pc:docChgLst>
    <pc:chgData name="Praharaj, Neela Lohit" userId="6a1d01c9-0b8a-48a1-80cb-87ac3b7530b2" providerId="ADAL" clId="{F63FB013-2319-4CE4-AA3D-4713DE3C4B01}"/>
    <pc:docChg chg="undo custSel addSld delSld modSld sldOrd">
      <pc:chgData name="Praharaj, Neela Lohit" userId="6a1d01c9-0b8a-48a1-80cb-87ac3b7530b2" providerId="ADAL" clId="{F63FB013-2319-4CE4-AA3D-4713DE3C4B01}" dt="2022-09-19T06:37:45.759" v="271" actId="14734"/>
      <pc:docMkLst>
        <pc:docMk/>
      </pc:docMkLst>
      <pc:sldChg chg="modSp mod">
        <pc:chgData name="Praharaj, Neela Lohit" userId="6a1d01c9-0b8a-48a1-80cb-87ac3b7530b2" providerId="ADAL" clId="{F63FB013-2319-4CE4-AA3D-4713DE3C4B01}" dt="2022-09-14T14:53:33.066" v="217" actId="20577"/>
        <pc:sldMkLst>
          <pc:docMk/>
          <pc:sldMk cId="1329132381" sldId="350"/>
        </pc:sldMkLst>
        <pc:graphicFrameChg chg="modGraphic">
          <ac:chgData name="Praharaj, Neela Lohit" userId="6a1d01c9-0b8a-48a1-80cb-87ac3b7530b2" providerId="ADAL" clId="{F63FB013-2319-4CE4-AA3D-4713DE3C4B01}" dt="2022-09-14T14:53:33.066" v="217" actId="20577"/>
          <ac:graphicFrameMkLst>
            <pc:docMk/>
            <pc:sldMk cId="1329132381" sldId="350"/>
            <ac:graphicFrameMk id="14" creationId="{00000000-0000-0000-0000-000000000000}"/>
          </ac:graphicFrameMkLst>
        </pc:graphicFrameChg>
      </pc:sldChg>
      <pc:sldChg chg="add">
        <pc:chgData name="Praharaj, Neela Lohit" userId="6a1d01c9-0b8a-48a1-80cb-87ac3b7530b2" providerId="ADAL" clId="{F63FB013-2319-4CE4-AA3D-4713DE3C4B01}" dt="2022-09-14T14:57:44.058" v="221"/>
        <pc:sldMkLst>
          <pc:docMk/>
          <pc:sldMk cId="145681545" sldId="2076137124"/>
        </pc:sldMkLst>
      </pc:sldChg>
      <pc:sldChg chg="modSp mod">
        <pc:chgData name="Praharaj, Neela Lohit" userId="6a1d01c9-0b8a-48a1-80cb-87ac3b7530b2" providerId="ADAL" clId="{F63FB013-2319-4CE4-AA3D-4713DE3C4B01}" dt="2022-09-19T06:37:45.759" v="271" actId="14734"/>
        <pc:sldMkLst>
          <pc:docMk/>
          <pc:sldMk cId="2355478615" sldId="2147374708"/>
        </pc:sldMkLst>
        <pc:graphicFrameChg chg="modGraphic">
          <ac:chgData name="Praharaj, Neela Lohit" userId="6a1d01c9-0b8a-48a1-80cb-87ac3b7530b2" providerId="ADAL" clId="{F63FB013-2319-4CE4-AA3D-4713DE3C4B01}" dt="2022-09-19T06:37:45.759" v="271" actId="14734"/>
          <ac:graphicFrameMkLst>
            <pc:docMk/>
            <pc:sldMk cId="2355478615" sldId="2147374708"/>
            <ac:graphicFrameMk id="3" creationId="{410B66E2-6169-4643-ACAB-6EF7AC8423D2}"/>
          </ac:graphicFrameMkLst>
        </pc:graphicFrameChg>
      </pc:sldChg>
      <pc:sldChg chg="add">
        <pc:chgData name="Praharaj, Neela Lohit" userId="6a1d01c9-0b8a-48a1-80cb-87ac3b7530b2" providerId="ADAL" clId="{F63FB013-2319-4CE4-AA3D-4713DE3C4B01}" dt="2022-09-14T14:57:44.058" v="221"/>
        <pc:sldMkLst>
          <pc:docMk/>
          <pc:sldMk cId="2636001192" sldId="2147468453"/>
        </pc:sldMkLst>
      </pc:sldChg>
      <pc:sldChg chg="del">
        <pc:chgData name="Praharaj, Neela Lohit" userId="6a1d01c9-0b8a-48a1-80cb-87ac3b7530b2" providerId="ADAL" clId="{F63FB013-2319-4CE4-AA3D-4713DE3C4B01}" dt="2022-09-14T14:57:55.775" v="222" actId="47"/>
        <pc:sldMkLst>
          <pc:docMk/>
          <pc:sldMk cId="490236594" sldId="2147468921"/>
        </pc:sldMkLst>
      </pc:sldChg>
      <pc:sldChg chg="delSp modSp mod ord">
        <pc:chgData name="Praharaj, Neela Lohit" userId="6a1d01c9-0b8a-48a1-80cb-87ac3b7530b2" providerId="ADAL" clId="{F63FB013-2319-4CE4-AA3D-4713DE3C4B01}" dt="2022-09-14T14:53:17.368" v="211" actId="1076"/>
        <pc:sldMkLst>
          <pc:docMk/>
          <pc:sldMk cId="2404616270" sldId="2147469308"/>
        </pc:sldMkLst>
        <pc:spChg chg="mod">
          <ac:chgData name="Praharaj, Neela Lohit" userId="6a1d01c9-0b8a-48a1-80cb-87ac3b7530b2" providerId="ADAL" clId="{F63FB013-2319-4CE4-AA3D-4713DE3C4B01}" dt="2022-09-14T14:52:43.705" v="199" actId="14100"/>
          <ac:spMkLst>
            <pc:docMk/>
            <pc:sldMk cId="2404616270" sldId="2147469308"/>
            <ac:spMk id="5" creationId="{8989CD79-74E5-4A02-B7A5-F031CAA8A010}"/>
          </ac:spMkLst>
        </pc:spChg>
        <pc:spChg chg="mod">
          <ac:chgData name="Praharaj, Neela Lohit" userId="6a1d01c9-0b8a-48a1-80cb-87ac3b7530b2" providerId="ADAL" clId="{F63FB013-2319-4CE4-AA3D-4713DE3C4B01}" dt="2022-09-14T14:52:55.070" v="204" actId="6549"/>
          <ac:spMkLst>
            <pc:docMk/>
            <pc:sldMk cId="2404616270" sldId="2147469308"/>
            <ac:spMk id="6" creationId="{97E617F5-0E46-472A-8D9A-D926C19D12DB}"/>
          </ac:spMkLst>
        </pc:spChg>
        <pc:spChg chg="mod">
          <ac:chgData name="Praharaj, Neela Lohit" userId="6a1d01c9-0b8a-48a1-80cb-87ac3b7530b2" providerId="ADAL" clId="{F63FB013-2319-4CE4-AA3D-4713DE3C4B01}" dt="2022-09-14T14:52:58.775" v="205" actId="6549"/>
          <ac:spMkLst>
            <pc:docMk/>
            <pc:sldMk cId="2404616270" sldId="2147469308"/>
            <ac:spMk id="7" creationId="{188932E0-8C9A-4FFB-9A7A-89E06F72FC5A}"/>
          </ac:spMkLst>
        </pc:spChg>
        <pc:spChg chg="del mod">
          <ac:chgData name="Praharaj, Neela Lohit" userId="6a1d01c9-0b8a-48a1-80cb-87ac3b7530b2" providerId="ADAL" clId="{F63FB013-2319-4CE4-AA3D-4713DE3C4B01}" dt="2022-09-14T14:44:10.793" v="166" actId="478"/>
          <ac:spMkLst>
            <pc:docMk/>
            <pc:sldMk cId="2404616270" sldId="2147469308"/>
            <ac:spMk id="8" creationId="{A7422DB1-947A-459B-8905-CF2682E9F88E}"/>
          </ac:spMkLst>
        </pc:spChg>
        <pc:spChg chg="mod">
          <ac:chgData name="Praharaj, Neela Lohit" userId="6a1d01c9-0b8a-48a1-80cb-87ac3b7530b2" providerId="ADAL" clId="{F63FB013-2319-4CE4-AA3D-4713DE3C4B01}" dt="2022-09-14T14:53:17.368" v="211" actId="1076"/>
          <ac:spMkLst>
            <pc:docMk/>
            <pc:sldMk cId="2404616270" sldId="2147469308"/>
            <ac:spMk id="10" creationId="{5957BAB5-333E-4B47-A587-9DC91987CFDD}"/>
          </ac:spMkLst>
        </pc:spChg>
      </pc:sldChg>
      <pc:sldChg chg="modSp mod">
        <pc:chgData name="Praharaj, Neela Lohit" userId="6a1d01c9-0b8a-48a1-80cb-87ac3b7530b2" providerId="ADAL" clId="{F63FB013-2319-4CE4-AA3D-4713DE3C4B01}" dt="2022-09-14T10:03:58.521" v="1" actId="207"/>
        <pc:sldMkLst>
          <pc:docMk/>
          <pc:sldMk cId="903511343" sldId="2147469309"/>
        </pc:sldMkLst>
        <pc:spChg chg="mod">
          <ac:chgData name="Praharaj, Neela Lohit" userId="6a1d01c9-0b8a-48a1-80cb-87ac3b7530b2" providerId="ADAL" clId="{F63FB013-2319-4CE4-AA3D-4713DE3C4B01}" dt="2022-09-14T10:03:58.521" v="1" actId="207"/>
          <ac:spMkLst>
            <pc:docMk/>
            <pc:sldMk cId="903511343" sldId="2147469309"/>
            <ac:spMk id="5" creationId="{65B7C750-B816-418B-B4B3-0F9192CD364F}"/>
          </ac:spMkLst>
        </pc:spChg>
      </pc:sldChg>
      <pc:sldChg chg="delSp mod">
        <pc:chgData name="Praharaj, Neela Lohit" userId="6a1d01c9-0b8a-48a1-80cb-87ac3b7530b2" providerId="ADAL" clId="{F63FB013-2319-4CE4-AA3D-4713DE3C4B01}" dt="2022-09-14T14:50:23.469" v="192" actId="478"/>
        <pc:sldMkLst>
          <pc:docMk/>
          <pc:sldMk cId="1458121643" sldId="2147469316"/>
        </pc:sldMkLst>
        <pc:spChg chg="del">
          <ac:chgData name="Praharaj, Neela Lohit" userId="6a1d01c9-0b8a-48a1-80cb-87ac3b7530b2" providerId="ADAL" clId="{F63FB013-2319-4CE4-AA3D-4713DE3C4B01}" dt="2022-09-14T14:50:23.469" v="192" actId="478"/>
          <ac:spMkLst>
            <pc:docMk/>
            <pc:sldMk cId="1458121643" sldId="2147469316"/>
            <ac:spMk id="5" creationId="{8446DBDC-C130-4CB5-81E2-72AEE0D336B9}"/>
          </ac:spMkLst>
        </pc:spChg>
      </pc:sldChg>
      <pc:sldChg chg="add ord">
        <pc:chgData name="Praharaj, Neela Lohit" userId="6a1d01c9-0b8a-48a1-80cb-87ac3b7530b2" providerId="ADAL" clId="{F63FB013-2319-4CE4-AA3D-4713DE3C4B01}" dt="2022-09-14T14:43:39.793" v="150"/>
        <pc:sldMkLst>
          <pc:docMk/>
          <pc:sldMk cId="1007568988" sldId="2147469364"/>
        </pc:sldMkLst>
      </pc:sldChg>
      <pc:sldChg chg="modSp mod">
        <pc:chgData name="Praharaj, Neela Lohit" userId="6a1d01c9-0b8a-48a1-80cb-87ac3b7530b2" providerId="ADAL" clId="{F63FB013-2319-4CE4-AA3D-4713DE3C4B01}" dt="2022-09-14T10:20:10.195" v="3" actId="1076"/>
        <pc:sldMkLst>
          <pc:docMk/>
          <pc:sldMk cId="3803070199" sldId="2147469369"/>
        </pc:sldMkLst>
        <pc:spChg chg="mod">
          <ac:chgData name="Praharaj, Neela Lohit" userId="6a1d01c9-0b8a-48a1-80cb-87ac3b7530b2" providerId="ADAL" clId="{F63FB013-2319-4CE4-AA3D-4713DE3C4B01}" dt="2022-09-14T10:20:10.195" v="3" actId="1076"/>
          <ac:spMkLst>
            <pc:docMk/>
            <pc:sldMk cId="3803070199" sldId="2147469369"/>
            <ac:spMk id="4" creationId="{DD0C35BD-6750-4F48-BCAC-DC7A32926161}"/>
          </ac:spMkLst>
        </pc:spChg>
      </pc:sldChg>
      <pc:sldChg chg="add">
        <pc:chgData name="Praharaj, Neela Lohit" userId="6a1d01c9-0b8a-48a1-80cb-87ac3b7530b2" providerId="ADAL" clId="{F63FB013-2319-4CE4-AA3D-4713DE3C4B01}" dt="2022-09-14T14:57:44.058" v="221"/>
        <pc:sldMkLst>
          <pc:docMk/>
          <pc:sldMk cId="169609086" sldId="2147469529"/>
        </pc:sldMkLst>
      </pc:sldChg>
      <pc:sldChg chg="modSp mod">
        <pc:chgData name="Praharaj, Neela Lohit" userId="6a1d01c9-0b8a-48a1-80cb-87ac3b7530b2" providerId="ADAL" clId="{F63FB013-2319-4CE4-AA3D-4713DE3C4B01}" dt="2022-09-14T10:25:29.291" v="4" actId="20577"/>
        <pc:sldMkLst>
          <pc:docMk/>
          <pc:sldMk cId="1717032881" sldId="2147469534"/>
        </pc:sldMkLst>
        <pc:graphicFrameChg chg="modGraphic">
          <ac:chgData name="Praharaj, Neela Lohit" userId="6a1d01c9-0b8a-48a1-80cb-87ac3b7530b2" providerId="ADAL" clId="{F63FB013-2319-4CE4-AA3D-4713DE3C4B01}" dt="2022-09-14T10:25:29.291" v="4" actId="20577"/>
          <ac:graphicFrameMkLst>
            <pc:docMk/>
            <pc:sldMk cId="1717032881" sldId="2147469534"/>
            <ac:graphicFrameMk id="9" creationId="{56362CA6-A097-4416-A6D8-50681E9F1DE6}"/>
          </ac:graphicFrameMkLst>
        </pc:graphicFrameChg>
      </pc:sldChg>
      <pc:sldChg chg="modSp add mod ord">
        <pc:chgData name="Praharaj, Neela Lohit" userId="6a1d01c9-0b8a-48a1-80cb-87ac3b7530b2" providerId="ADAL" clId="{F63FB013-2319-4CE4-AA3D-4713DE3C4B01}" dt="2022-09-14T14:43:06.974" v="148" actId="20577"/>
        <pc:sldMkLst>
          <pc:docMk/>
          <pc:sldMk cId="873168039" sldId="2147469739"/>
        </pc:sldMkLst>
        <pc:spChg chg="mod">
          <ac:chgData name="Praharaj, Neela Lohit" userId="6a1d01c9-0b8a-48a1-80cb-87ac3b7530b2" providerId="ADAL" clId="{F63FB013-2319-4CE4-AA3D-4713DE3C4B01}" dt="2022-09-14T14:43:06.974" v="148" actId="20577"/>
          <ac:spMkLst>
            <pc:docMk/>
            <pc:sldMk cId="873168039" sldId="2147469739"/>
            <ac:spMk id="35" creationId="{3E842DAF-24C9-4CB2-9EE8-6281A94D936C}"/>
          </ac:spMkLst>
        </pc:spChg>
      </pc:sldChg>
      <pc:sldChg chg="add ord">
        <pc:chgData name="Praharaj, Neela Lohit" userId="6a1d01c9-0b8a-48a1-80cb-87ac3b7530b2" providerId="ADAL" clId="{F63FB013-2319-4CE4-AA3D-4713DE3C4B01}" dt="2022-09-14T14:51:19.421" v="195"/>
        <pc:sldMkLst>
          <pc:docMk/>
          <pc:sldMk cId="1625804287" sldId="2147469776"/>
        </pc:sldMkLst>
      </pc:sldChg>
      <pc:sldChg chg="modSp mod">
        <pc:chgData name="Praharaj, Neela Lohit" userId="6a1d01c9-0b8a-48a1-80cb-87ac3b7530b2" providerId="ADAL" clId="{F63FB013-2319-4CE4-AA3D-4713DE3C4B01}" dt="2022-09-15T10:42:56.841" v="269" actId="207"/>
        <pc:sldMkLst>
          <pc:docMk/>
          <pc:sldMk cId="50536455" sldId="2147469788"/>
        </pc:sldMkLst>
        <pc:spChg chg="mod">
          <ac:chgData name="Praharaj, Neela Lohit" userId="6a1d01c9-0b8a-48a1-80cb-87ac3b7530b2" providerId="ADAL" clId="{F63FB013-2319-4CE4-AA3D-4713DE3C4B01}" dt="2022-09-15T10:42:56.841" v="269" actId="207"/>
          <ac:spMkLst>
            <pc:docMk/>
            <pc:sldMk cId="50536455" sldId="2147469788"/>
            <ac:spMk id="6" creationId="{B381396D-15CE-470F-B2CA-09C239CF2AC2}"/>
          </ac:spMkLst>
        </pc:spChg>
      </pc:sldChg>
      <pc:sldChg chg="addSp delSp modSp mod">
        <pc:chgData name="Praharaj, Neela Lohit" userId="6a1d01c9-0b8a-48a1-80cb-87ac3b7530b2" providerId="ADAL" clId="{F63FB013-2319-4CE4-AA3D-4713DE3C4B01}" dt="2022-09-15T10:37:15.897" v="268" actId="14100"/>
        <pc:sldMkLst>
          <pc:docMk/>
          <pc:sldMk cId="2715977141" sldId="2147469807"/>
        </pc:sldMkLst>
        <pc:spChg chg="add del mod">
          <ac:chgData name="Praharaj, Neela Lohit" userId="6a1d01c9-0b8a-48a1-80cb-87ac3b7530b2" providerId="ADAL" clId="{F63FB013-2319-4CE4-AA3D-4713DE3C4B01}" dt="2022-09-14T10:37:45.037" v="17"/>
          <ac:spMkLst>
            <pc:docMk/>
            <pc:sldMk cId="2715977141" sldId="2147469807"/>
            <ac:spMk id="3" creationId="{644ED39F-A5DA-4B29-80B2-7830C65FF1AD}"/>
          </ac:spMkLst>
        </pc:spChg>
        <pc:spChg chg="mod ord">
          <ac:chgData name="Praharaj, Neela Lohit" userId="6a1d01c9-0b8a-48a1-80cb-87ac3b7530b2" providerId="ADAL" clId="{F63FB013-2319-4CE4-AA3D-4713DE3C4B01}" dt="2022-09-14T10:38:32.297" v="39" actId="1037"/>
          <ac:spMkLst>
            <pc:docMk/>
            <pc:sldMk cId="2715977141" sldId="2147469807"/>
            <ac:spMk id="5" creationId="{8687695B-4F76-427B-AA21-1975F58367D1}"/>
          </ac:spMkLst>
        </pc:spChg>
        <pc:spChg chg="add mod">
          <ac:chgData name="Praharaj, Neela Lohit" userId="6a1d01c9-0b8a-48a1-80cb-87ac3b7530b2" providerId="ADAL" clId="{F63FB013-2319-4CE4-AA3D-4713DE3C4B01}" dt="2022-09-14T14:54:02.375" v="220" actId="1076"/>
          <ac:spMkLst>
            <pc:docMk/>
            <pc:sldMk cId="2715977141" sldId="2147469807"/>
            <ac:spMk id="8" creationId="{F439BA00-C300-46A4-BD69-DDDBD641D85A}"/>
          </ac:spMkLst>
        </pc:spChg>
        <pc:spChg chg="add mod">
          <ac:chgData name="Praharaj, Neela Lohit" userId="6a1d01c9-0b8a-48a1-80cb-87ac3b7530b2" providerId="ADAL" clId="{F63FB013-2319-4CE4-AA3D-4713DE3C4B01}" dt="2022-09-15T10:37:15.897" v="268" actId="14100"/>
          <ac:spMkLst>
            <pc:docMk/>
            <pc:sldMk cId="2715977141" sldId="2147469807"/>
            <ac:spMk id="18" creationId="{E67FC476-FBD8-4484-9FFE-E864A63F6C41}"/>
          </ac:spMkLst>
        </pc:spChg>
        <pc:picChg chg="mod">
          <ac:chgData name="Praharaj, Neela Lohit" userId="6a1d01c9-0b8a-48a1-80cb-87ac3b7530b2" providerId="ADAL" clId="{F63FB013-2319-4CE4-AA3D-4713DE3C4B01}" dt="2022-09-14T10:34:33.408" v="5" actId="14100"/>
          <ac:picMkLst>
            <pc:docMk/>
            <pc:sldMk cId="2715977141" sldId="2147469807"/>
            <ac:picMk id="4" creationId="{666B1D30-E052-4DDC-B2F5-3AD2672BB31D}"/>
          </ac:picMkLst>
        </pc:picChg>
        <pc:cxnChg chg="add mod">
          <ac:chgData name="Praharaj, Neela Lohit" userId="6a1d01c9-0b8a-48a1-80cb-87ac3b7530b2" providerId="ADAL" clId="{F63FB013-2319-4CE4-AA3D-4713DE3C4B01}" dt="2022-09-14T10:38:25.560" v="25" actId="692"/>
          <ac:cxnSpMkLst>
            <pc:docMk/>
            <pc:sldMk cId="2715977141" sldId="2147469807"/>
            <ac:cxnSpMk id="11" creationId="{03C4D022-30D0-46D9-A361-11FC1EC03701}"/>
          </ac:cxnSpMkLst>
        </pc:cxnChg>
      </pc:sldChg>
      <pc:sldChg chg="modSp mod">
        <pc:chgData name="Praharaj, Neela Lohit" userId="6a1d01c9-0b8a-48a1-80cb-87ac3b7530b2" providerId="ADAL" clId="{F63FB013-2319-4CE4-AA3D-4713DE3C4B01}" dt="2022-09-14T10:42:00.778" v="59" actId="207"/>
        <pc:sldMkLst>
          <pc:docMk/>
          <pc:sldMk cId="2669383155" sldId="2147469808"/>
        </pc:sldMkLst>
        <pc:spChg chg="mod">
          <ac:chgData name="Praharaj, Neela Lohit" userId="6a1d01c9-0b8a-48a1-80cb-87ac3b7530b2" providerId="ADAL" clId="{F63FB013-2319-4CE4-AA3D-4713DE3C4B01}" dt="2022-09-14T10:42:00.778" v="59" actId="207"/>
          <ac:spMkLst>
            <pc:docMk/>
            <pc:sldMk cId="2669383155" sldId="2147469808"/>
            <ac:spMk id="3" creationId="{AF67DBE5-71DA-4302-A404-EDCAE7F57BAB}"/>
          </ac:spMkLst>
        </pc:spChg>
      </pc:sldChg>
      <pc:sldChg chg="addSp delSp modSp new del mod">
        <pc:chgData name="Praharaj, Neela Lohit" userId="6a1d01c9-0b8a-48a1-80cb-87ac3b7530b2" providerId="ADAL" clId="{F63FB013-2319-4CE4-AA3D-4713DE3C4B01}" dt="2022-09-14T14:38:23.924" v="91" actId="2696"/>
        <pc:sldMkLst>
          <pc:docMk/>
          <pc:sldMk cId="563015269" sldId="2147469811"/>
        </pc:sldMkLst>
        <pc:spChg chg="del">
          <ac:chgData name="Praharaj, Neela Lohit" userId="6a1d01c9-0b8a-48a1-80cb-87ac3b7530b2" providerId="ADAL" clId="{F63FB013-2319-4CE4-AA3D-4713DE3C4B01}" dt="2022-09-14T14:36:09.877" v="61" actId="478"/>
          <ac:spMkLst>
            <pc:docMk/>
            <pc:sldMk cId="563015269" sldId="2147469811"/>
            <ac:spMk id="2" creationId="{C2A49F5C-242D-4CC9-837C-0E7B3D67ADD0}"/>
          </ac:spMkLst>
        </pc:spChg>
        <pc:spChg chg="del">
          <ac:chgData name="Praharaj, Neela Lohit" userId="6a1d01c9-0b8a-48a1-80cb-87ac3b7530b2" providerId="ADAL" clId="{F63FB013-2319-4CE4-AA3D-4713DE3C4B01}" dt="2022-09-14T14:36:09.877" v="61" actId="478"/>
          <ac:spMkLst>
            <pc:docMk/>
            <pc:sldMk cId="563015269" sldId="2147469811"/>
            <ac:spMk id="3" creationId="{9A076DB1-011B-49C3-A3C9-AFC4221FA46B}"/>
          </ac:spMkLst>
        </pc:spChg>
        <pc:spChg chg="add mod">
          <ac:chgData name="Praharaj, Neela Lohit" userId="6a1d01c9-0b8a-48a1-80cb-87ac3b7530b2" providerId="ADAL" clId="{F63FB013-2319-4CE4-AA3D-4713DE3C4B01}" dt="2022-09-14T14:36:25.352" v="65" actId="14100"/>
          <ac:spMkLst>
            <pc:docMk/>
            <pc:sldMk cId="563015269" sldId="2147469811"/>
            <ac:spMk id="4" creationId="{AB42D638-A1FD-4180-AA32-6E5F9C850D63}"/>
          </ac:spMkLst>
        </pc:spChg>
        <pc:spChg chg="mod topLvl">
          <ac:chgData name="Praharaj, Neela Lohit" userId="6a1d01c9-0b8a-48a1-80cb-87ac3b7530b2" providerId="ADAL" clId="{F63FB013-2319-4CE4-AA3D-4713DE3C4B01}" dt="2022-09-14T14:36:48.687" v="73" actId="404"/>
          <ac:spMkLst>
            <pc:docMk/>
            <pc:sldMk cId="563015269" sldId="2147469811"/>
            <ac:spMk id="8" creationId="{1BE8E665-A3CE-4E0B-A73A-6D0C6846D6FF}"/>
          </ac:spMkLst>
        </pc:spChg>
        <pc:spChg chg="mod topLvl">
          <ac:chgData name="Praharaj, Neela Lohit" userId="6a1d01c9-0b8a-48a1-80cb-87ac3b7530b2" providerId="ADAL" clId="{F63FB013-2319-4CE4-AA3D-4713DE3C4B01}" dt="2022-09-14T14:36:48.687" v="73" actId="404"/>
          <ac:spMkLst>
            <pc:docMk/>
            <pc:sldMk cId="563015269" sldId="2147469811"/>
            <ac:spMk id="12" creationId="{6B2ADD53-2495-4543-B37B-46DCA73E48FE}"/>
          </ac:spMkLst>
        </pc:spChg>
        <pc:spChg chg="mod topLvl">
          <ac:chgData name="Praharaj, Neela Lohit" userId="6a1d01c9-0b8a-48a1-80cb-87ac3b7530b2" providerId="ADAL" clId="{F63FB013-2319-4CE4-AA3D-4713DE3C4B01}" dt="2022-09-14T14:36:48.687" v="73" actId="404"/>
          <ac:spMkLst>
            <pc:docMk/>
            <pc:sldMk cId="563015269" sldId="2147469811"/>
            <ac:spMk id="13" creationId="{6661BB48-2E13-4355-A9ED-1F06F5DA556E}"/>
          </ac:spMkLst>
        </pc:spChg>
        <pc:spChg chg="mod topLvl">
          <ac:chgData name="Praharaj, Neela Lohit" userId="6a1d01c9-0b8a-48a1-80cb-87ac3b7530b2" providerId="ADAL" clId="{F63FB013-2319-4CE4-AA3D-4713DE3C4B01}" dt="2022-09-14T14:36:48.687" v="73" actId="404"/>
          <ac:spMkLst>
            <pc:docMk/>
            <pc:sldMk cId="563015269" sldId="2147469811"/>
            <ac:spMk id="16" creationId="{D5CF7762-07A2-491D-B86F-321A15D067FA}"/>
          </ac:spMkLst>
        </pc:spChg>
        <pc:spChg chg="mod topLvl">
          <ac:chgData name="Praharaj, Neela Lohit" userId="6a1d01c9-0b8a-48a1-80cb-87ac3b7530b2" providerId="ADAL" clId="{F63FB013-2319-4CE4-AA3D-4713DE3C4B01}" dt="2022-09-14T14:37:38.486" v="90" actId="1076"/>
          <ac:spMkLst>
            <pc:docMk/>
            <pc:sldMk cId="563015269" sldId="2147469811"/>
            <ac:spMk id="21" creationId="{3AC6DB06-2530-4F42-976C-418891A85B48}"/>
          </ac:spMkLst>
        </pc:spChg>
        <pc:spChg chg="mod">
          <ac:chgData name="Praharaj, Neela Lohit" userId="6a1d01c9-0b8a-48a1-80cb-87ac3b7530b2" providerId="ADAL" clId="{F63FB013-2319-4CE4-AA3D-4713DE3C4B01}" dt="2022-09-14T14:36:48.687" v="73" actId="404"/>
          <ac:spMkLst>
            <pc:docMk/>
            <pc:sldMk cId="563015269" sldId="2147469811"/>
            <ac:spMk id="22" creationId="{4C8E03FE-7E2C-463F-8917-1141667A9087}"/>
          </ac:spMkLst>
        </pc:spChg>
        <pc:spChg chg="mod">
          <ac:chgData name="Praharaj, Neela Lohit" userId="6a1d01c9-0b8a-48a1-80cb-87ac3b7530b2" providerId="ADAL" clId="{F63FB013-2319-4CE4-AA3D-4713DE3C4B01}" dt="2022-09-14T14:36:48.687" v="73" actId="404"/>
          <ac:spMkLst>
            <pc:docMk/>
            <pc:sldMk cId="563015269" sldId="2147469811"/>
            <ac:spMk id="23" creationId="{204C5656-63B3-48EC-8520-04C28AE35647}"/>
          </ac:spMkLst>
        </pc:spChg>
        <pc:spChg chg="mod">
          <ac:chgData name="Praharaj, Neela Lohit" userId="6a1d01c9-0b8a-48a1-80cb-87ac3b7530b2" providerId="ADAL" clId="{F63FB013-2319-4CE4-AA3D-4713DE3C4B01}" dt="2022-09-14T14:36:48.687" v="73" actId="404"/>
          <ac:spMkLst>
            <pc:docMk/>
            <pc:sldMk cId="563015269" sldId="2147469811"/>
            <ac:spMk id="24" creationId="{B563FE9B-C95F-41A0-8ACF-83F0081A5480}"/>
          </ac:spMkLst>
        </pc:spChg>
        <pc:spChg chg="mod">
          <ac:chgData name="Praharaj, Neela Lohit" userId="6a1d01c9-0b8a-48a1-80cb-87ac3b7530b2" providerId="ADAL" clId="{F63FB013-2319-4CE4-AA3D-4713DE3C4B01}" dt="2022-09-14T14:36:48.687" v="73" actId="404"/>
          <ac:spMkLst>
            <pc:docMk/>
            <pc:sldMk cId="563015269" sldId="2147469811"/>
            <ac:spMk id="25" creationId="{C36BF68D-4DBB-4CAF-A089-C23EB6452882}"/>
          </ac:spMkLst>
        </pc:spChg>
        <pc:spChg chg="mod">
          <ac:chgData name="Praharaj, Neela Lohit" userId="6a1d01c9-0b8a-48a1-80cb-87ac3b7530b2" providerId="ADAL" clId="{F63FB013-2319-4CE4-AA3D-4713DE3C4B01}" dt="2022-09-14T14:36:48.687" v="73" actId="404"/>
          <ac:spMkLst>
            <pc:docMk/>
            <pc:sldMk cId="563015269" sldId="2147469811"/>
            <ac:spMk id="26" creationId="{374DAAD0-5279-4FBF-B987-A7FEC5310514}"/>
          </ac:spMkLst>
        </pc:spChg>
        <pc:spChg chg="mod">
          <ac:chgData name="Praharaj, Neela Lohit" userId="6a1d01c9-0b8a-48a1-80cb-87ac3b7530b2" providerId="ADAL" clId="{F63FB013-2319-4CE4-AA3D-4713DE3C4B01}" dt="2022-09-14T14:36:48.687" v="73" actId="404"/>
          <ac:spMkLst>
            <pc:docMk/>
            <pc:sldMk cId="563015269" sldId="2147469811"/>
            <ac:spMk id="27" creationId="{C6861F9E-E63C-4D7C-85A8-3B182DE57BBF}"/>
          </ac:spMkLst>
        </pc:spChg>
        <pc:spChg chg="mod">
          <ac:chgData name="Praharaj, Neela Lohit" userId="6a1d01c9-0b8a-48a1-80cb-87ac3b7530b2" providerId="ADAL" clId="{F63FB013-2319-4CE4-AA3D-4713DE3C4B01}" dt="2022-09-14T14:36:48.687" v="73" actId="404"/>
          <ac:spMkLst>
            <pc:docMk/>
            <pc:sldMk cId="563015269" sldId="2147469811"/>
            <ac:spMk id="28" creationId="{4E8FDD43-5D03-4797-B654-CD6E38E9F551}"/>
          </ac:spMkLst>
        </pc:spChg>
        <pc:spChg chg="mod">
          <ac:chgData name="Praharaj, Neela Lohit" userId="6a1d01c9-0b8a-48a1-80cb-87ac3b7530b2" providerId="ADAL" clId="{F63FB013-2319-4CE4-AA3D-4713DE3C4B01}" dt="2022-09-14T14:36:48.687" v="73" actId="404"/>
          <ac:spMkLst>
            <pc:docMk/>
            <pc:sldMk cId="563015269" sldId="2147469811"/>
            <ac:spMk id="29" creationId="{174B2D66-1AC3-4B1E-8391-66FCFB30CC5D}"/>
          </ac:spMkLst>
        </pc:spChg>
        <pc:spChg chg="add mod">
          <ac:chgData name="Praharaj, Neela Lohit" userId="6a1d01c9-0b8a-48a1-80cb-87ac3b7530b2" providerId="ADAL" clId="{F63FB013-2319-4CE4-AA3D-4713DE3C4B01}" dt="2022-09-14T14:36:48.687" v="73" actId="404"/>
          <ac:spMkLst>
            <pc:docMk/>
            <pc:sldMk cId="563015269" sldId="2147469811"/>
            <ac:spMk id="30" creationId="{E2A98F03-29BF-43D9-8E69-98916943802B}"/>
          </ac:spMkLst>
        </pc:spChg>
        <pc:spChg chg="add mod">
          <ac:chgData name="Praharaj, Neela Lohit" userId="6a1d01c9-0b8a-48a1-80cb-87ac3b7530b2" providerId="ADAL" clId="{F63FB013-2319-4CE4-AA3D-4713DE3C4B01}" dt="2022-09-14T14:36:48.687" v="73" actId="404"/>
          <ac:spMkLst>
            <pc:docMk/>
            <pc:sldMk cId="563015269" sldId="2147469811"/>
            <ac:spMk id="31" creationId="{C9D118D6-8330-451A-B87A-86B879B57177}"/>
          </ac:spMkLst>
        </pc:spChg>
        <pc:grpChg chg="add del mod">
          <ac:chgData name="Praharaj, Neela Lohit" userId="6a1d01c9-0b8a-48a1-80cb-87ac3b7530b2" providerId="ADAL" clId="{F63FB013-2319-4CE4-AA3D-4713DE3C4B01}" dt="2022-09-14T14:36:19.671" v="63" actId="165"/>
          <ac:grpSpMkLst>
            <pc:docMk/>
            <pc:sldMk cId="563015269" sldId="2147469811"/>
            <ac:grpSpMk id="5" creationId="{79CCD773-163E-4A9C-9501-73AA24C89330}"/>
          </ac:grpSpMkLst>
        </pc:grpChg>
        <pc:grpChg chg="mod topLvl">
          <ac:chgData name="Praharaj, Neela Lohit" userId="6a1d01c9-0b8a-48a1-80cb-87ac3b7530b2" providerId="ADAL" clId="{F63FB013-2319-4CE4-AA3D-4713DE3C4B01}" dt="2022-09-14T14:36:32.962" v="66" actId="164"/>
          <ac:grpSpMkLst>
            <pc:docMk/>
            <pc:sldMk cId="563015269" sldId="2147469811"/>
            <ac:grpSpMk id="9" creationId="{4D218CF1-7489-4D01-873D-539C039316AC}"/>
          </ac:grpSpMkLst>
        </pc:grpChg>
        <pc:grpChg chg="mod topLvl">
          <ac:chgData name="Praharaj, Neela Lohit" userId="6a1d01c9-0b8a-48a1-80cb-87ac3b7530b2" providerId="ADAL" clId="{F63FB013-2319-4CE4-AA3D-4713DE3C4B01}" dt="2022-09-14T14:36:32.962" v="66" actId="164"/>
          <ac:grpSpMkLst>
            <pc:docMk/>
            <pc:sldMk cId="563015269" sldId="2147469811"/>
            <ac:grpSpMk id="10" creationId="{FFE8DCE4-04DC-46DB-9228-BCD884171CA1}"/>
          </ac:grpSpMkLst>
        </pc:grpChg>
        <pc:grpChg chg="mod topLvl">
          <ac:chgData name="Praharaj, Neela Lohit" userId="6a1d01c9-0b8a-48a1-80cb-87ac3b7530b2" providerId="ADAL" clId="{F63FB013-2319-4CE4-AA3D-4713DE3C4B01}" dt="2022-09-14T14:36:32.962" v="66" actId="164"/>
          <ac:grpSpMkLst>
            <pc:docMk/>
            <pc:sldMk cId="563015269" sldId="2147469811"/>
            <ac:grpSpMk id="11" creationId="{08F605F9-7471-45DB-AEC0-FE63C81138EC}"/>
          </ac:grpSpMkLst>
        </pc:grpChg>
        <pc:grpChg chg="mod topLvl">
          <ac:chgData name="Praharaj, Neela Lohit" userId="6a1d01c9-0b8a-48a1-80cb-87ac3b7530b2" providerId="ADAL" clId="{F63FB013-2319-4CE4-AA3D-4713DE3C4B01}" dt="2022-09-14T14:36:32.962" v="66" actId="164"/>
          <ac:grpSpMkLst>
            <pc:docMk/>
            <pc:sldMk cId="563015269" sldId="2147469811"/>
            <ac:grpSpMk id="14" creationId="{DD974DE3-AA9D-4EAB-AB28-42F95DB9D6F7}"/>
          </ac:grpSpMkLst>
        </pc:grpChg>
        <pc:grpChg chg="add mod">
          <ac:chgData name="Praharaj, Neela Lohit" userId="6a1d01c9-0b8a-48a1-80cb-87ac3b7530b2" providerId="ADAL" clId="{F63FB013-2319-4CE4-AA3D-4713DE3C4B01}" dt="2022-09-14T14:36:35.711" v="67" actId="14100"/>
          <ac:grpSpMkLst>
            <pc:docMk/>
            <pc:sldMk cId="563015269" sldId="2147469811"/>
            <ac:grpSpMk id="32" creationId="{D6111196-8B3F-4B33-8533-82207A29B454}"/>
          </ac:grpSpMkLst>
        </pc:grpChg>
        <pc:graphicFrameChg chg="mod topLvl">
          <ac:chgData name="Praharaj, Neela Lohit" userId="6a1d01c9-0b8a-48a1-80cb-87ac3b7530b2" providerId="ADAL" clId="{F63FB013-2319-4CE4-AA3D-4713DE3C4B01}" dt="2022-09-14T14:36:32.962" v="66" actId="164"/>
          <ac:graphicFrameMkLst>
            <pc:docMk/>
            <pc:sldMk cId="563015269" sldId="2147469811"/>
            <ac:graphicFrameMk id="6" creationId="{68C96C4C-5D9C-4A0D-9F90-BB4305E1BE2D}"/>
          </ac:graphicFrameMkLst>
        </pc:graphicFrameChg>
        <pc:graphicFrameChg chg="mod topLvl modGraphic">
          <ac:chgData name="Praharaj, Neela Lohit" userId="6a1d01c9-0b8a-48a1-80cb-87ac3b7530b2" providerId="ADAL" clId="{F63FB013-2319-4CE4-AA3D-4713DE3C4B01}" dt="2022-09-14T14:37:18.796" v="87" actId="404"/>
          <ac:graphicFrameMkLst>
            <pc:docMk/>
            <pc:sldMk cId="563015269" sldId="2147469811"/>
            <ac:graphicFrameMk id="7" creationId="{E3C03D45-2C53-4C45-992B-DAD456412DBD}"/>
          </ac:graphicFrameMkLst>
        </pc:graphicFrameChg>
        <pc:cxnChg chg="mod topLvl">
          <ac:chgData name="Praharaj, Neela Lohit" userId="6a1d01c9-0b8a-48a1-80cb-87ac3b7530b2" providerId="ADAL" clId="{F63FB013-2319-4CE4-AA3D-4713DE3C4B01}" dt="2022-09-14T14:36:32.962" v="66" actId="164"/>
          <ac:cxnSpMkLst>
            <pc:docMk/>
            <pc:sldMk cId="563015269" sldId="2147469811"/>
            <ac:cxnSpMk id="15" creationId="{2337D540-F96F-47FE-AA1F-8086E522F438}"/>
          </ac:cxnSpMkLst>
        </pc:cxnChg>
        <pc:cxnChg chg="mod topLvl">
          <ac:chgData name="Praharaj, Neela Lohit" userId="6a1d01c9-0b8a-48a1-80cb-87ac3b7530b2" providerId="ADAL" clId="{F63FB013-2319-4CE4-AA3D-4713DE3C4B01}" dt="2022-09-14T14:36:32.962" v="66" actId="164"/>
          <ac:cxnSpMkLst>
            <pc:docMk/>
            <pc:sldMk cId="563015269" sldId="2147469811"/>
            <ac:cxnSpMk id="17" creationId="{3209E569-0D37-4B42-9A73-F73AC97F4CCD}"/>
          </ac:cxnSpMkLst>
        </pc:cxnChg>
        <pc:cxnChg chg="mod topLvl">
          <ac:chgData name="Praharaj, Neela Lohit" userId="6a1d01c9-0b8a-48a1-80cb-87ac3b7530b2" providerId="ADAL" clId="{F63FB013-2319-4CE4-AA3D-4713DE3C4B01}" dt="2022-09-14T14:36:32.962" v="66" actId="164"/>
          <ac:cxnSpMkLst>
            <pc:docMk/>
            <pc:sldMk cId="563015269" sldId="2147469811"/>
            <ac:cxnSpMk id="18" creationId="{8FEBEC8D-90C7-4600-99C6-C1CFB4770142}"/>
          </ac:cxnSpMkLst>
        </pc:cxnChg>
        <pc:cxnChg chg="mod topLvl">
          <ac:chgData name="Praharaj, Neela Lohit" userId="6a1d01c9-0b8a-48a1-80cb-87ac3b7530b2" providerId="ADAL" clId="{F63FB013-2319-4CE4-AA3D-4713DE3C4B01}" dt="2022-09-14T14:36:32.962" v="66" actId="164"/>
          <ac:cxnSpMkLst>
            <pc:docMk/>
            <pc:sldMk cId="563015269" sldId="2147469811"/>
            <ac:cxnSpMk id="19" creationId="{80340BE1-BB42-4592-B234-50C21E08F99D}"/>
          </ac:cxnSpMkLst>
        </pc:cxnChg>
        <pc:cxnChg chg="mod topLvl">
          <ac:chgData name="Praharaj, Neela Lohit" userId="6a1d01c9-0b8a-48a1-80cb-87ac3b7530b2" providerId="ADAL" clId="{F63FB013-2319-4CE4-AA3D-4713DE3C4B01}" dt="2022-09-14T14:36:32.962" v="66" actId="164"/>
          <ac:cxnSpMkLst>
            <pc:docMk/>
            <pc:sldMk cId="563015269" sldId="2147469811"/>
            <ac:cxnSpMk id="20" creationId="{56D49A6A-FA3B-4856-8828-624AE72AD748}"/>
          </ac:cxnSpMkLst>
        </pc:cxnChg>
      </pc:sldChg>
      <pc:sldChg chg="add ord">
        <pc:chgData name="Praharaj, Neela Lohit" userId="6a1d01c9-0b8a-48a1-80cb-87ac3b7530b2" providerId="ADAL" clId="{F63FB013-2319-4CE4-AA3D-4713DE3C4B01}" dt="2022-09-14T14:51:19.421" v="195"/>
        <pc:sldMkLst>
          <pc:docMk/>
          <pc:sldMk cId="1656440524" sldId="2147469811"/>
        </pc:sldMkLst>
      </pc:sldChg>
    </pc:docChg>
  </pc:docChgLst>
  <pc:docChgLst>
    <pc:chgData name="Prakash, Bhanu" userId="S::bhanu.prakash2@dxc.com::c6a7486a-2aba-4cfd-9800-031742fc0722" providerId="AD" clId="Web-{3FB77173-CD47-0F44-F6B4-89FCB131A544}"/>
    <pc:docChg chg="modSld">
      <pc:chgData name="Prakash, Bhanu" userId="S::bhanu.prakash2@dxc.com::c6a7486a-2aba-4cfd-9800-031742fc0722" providerId="AD" clId="Web-{3FB77173-CD47-0F44-F6B4-89FCB131A544}" dt="2022-09-14T09:40:13.422" v="2" actId="1076"/>
      <pc:docMkLst>
        <pc:docMk/>
      </pc:docMkLst>
      <pc:sldChg chg="modSp">
        <pc:chgData name="Prakash, Bhanu" userId="S::bhanu.prakash2@dxc.com::c6a7486a-2aba-4cfd-9800-031742fc0722" providerId="AD" clId="Web-{3FB77173-CD47-0F44-F6B4-89FCB131A544}" dt="2022-09-14T09:40:13.422" v="2" actId="1076"/>
        <pc:sldMkLst>
          <pc:docMk/>
          <pc:sldMk cId="2382304782" sldId="2147469786"/>
        </pc:sldMkLst>
        <pc:grpChg chg="mod">
          <ac:chgData name="Prakash, Bhanu" userId="S::bhanu.prakash2@dxc.com::c6a7486a-2aba-4cfd-9800-031742fc0722" providerId="AD" clId="Web-{3FB77173-CD47-0F44-F6B4-89FCB131A544}" dt="2022-09-14T09:40:13.422" v="2" actId="1076"/>
          <ac:grpSpMkLst>
            <pc:docMk/>
            <pc:sldMk cId="2382304782" sldId="2147469786"/>
            <ac:grpSpMk id="126" creationId="{2050D197-5FDF-492E-9B38-5CC31870CD84}"/>
          </ac:grpSpMkLst>
        </pc:gr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D879A2F-9FDB-40C9-A78F-DAA461BEFFEF}" type="datetimeFigureOut">
              <a:rPr lang="en-IN" smtClean="0"/>
              <a:t>20-10-2022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427F5F-CD88-42D2-B0B2-4943ADE3F138}" type="slidenum">
              <a:rPr lang="en-IN" smtClean="0"/>
              <a:t>‹#›</a:t>
            </a:fld>
            <a:endParaRPr lang="en-IN"/>
          </a:p>
        </p:txBody>
      </p:sp>
    </p:spTree>
    <p:extLst>
      <p:ext uri="{BB962C8B-B14F-4D97-AF65-F5344CB8AC3E}">
        <p14:creationId xmlns:p14="http://schemas.microsoft.com/office/powerpoint/2010/main" val="32802564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1463040" rtl="0" eaLnBrk="1" fontAlgn="auto" latinLnBrk="0" hangingPunct="1">
              <a:lnSpc>
                <a:spcPct val="100000"/>
              </a:lnSpc>
              <a:spcBef>
                <a:spcPts val="0"/>
              </a:spcBef>
              <a:spcAft>
                <a:spcPts val="0"/>
              </a:spcAft>
              <a:buClrTx/>
              <a:buSzTx/>
              <a:buFontTx/>
              <a:buNone/>
              <a:tabLst/>
              <a:defRPr/>
            </a:pPr>
            <a:fld id="{3C3A632B-FBDE-46D4-BF6F-6D14421E6342}" type="slidenum">
              <a:rPr kumimoji="0" lang="en-US" sz="1200" b="0" i="0" u="none" strike="noStrike" kern="1200" cap="none" spc="0" normalizeH="0" baseline="0" noProof="0" smtClean="0">
                <a:ln>
                  <a:noFill/>
                </a:ln>
                <a:solidFill>
                  <a:prstClr val="black"/>
                </a:solidFill>
                <a:effectLst/>
                <a:uLnTx/>
                <a:uFillTx/>
                <a:latin typeface="Arial"/>
                <a:ea typeface="+mn-ea"/>
                <a:cs typeface="Arial"/>
              </a:rPr>
              <a:pPr marL="0" marR="0" lvl="0" indent="0" algn="r" defTabSz="146304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Arial"/>
              <a:ea typeface="+mn-ea"/>
              <a:cs typeface="Arial"/>
            </a:endParaRPr>
          </a:p>
        </p:txBody>
      </p:sp>
    </p:spTree>
    <p:extLst>
      <p:ext uri="{BB962C8B-B14F-4D97-AF65-F5344CB8AC3E}">
        <p14:creationId xmlns:p14="http://schemas.microsoft.com/office/powerpoint/2010/main" val="11497798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u="sng"/>
              <a:t>Guidance</a:t>
            </a:r>
          </a:p>
          <a:p>
            <a:endParaRPr lang="en-GB" baseline="0"/>
          </a:p>
          <a:p>
            <a:r>
              <a:rPr lang="en-GB" baseline="0"/>
              <a:t>There should be a separate slide for each service / offering area in scope including, but not limited to –</a:t>
            </a:r>
          </a:p>
          <a:p>
            <a:pPr marL="171450" indent="-171450" algn="l" rtl="0" eaLnBrk="1" fontAlgn="ctr" latinLnBrk="0" hangingPunct="1">
              <a:spcBef>
                <a:spcPts val="0"/>
              </a:spcBef>
              <a:spcAft>
                <a:spcPts val="0"/>
              </a:spcAft>
              <a:buFont typeface="Arial" panose="020B0604020202020204" pitchFamily="34" charset="0"/>
              <a:buChar char="•"/>
            </a:pPr>
            <a:r>
              <a:rPr lang="en-GB" sz="2000" b="0" i="0" u="none" strike="noStrike" kern="1200">
                <a:solidFill>
                  <a:srgbClr val="FFFFFF"/>
                </a:solidFill>
                <a:effectLst/>
                <a:latin typeface="Arial" panose="020B0604020202020204" pitchFamily="34" charset="0"/>
                <a:cs typeface="Arial" panose="020B0604020202020204" pitchFamily="34" charset="0"/>
              </a:rPr>
              <a:t>Application Services</a:t>
            </a:r>
            <a:endParaRPr lang="en-GB" sz="3200" b="0" i="0" u="none" strike="noStrike">
              <a:effectLst/>
              <a:latin typeface="Arial" panose="020B0604020202020204" pitchFamily="34" charset="0"/>
            </a:endParaRPr>
          </a:p>
          <a:p>
            <a:pPr marL="171450" indent="-171450" algn="l" rtl="0" eaLnBrk="1" fontAlgn="ctr" latinLnBrk="0" hangingPunct="1">
              <a:spcBef>
                <a:spcPts val="0"/>
              </a:spcBef>
              <a:spcAft>
                <a:spcPts val="0"/>
              </a:spcAft>
              <a:buFont typeface="Arial" panose="020B0604020202020204" pitchFamily="34" charset="0"/>
              <a:buChar char="•"/>
            </a:pPr>
            <a:r>
              <a:rPr lang="en-GB" sz="2000" b="0" i="0" u="none" strike="noStrike" kern="1200">
                <a:solidFill>
                  <a:srgbClr val="000000"/>
                </a:solidFill>
                <a:effectLst/>
                <a:latin typeface="Arial" panose="020B0604020202020204" pitchFamily="34" charset="0"/>
                <a:cs typeface="Arial" panose="020B0604020202020204" pitchFamily="34" charset="0"/>
              </a:rPr>
              <a:t>Consulting</a:t>
            </a:r>
            <a:endParaRPr lang="en-GB" sz="3200" b="0" i="0" u="none" strike="noStrike">
              <a:effectLst/>
              <a:latin typeface="Arial" panose="020B0604020202020204" pitchFamily="34" charset="0"/>
            </a:endParaRPr>
          </a:p>
          <a:p>
            <a:pPr marL="171450" indent="-171450" algn="l" rtl="0" eaLnBrk="1" fontAlgn="ctr" latinLnBrk="0" hangingPunct="1">
              <a:spcBef>
                <a:spcPts val="0"/>
              </a:spcBef>
              <a:spcAft>
                <a:spcPts val="0"/>
              </a:spcAft>
              <a:buFont typeface="Arial" panose="020B0604020202020204" pitchFamily="34" charset="0"/>
              <a:buChar char="•"/>
            </a:pPr>
            <a:r>
              <a:rPr lang="en-GB" sz="2000" b="0" i="0" u="none" strike="noStrike" kern="1200">
                <a:solidFill>
                  <a:srgbClr val="000000"/>
                </a:solidFill>
                <a:effectLst/>
                <a:latin typeface="Arial" panose="020B0604020202020204" pitchFamily="34" charset="0"/>
                <a:cs typeface="Arial" panose="020B0604020202020204" pitchFamily="34" charset="0"/>
              </a:rPr>
              <a:t>Industry SW &amp; Solutions</a:t>
            </a:r>
            <a:endParaRPr lang="en-GB" sz="3200" b="0" i="0" u="none" strike="noStrike">
              <a:effectLst/>
              <a:latin typeface="Arial" panose="020B0604020202020204" pitchFamily="34" charset="0"/>
            </a:endParaRPr>
          </a:p>
          <a:p>
            <a:pPr marL="171450" marR="0" indent="-171450" algn="l" rtl="0" eaLnBrk="1" fontAlgn="auto" latinLnBrk="0" hangingPunct="1">
              <a:spcBef>
                <a:spcPts val="0"/>
              </a:spcBef>
              <a:spcAft>
                <a:spcPts val="0"/>
              </a:spcAft>
              <a:buFont typeface="Arial" panose="020B0604020202020204" pitchFamily="34" charset="0"/>
              <a:buChar char="•"/>
            </a:pPr>
            <a:r>
              <a:rPr lang="en-GB" sz="2000" b="0" i="0" u="none" strike="noStrike" kern="1200">
                <a:solidFill>
                  <a:srgbClr val="000000"/>
                </a:solidFill>
                <a:effectLst/>
                <a:latin typeface="Arial" panose="020B0604020202020204" pitchFamily="34" charset="0"/>
                <a:cs typeface="Arial" panose="020B0604020202020204" pitchFamily="34" charset="0"/>
              </a:rPr>
              <a:t>Big Data &amp; Analytics</a:t>
            </a:r>
            <a:endParaRPr lang="en-GB" sz="3200" b="0" i="0" u="none" strike="noStrike">
              <a:effectLst/>
              <a:latin typeface="Arial" panose="020B0604020202020204" pitchFamily="34" charset="0"/>
            </a:endParaRPr>
          </a:p>
          <a:p>
            <a:pPr marL="171450" marR="0" indent="-171450" algn="l" rtl="0" eaLnBrk="1" fontAlgn="auto" latinLnBrk="0" hangingPunct="1">
              <a:spcBef>
                <a:spcPts val="0"/>
              </a:spcBef>
              <a:spcAft>
                <a:spcPts val="0"/>
              </a:spcAft>
              <a:buFont typeface="Arial" panose="020B0604020202020204" pitchFamily="34" charset="0"/>
              <a:buChar char="•"/>
            </a:pPr>
            <a:r>
              <a:rPr lang="en-GB" sz="2000" b="0" i="0" u="none" strike="noStrike" kern="1200">
                <a:solidFill>
                  <a:srgbClr val="000000"/>
                </a:solidFill>
                <a:effectLst/>
                <a:latin typeface="Arial" panose="020B0604020202020204" pitchFamily="34" charset="0"/>
                <a:cs typeface="Arial" panose="020B0604020202020204" pitchFamily="34" charset="0"/>
              </a:rPr>
              <a:t>Cybersecurity</a:t>
            </a:r>
            <a:endParaRPr lang="en-GB" sz="3200" b="0" i="0" u="none" strike="noStrike">
              <a:effectLst/>
              <a:latin typeface="Arial" panose="020B0604020202020204" pitchFamily="34" charset="0"/>
            </a:endParaRPr>
          </a:p>
          <a:p>
            <a:pPr marL="171450" indent="-171450" algn="l" rtl="0" eaLnBrk="1" fontAlgn="ctr" latinLnBrk="0" hangingPunct="1">
              <a:spcBef>
                <a:spcPts val="0"/>
              </a:spcBef>
              <a:spcAft>
                <a:spcPts val="0"/>
              </a:spcAft>
              <a:buFont typeface="Arial" panose="020B0604020202020204" pitchFamily="34" charset="0"/>
              <a:buChar char="•"/>
            </a:pPr>
            <a:r>
              <a:rPr lang="en-GB" sz="2000" b="0" i="0" u="none" strike="noStrike" kern="1200">
                <a:solidFill>
                  <a:srgbClr val="000000"/>
                </a:solidFill>
                <a:effectLst/>
                <a:latin typeface="Arial" panose="020B0604020202020204" pitchFamily="34" charset="0"/>
                <a:cs typeface="Arial" panose="020B0604020202020204" pitchFamily="34" charset="0"/>
              </a:rPr>
              <a:t>Service Mgt</a:t>
            </a:r>
            <a:endParaRPr lang="en-GB" sz="3200" b="0" i="0" u="none" strike="noStrike">
              <a:effectLst/>
              <a:latin typeface="Arial" panose="020B0604020202020204" pitchFamily="34" charset="0"/>
            </a:endParaRPr>
          </a:p>
          <a:p>
            <a:pPr marL="171450" indent="-171450" algn="l" rtl="0" eaLnBrk="1" fontAlgn="ctr" latinLnBrk="0" hangingPunct="1">
              <a:spcBef>
                <a:spcPts val="0"/>
              </a:spcBef>
              <a:spcAft>
                <a:spcPts val="0"/>
              </a:spcAft>
              <a:buFont typeface="Arial" panose="020B0604020202020204" pitchFamily="34" charset="0"/>
              <a:buChar char="•"/>
            </a:pPr>
            <a:r>
              <a:rPr lang="en-GB" sz="2000" b="0" i="0" u="none" strike="noStrike" kern="1200">
                <a:solidFill>
                  <a:srgbClr val="000000"/>
                </a:solidFill>
                <a:effectLst/>
                <a:latin typeface="Arial" panose="020B0604020202020204" pitchFamily="34" charset="0"/>
                <a:cs typeface="Arial" panose="020B0604020202020204" pitchFamily="34" charset="0"/>
              </a:rPr>
              <a:t>Platform</a:t>
            </a:r>
            <a:endParaRPr lang="en-GB" sz="3200" b="0" i="0" u="none" strike="noStrike">
              <a:effectLst/>
              <a:latin typeface="Arial" panose="020B0604020202020204" pitchFamily="34" charset="0"/>
            </a:endParaRPr>
          </a:p>
          <a:p>
            <a:pPr marL="171450" indent="-171450" algn="l" rtl="0" eaLnBrk="1" fontAlgn="ctr" latinLnBrk="0" hangingPunct="1">
              <a:spcBef>
                <a:spcPts val="0"/>
              </a:spcBef>
              <a:spcAft>
                <a:spcPts val="0"/>
              </a:spcAft>
              <a:buFont typeface="Arial" panose="020B0604020202020204" pitchFamily="34" charset="0"/>
              <a:buChar char="•"/>
            </a:pPr>
            <a:r>
              <a:rPr lang="en-GB" sz="2000" b="0" i="0" u="none" strike="noStrike" kern="1200">
                <a:solidFill>
                  <a:srgbClr val="000000"/>
                </a:solidFill>
                <a:effectLst/>
                <a:latin typeface="Arial" panose="020B0604020202020204" pitchFamily="34" charset="0"/>
                <a:cs typeface="Arial" panose="020B0604020202020204" pitchFamily="34" charset="0"/>
              </a:rPr>
              <a:t>Workplace</a:t>
            </a:r>
            <a:endParaRPr lang="en-GB" sz="3200" b="0" i="0" u="none" strike="noStrike">
              <a:effectLst/>
              <a:latin typeface="Arial" panose="020B0604020202020204" pitchFamily="34" charset="0"/>
            </a:endParaRPr>
          </a:p>
          <a:p>
            <a:pPr marL="171450" indent="-171450" algn="l" rtl="0" eaLnBrk="1" fontAlgn="ctr" latinLnBrk="0" hangingPunct="1">
              <a:spcBef>
                <a:spcPts val="0"/>
              </a:spcBef>
              <a:spcAft>
                <a:spcPts val="0"/>
              </a:spcAft>
              <a:buFont typeface="Arial" panose="020B0604020202020204" pitchFamily="34" charset="0"/>
              <a:buChar char="•"/>
            </a:pPr>
            <a:r>
              <a:rPr lang="en-GB" sz="2000" b="0" i="0" u="none" strike="noStrike" kern="1200">
                <a:solidFill>
                  <a:srgbClr val="000000"/>
                </a:solidFill>
                <a:effectLst/>
                <a:latin typeface="Arial" panose="020B0604020202020204" pitchFamily="34" charset="0"/>
                <a:cs typeface="Arial" panose="020B0604020202020204" pitchFamily="34" charset="0"/>
              </a:rPr>
              <a:t>Data</a:t>
            </a:r>
            <a:r>
              <a:rPr lang="en-GB" sz="2000" b="0" i="0" u="none" strike="noStrike" kern="1200" baseline="0">
                <a:solidFill>
                  <a:srgbClr val="000000"/>
                </a:solidFill>
                <a:effectLst/>
                <a:latin typeface="Arial" panose="020B0604020202020204" pitchFamily="34" charset="0"/>
                <a:cs typeface="Arial" panose="020B0604020202020204" pitchFamily="34" charset="0"/>
              </a:rPr>
              <a:t> Center &amp; Networks</a:t>
            </a:r>
            <a:endParaRPr lang="en-GB" sz="3200" b="0" i="0" u="none" strike="noStrike">
              <a:effectLst/>
              <a:latin typeface="Arial" panose="020B0604020202020204" pitchFamily="34" charset="0"/>
            </a:endParaRPr>
          </a:p>
          <a:p>
            <a:pPr marL="171450" indent="-171450" algn="l" rtl="0" eaLnBrk="1" fontAlgn="ctr" latinLnBrk="0" hangingPunct="1">
              <a:spcBef>
                <a:spcPts val="0"/>
              </a:spcBef>
              <a:spcAft>
                <a:spcPts val="0"/>
              </a:spcAft>
              <a:buFont typeface="Arial" panose="020B0604020202020204" pitchFamily="34" charset="0"/>
              <a:buChar char="•"/>
            </a:pPr>
            <a:r>
              <a:rPr lang="en-GB" sz="2000" b="0" i="0" u="none" strike="noStrike" kern="1200">
                <a:solidFill>
                  <a:srgbClr val="000000"/>
                </a:solidFill>
                <a:effectLst/>
                <a:latin typeface="Arial" panose="020B0604020202020204" pitchFamily="34" charset="0"/>
                <a:cs typeface="Arial" panose="020B0604020202020204" pitchFamily="34" charset="0"/>
              </a:rPr>
              <a:t>Project Services</a:t>
            </a:r>
            <a:endParaRPr lang="en-GB" sz="3200" b="0" i="0" u="none" strike="noStrike">
              <a:effectLst/>
              <a:latin typeface="Arial" panose="020B0604020202020204" pitchFamily="34" charset="0"/>
            </a:endParaRPr>
          </a:p>
          <a:p>
            <a:pPr marL="171450" marR="0" indent="-171450" algn="l" rtl="0" eaLnBrk="1" fontAlgn="auto" latinLnBrk="0" hangingPunct="1">
              <a:spcBef>
                <a:spcPts val="0"/>
              </a:spcBef>
              <a:spcAft>
                <a:spcPts val="0"/>
              </a:spcAft>
              <a:buFont typeface="Arial" panose="020B0604020202020204" pitchFamily="34" charset="0"/>
              <a:buChar char="•"/>
            </a:pPr>
            <a:r>
              <a:rPr lang="en-GB" sz="2000" b="0" i="0" u="none" strike="noStrike" kern="1200">
                <a:solidFill>
                  <a:srgbClr val="000000"/>
                </a:solidFill>
                <a:effectLst/>
                <a:latin typeface="Arial" panose="020B0604020202020204" pitchFamily="34" charset="0"/>
                <a:cs typeface="Arial" panose="020B0604020202020204" pitchFamily="34" charset="0"/>
              </a:rPr>
              <a:t>Cloud</a:t>
            </a:r>
            <a:endParaRPr lang="en-GB" sz="3200" b="0" i="0" u="none" strike="noStrike">
              <a:effectLst/>
              <a:latin typeface="Arial" panose="020B0604020202020204" pitchFamily="34" charset="0"/>
            </a:endParaRPr>
          </a:p>
          <a:p>
            <a:pPr marL="171450" indent="-171450" algn="l" rtl="0" eaLnBrk="1" fontAlgn="ctr" latinLnBrk="0" hangingPunct="1">
              <a:spcBef>
                <a:spcPts val="0"/>
              </a:spcBef>
              <a:spcAft>
                <a:spcPts val="0"/>
              </a:spcAft>
              <a:buFont typeface="Arial" panose="020B0604020202020204" pitchFamily="34" charset="0"/>
              <a:buChar char="•"/>
            </a:pPr>
            <a:r>
              <a:rPr lang="en-US" sz="2000" b="0" i="0" u="none" strike="noStrike" kern="1200">
                <a:solidFill>
                  <a:srgbClr val="000000"/>
                </a:solidFill>
                <a:effectLst/>
                <a:latin typeface="Arial" panose="020B0604020202020204" pitchFamily="34" charset="0"/>
                <a:cs typeface="Arial" panose="020B0604020202020204" pitchFamily="34" charset="0"/>
              </a:rPr>
              <a:t>SSI / T&amp;T</a:t>
            </a:r>
            <a:endParaRPr lang="en-GB" sz="3200" b="0" i="0" u="none" strike="noStrike">
              <a:effectLst/>
              <a:latin typeface="Arial" panose="020B0604020202020204" pitchFamily="34" charset="0"/>
            </a:endParaRPr>
          </a:p>
          <a:p>
            <a:pPr marL="171450" indent="-171450">
              <a:buFont typeface="Arial" panose="020B0604020202020204" pitchFamily="34" charset="0"/>
              <a:buChar char="•"/>
            </a:pPr>
            <a:r>
              <a:rPr lang="en-GB"/>
              <a:t>Etc.</a:t>
            </a:r>
          </a:p>
          <a:p>
            <a:endParaRPr lang="en-US"/>
          </a:p>
        </p:txBody>
      </p:sp>
      <p:sp>
        <p:nvSpPr>
          <p:cNvPr id="4" name="Slide Number Placeholder 3"/>
          <p:cNvSpPr>
            <a:spLocks noGrp="1"/>
          </p:cNvSpPr>
          <p:nvPr>
            <p:ph type="sldNum" sz="quarter" idx="10"/>
          </p:nvPr>
        </p:nvSpPr>
        <p:spPr/>
        <p:txBody>
          <a:bodyPr/>
          <a:lstStyle/>
          <a:p>
            <a:pPr marL="0" marR="0" lvl="0" indent="0" algn="r" defTabSz="1463040" rtl="0" eaLnBrk="1" fontAlgn="auto" latinLnBrk="0" hangingPunct="1">
              <a:lnSpc>
                <a:spcPct val="100000"/>
              </a:lnSpc>
              <a:spcBef>
                <a:spcPts val="0"/>
              </a:spcBef>
              <a:spcAft>
                <a:spcPts val="0"/>
              </a:spcAft>
              <a:buClrTx/>
              <a:buSzTx/>
              <a:buFontTx/>
              <a:buNone/>
              <a:tabLst/>
              <a:defRPr/>
            </a:pPr>
            <a:fld id="{7DE2E8FF-3D0C-9D4D-B4D1-3089215958A5}" type="slidenum">
              <a:rPr kumimoji="0" lang="en-US" sz="1200" b="0" i="0" u="none" strike="noStrike" kern="1200" cap="none" spc="0" normalizeH="0" baseline="0" noProof="0" smtClean="0">
                <a:ln>
                  <a:noFill/>
                </a:ln>
                <a:solidFill>
                  <a:prstClr val="black"/>
                </a:solidFill>
                <a:effectLst/>
                <a:uLnTx/>
                <a:uFillTx/>
                <a:latin typeface="Arial"/>
                <a:ea typeface="+mn-ea"/>
                <a:cs typeface="Arial"/>
              </a:rPr>
              <a:pPr marL="0" marR="0" lvl="0" indent="0" algn="r" defTabSz="146304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Arial"/>
              <a:ea typeface="+mn-ea"/>
              <a:cs typeface="Arial"/>
            </a:endParaRPr>
          </a:p>
        </p:txBody>
      </p:sp>
    </p:spTree>
    <p:extLst>
      <p:ext uri="{BB962C8B-B14F-4D97-AF65-F5344CB8AC3E}">
        <p14:creationId xmlns:p14="http://schemas.microsoft.com/office/powerpoint/2010/main" val="7933056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1"/>
              <a:t>Link to RAC: https://dxcportal.sharepoint.com/sites/DRA/SRRSupport/default.aspx</a:t>
            </a:r>
            <a:endParaRPr lang="en-US" sz="1920" b="1" i="1" kern="1200">
              <a:solidFill>
                <a:schemeClr val="tx1"/>
              </a:solidFill>
              <a:effectLst/>
              <a:latin typeface="Arial"/>
              <a:ea typeface="+mn-ea"/>
              <a:cs typeface="Arial"/>
            </a:endParaRPr>
          </a:p>
          <a:p>
            <a:r>
              <a:rPr lang="en-US" sz="1920" b="1" i="1" kern="1200">
                <a:solidFill>
                  <a:schemeClr val="tx1"/>
                </a:solidFill>
                <a:effectLst/>
                <a:latin typeface="Arial"/>
                <a:ea typeface="+mn-ea"/>
                <a:cs typeface="Arial"/>
              </a:rPr>
              <a:t>Guidance</a:t>
            </a:r>
            <a:endParaRPr lang="en-US" sz="1920" kern="1200">
              <a:solidFill>
                <a:schemeClr val="tx1"/>
              </a:solidFill>
              <a:effectLst/>
              <a:latin typeface="Arial"/>
              <a:ea typeface="+mn-ea"/>
              <a:cs typeface="Arial"/>
            </a:endParaRPr>
          </a:p>
          <a:p>
            <a:pPr marL="342900" lvl="0" indent="-342900">
              <a:buFont typeface="Arial" panose="020B0604020202020204" pitchFamily="34" charset="0"/>
              <a:buChar char="•"/>
            </a:pPr>
            <a:r>
              <a:rPr lang="en-GB" sz="1920" kern="1200">
                <a:solidFill>
                  <a:schemeClr val="tx1"/>
                </a:solidFill>
                <a:effectLst/>
                <a:latin typeface="Arial"/>
                <a:ea typeface="+mn-ea"/>
                <a:cs typeface="Arial"/>
              </a:rPr>
              <a:t>List the </a:t>
            </a:r>
            <a:r>
              <a:rPr lang="en-GB" sz="1920" u="sng" kern="1200">
                <a:solidFill>
                  <a:schemeClr val="tx1"/>
                </a:solidFill>
                <a:effectLst/>
                <a:latin typeface="Arial"/>
                <a:ea typeface="+mn-ea"/>
                <a:cs typeface="Arial"/>
              </a:rPr>
              <a:t>major</a:t>
            </a:r>
            <a:r>
              <a:rPr lang="en-GB" sz="1920" kern="1200">
                <a:solidFill>
                  <a:schemeClr val="tx1"/>
                </a:solidFill>
                <a:effectLst/>
                <a:latin typeface="Arial"/>
                <a:ea typeface="+mn-ea"/>
                <a:cs typeface="Arial"/>
              </a:rPr>
              <a:t> risks and sort largest contingency amount to the smallest</a:t>
            </a:r>
            <a:endParaRPr lang="en-US" sz="1920" kern="1200">
              <a:solidFill>
                <a:schemeClr val="tx1"/>
              </a:solidFill>
              <a:effectLst/>
              <a:latin typeface="Arial"/>
              <a:ea typeface="+mn-ea"/>
              <a:cs typeface="Arial"/>
            </a:endParaRPr>
          </a:p>
          <a:p>
            <a:pPr marL="342900" lvl="0" indent="-342900">
              <a:buFont typeface="Arial" panose="020B0604020202020204" pitchFamily="34" charset="0"/>
              <a:buChar char="•"/>
            </a:pPr>
            <a:r>
              <a:rPr lang="en-GB" sz="1920" kern="1200">
                <a:solidFill>
                  <a:schemeClr val="tx1"/>
                </a:solidFill>
                <a:effectLst/>
                <a:latin typeface="Arial"/>
                <a:ea typeface="+mn-ea"/>
                <a:cs typeface="Arial"/>
              </a:rPr>
              <a:t>Focus on your ‘deal’s’ risks – we are already familiar with the standard corporate ones </a:t>
            </a:r>
          </a:p>
          <a:p>
            <a:pPr marL="342900" lvl="0" indent="-342900">
              <a:buFont typeface="Arial" panose="020B0604020202020204" pitchFamily="34" charset="0"/>
              <a:buChar char="•"/>
            </a:pPr>
            <a:r>
              <a:rPr lang="en-US" sz="1920" kern="1200">
                <a:solidFill>
                  <a:schemeClr val="tx1"/>
                </a:solidFill>
                <a:effectLst/>
                <a:latin typeface="Arial"/>
                <a:ea typeface="+mn-ea"/>
                <a:cs typeface="Arial"/>
              </a:rPr>
              <a:t>Based on history, we would expect to see 10% or more Risk Contingency </a:t>
            </a:r>
            <a:r>
              <a:rPr lang="en-US" sz="1920" u="sng" kern="1200">
                <a:solidFill>
                  <a:schemeClr val="tx1"/>
                </a:solidFill>
                <a:effectLst/>
                <a:latin typeface="Arial"/>
                <a:ea typeface="+mn-ea"/>
                <a:cs typeface="Arial"/>
              </a:rPr>
              <a:t>for T&amp;T</a:t>
            </a:r>
            <a:r>
              <a:rPr lang="en-US" sz="1920" kern="1200">
                <a:solidFill>
                  <a:schemeClr val="tx1"/>
                </a:solidFill>
                <a:effectLst/>
                <a:latin typeface="Arial"/>
                <a:ea typeface="+mn-ea"/>
                <a:cs typeface="Arial"/>
              </a:rPr>
              <a:t>.   If the contingency for T&amp;T is less than 10%, careful review is required </a:t>
            </a:r>
            <a:r>
              <a:rPr lang="en-US" sz="1920" u="sng" kern="1200">
                <a:solidFill>
                  <a:schemeClr val="tx1"/>
                </a:solidFill>
                <a:effectLst/>
                <a:latin typeface="Arial"/>
                <a:ea typeface="+mn-ea"/>
                <a:cs typeface="Arial"/>
              </a:rPr>
              <a:t>PRIOR</a:t>
            </a:r>
            <a:r>
              <a:rPr lang="en-US" sz="1920" kern="1200">
                <a:solidFill>
                  <a:schemeClr val="tx1"/>
                </a:solidFill>
                <a:effectLst/>
                <a:latin typeface="Arial"/>
                <a:ea typeface="+mn-ea"/>
                <a:cs typeface="Arial"/>
              </a:rPr>
              <a:t> to the Delivery Assurance Review, and there must be a compelling reason to have less than 10% Risk Contingency for T&amp;T.   If this is the case for your deal, be prepared to discuss/explain.  </a:t>
            </a:r>
          </a:p>
          <a:p>
            <a:pPr marL="342900" lvl="0" indent="-342900">
              <a:buFont typeface="Arial" panose="020B0604020202020204" pitchFamily="34" charset="0"/>
              <a:buChar char="•"/>
            </a:pPr>
            <a:r>
              <a:rPr lang="en-US" sz="1920" kern="1200">
                <a:solidFill>
                  <a:schemeClr val="tx1"/>
                </a:solidFill>
                <a:effectLst/>
                <a:latin typeface="Arial"/>
                <a:ea typeface="+mn-ea"/>
                <a:cs typeface="Arial"/>
              </a:rPr>
              <a:t>The full contingency amount must be shown for the risks (all risks, not just T&amp;T).  Do NOT adjust the amount based on probability or any other reason.   </a:t>
            </a:r>
          </a:p>
          <a:p>
            <a:pPr marL="342900" lvl="0" indent="-342900">
              <a:buFont typeface="Arial" panose="020B0604020202020204" pitchFamily="34" charset="0"/>
              <a:buChar char="•"/>
            </a:pPr>
            <a:r>
              <a:rPr lang="en-US" sz="1920" kern="1200">
                <a:solidFill>
                  <a:schemeClr val="tx1"/>
                </a:solidFill>
                <a:effectLst/>
                <a:latin typeface="Arial"/>
                <a:ea typeface="+mn-ea"/>
                <a:cs typeface="Arial"/>
              </a:rPr>
              <a:t>Fill in the Basis of Estimate field with information </a:t>
            </a:r>
            <a:r>
              <a:rPr lang="en-GB" sz="1920" kern="1200">
                <a:solidFill>
                  <a:schemeClr val="tx1"/>
                </a:solidFill>
                <a:effectLst/>
                <a:latin typeface="Arial"/>
                <a:ea typeface="+mn-ea"/>
                <a:cs typeface="Arial"/>
              </a:rPr>
              <a:t>on how you arrived at the contingency amount.  Describe your calculation. </a:t>
            </a:r>
            <a:endParaRPr lang="en-US" sz="1920" kern="1200">
              <a:solidFill>
                <a:schemeClr val="tx1"/>
              </a:solidFill>
              <a:effectLst/>
              <a:latin typeface="Arial"/>
              <a:ea typeface="+mn-ea"/>
              <a:cs typeface="Arial"/>
            </a:endParaRPr>
          </a:p>
          <a:p>
            <a:pPr marL="342900" lvl="0" indent="-342900">
              <a:buFont typeface="Arial" panose="020B0604020202020204" pitchFamily="34" charset="0"/>
              <a:buChar char="•"/>
            </a:pPr>
            <a:r>
              <a:rPr lang="en-US" sz="1920" kern="1200">
                <a:solidFill>
                  <a:schemeClr val="tx1"/>
                </a:solidFill>
                <a:effectLst/>
                <a:latin typeface="Arial"/>
                <a:ea typeface="+mn-ea"/>
                <a:cs typeface="Arial"/>
              </a:rPr>
              <a:t>We use this slide to help confirm that we have given this area sufficient attention and focus. An empty or very lean risk list will not add to confidence and raise a big red flag.</a:t>
            </a:r>
          </a:p>
          <a:p>
            <a:endParaRPr lang="en-US"/>
          </a:p>
          <a:p>
            <a:endParaRPr lang="en-US"/>
          </a:p>
        </p:txBody>
      </p:sp>
      <p:sp>
        <p:nvSpPr>
          <p:cNvPr id="4" name="Slide Number Placeholder 3"/>
          <p:cNvSpPr>
            <a:spLocks noGrp="1"/>
          </p:cNvSpPr>
          <p:nvPr>
            <p:ph type="sldNum" sz="quarter" idx="10"/>
          </p:nvPr>
        </p:nvSpPr>
        <p:spPr/>
        <p:txBody>
          <a:bodyPr/>
          <a:lstStyle/>
          <a:p>
            <a:pPr marL="0" marR="0" lvl="0" indent="0" algn="r" defTabSz="1463040" rtl="0" eaLnBrk="1" fontAlgn="auto" latinLnBrk="0" hangingPunct="1">
              <a:lnSpc>
                <a:spcPct val="100000"/>
              </a:lnSpc>
              <a:spcBef>
                <a:spcPts val="0"/>
              </a:spcBef>
              <a:spcAft>
                <a:spcPts val="0"/>
              </a:spcAft>
              <a:buClrTx/>
              <a:buSzTx/>
              <a:buFontTx/>
              <a:buNone/>
              <a:tabLst/>
              <a:defRPr/>
            </a:pPr>
            <a:fld id="{7DE2E8FF-3D0C-9D4D-B4D1-3089215958A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46304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090358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1"/>
              <a:t>Guidance</a:t>
            </a:r>
          </a:p>
          <a:p>
            <a:r>
              <a:rPr lang="en-US" b="0" i="0"/>
              <a:t>List the major assumptions and d</a:t>
            </a:r>
            <a:r>
              <a:rPr lang="en-US"/>
              <a:t>ependencies</a:t>
            </a:r>
          </a:p>
          <a:p>
            <a:r>
              <a:rPr lang="en-US"/>
              <a:t>Be clear which are client facing vs internal.</a:t>
            </a:r>
          </a:p>
          <a:p>
            <a:r>
              <a:rPr lang="en-GB" baseline="0"/>
              <a:t>Focus on your ‘deal’s’ assumptions – we are already familiar with the standard corporate ones</a:t>
            </a:r>
          </a:p>
          <a:p>
            <a:r>
              <a:rPr lang="en-US" baseline="0"/>
              <a:t>We use this slide to help confirm that we have given this area sufficient attention and focus. An empty or very lean list will not add to confidence and raise a big red flag. Avoid unmanaged assumptions.</a:t>
            </a:r>
          </a:p>
          <a:p>
            <a:r>
              <a:rPr lang="en-US" baseline="0"/>
              <a:t>We also use this slide to help confirm that we are using ‘Client Facing’ Assumptions and Dependencies' as a tool to our advantage. I.e. where there is an unknown, rather than make a safe (but costly) assumption, we should consider making a (credible) client facing assumption, or stating a (credible) client facing dependency, that allows DXC to (safely) propose the most competitive proposal that we can (and true this up in follow on round). Our competitors will take this approach, and it is critical we fully exploit this as a tool also.</a:t>
            </a:r>
            <a:endParaRPr lang="en-US"/>
          </a:p>
          <a:p>
            <a:endParaRPr lang="en-US"/>
          </a:p>
          <a:p>
            <a:endParaRPr lang="en-US"/>
          </a:p>
        </p:txBody>
      </p:sp>
      <p:sp>
        <p:nvSpPr>
          <p:cNvPr id="4" name="Slide Number Placeholder 3"/>
          <p:cNvSpPr>
            <a:spLocks noGrp="1"/>
          </p:cNvSpPr>
          <p:nvPr>
            <p:ph type="sldNum" sz="quarter" idx="10"/>
          </p:nvPr>
        </p:nvSpPr>
        <p:spPr/>
        <p:txBody>
          <a:bodyPr/>
          <a:lstStyle/>
          <a:p>
            <a:pPr marL="0" marR="0" lvl="0" indent="0" algn="r" defTabSz="1463040" rtl="0" eaLnBrk="1" fontAlgn="auto" latinLnBrk="0" hangingPunct="1">
              <a:lnSpc>
                <a:spcPct val="100000"/>
              </a:lnSpc>
              <a:spcBef>
                <a:spcPts val="0"/>
              </a:spcBef>
              <a:spcAft>
                <a:spcPts val="0"/>
              </a:spcAft>
              <a:buClrTx/>
              <a:buSzTx/>
              <a:buFontTx/>
              <a:buNone/>
              <a:tabLst/>
              <a:defRPr/>
            </a:pPr>
            <a:fld id="{7DE2E8FF-3D0C-9D4D-B4D1-3089215958A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46304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50410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pPr marL="0" marR="0" lvl="0" indent="0" algn="r" defTabSz="1463040" rtl="0" eaLnBrk="1" fontAlgn="auto" latinLnBrk="0" hangingPunct="1">
              <a:lnSpc>
                <a:spcPct val="100000"/>
              </a:lnSpc>
              <a:spcBef>
                <a:spcPts val="0"/>
              </a:spcBef>
              <a:spcAft>
                <a:spcPts val="0"/>
              </a:spcAft>
              <a:buClrTx/>
              <a:buSzTx/>
              <a:buFontTx/>
              <a:buNone/>
              <a:tabLst/>
              <a:defRPr/>
            </a:pPr>
            <a:fld id="{7DE2E8FF-3D0C-9D4D-B4D1-3089215958A5}" type="slidenum">
              <a:rPr kumimoji="0" lang="en-US" sz="1600" b="0" i="0" u="none" strike="noStrike" kern="1200" cap="none" spc="0" normalizeH="0" baseline="0" noProof="0" smtClean="0">
                <a:ln>
                  <a:noFill/>
                </a:ln>
                <a:solidFill>
                  <a:prstClr val="black"/>
                </a:solidFill>
                <a:effectLst/>
                <a:uLnTx/>
                <a:uFillTx/>
                <a:latin typeface="Arial"/>
                <a:ea typeface="+mn-ea"/>
                <a:cs typeface="Arial"/>
              </a:rPr>
              <a:pPr marL="0" marR="0" lvl="0" indent="0" algn="r" defTabSz="1463040" rtl="0" eaLnBrk="1" fontAlgn="auto" latinLnBrk="0" hangingPunct="1">
                <a:lnSpc>
                  <a:spcPct val="100000"/>
                </a:lnSpc>
                <a:spcBef>
                  <a:spcPts val="0"/>
                </a:spcBef>
                <a:spcAft>
                  <a:spcPts val="0"/>
                </a:spcAft>
                <a:buClrTx/>
                <a:buSzTx/>
                <a:buFontTx/>
                <a:buNone/>
                <a:tabLst/>
                <a:defRPr/>
              </a:pPr>
              <a:t>36</a:t>
            </a:fld>
            <a:endParaRPr kumimoji="0" lang="en-US" sz="1600" b="0" i="0" u="none" strike="noStrike" kern="1200" cap="none" spc="0" normalizeH="0" baseline="0" noProof="0">
              <a:ln>
                <a:noFill/>
              </a:ln>
              <a:solidFill>
                <a:prstClr val="black"/>
              </a:solidFill>
              <a:effectLst/>
              <a:uLnTx/>
              <a:uFillTx/>
              <a:latin typeface="Arial"/>
              <a:ea typeface="+mn-ea"/>
              <a:cs typeface="Arial"/>
            </a:endParaRPr>
          </a:p>
        </p:txBody>
      </p:sp>
    </p:spTree>
    <p:extLst>
      <p:ext uri="{BB962C8B-B14F-4D97-AF65-F5344CB8AC3E}">
        <p14:creationId xmlns:p14="http://schemas.microsoft.com/office/powerpoint/2010/main" val="37791686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t>Application Service Automation is our end to end Automation capability. In addition to our Bionix optimization and automation assets, we leverage leading edge products and tools from our strategic partners including MicroFocus, Dynatrace, ServiceNow to name a few.</a:t>
            </a:r>
          </a:p>
          <a:p>
            <a:r>
              <a:rPr lang="en-US" sz="1200"/>
              <a:t>ASA is modular and customized based on client needs to maximize benefits. </a:t>
            </a:r>
          </a:p>
          <a:p>
            <a:r>
              <a:rPr lang="en-US" sz="1200"/>
              <a:t>There are 4 modules –</a:t>
            </a:r>
          </a:p>
          <a:p>
            <a:r>
              <a:rPr lang="en-US" sz="1200"/>
              <a:t>autoDetect  reduces risk and increases customer satisfaction by real time monitoring and pre-detecting symptoms of potential problems.</a:t>
            </a:r>
          </a:p>
          <a:p>
            <a:r>
              <a:rPr lang="en-US" sz="1200"/>
              <a:t>autoResolve reduces effort and increases productivity by automatic resolution of incidents and service requests.</a:t>
            </a:r>
          </a:p>
          <a:p>
            <a:r>
              <a:rPr lang="en-US" sz="1200"/>
              <a:t>autoImprove increases speed to market by continuous Improvement and continuous Delivery</a:t>
            </a:r>
          </a:p>
          <a:p>
            <a:r>
              <a:rPr lang="en-US" sz="1200"/>
              <a:t>autoManage controls the workflow between other modules, improves overall quality through process automation and analytics</a:t>
            </a:r>
          </a:p>
          <a:p>
            <a:endParaRPr lang="en-US" sz="1200"/>
          </a:p>
          <a:p>
            <a:r>
              <a:rPr lang="en-US" sz="1200"/>
              <a:t>Mainframe:  MicroFocus OO to restart batch jobs, identify failed records; alerts. </a:t>
            </a:r>
          </a:p>
          <a:p>
            <a:r>
              <a:rPr lang="en-US" sz="1200"/>
              <a:t>Monitor interfacing apps;  distributed systems,</a:t>
            </a:r>
          </a:p>
          <a:p>
            <a:r>
              <a:rPr lang="en-US" sz="1200"/>
              <a:t>Hybrid environments =&gt; Tools</a:t>
            </a:r>
          </a:p>
          <a:p>
            <a:r>
              <a:rPr lang="en-US" sz="1200"/>
              <a:t>Pure cloud apps =&gt; Native tools</a:t>
            </a:r>
          </a:p>
          <a:p>
            <a:endParaRPr lang="en-US" sz="1200"/>
          </a:p>
          <a:p>
            <a:r>
              <a:rPr lang="en-US" sz="1200"/>
              <a:t>Azure:  Azure monitor; apps insights for monitoring;  Logic Apps for auto resolve</a:t>
            </a:r>
          </a:p>
          <a:p>
            <a:r>
              <a:rPr lang="en-US" sz="1200"/>
              <a:t>AWS:  Cloudwatch; Lamda functions</a:t>
            </a:r>
          </a:p>
          <a:p>
            <a:r>
              <a:rPr lang="en-US" sz="1200"/>
              <a:t>GCP: Cloud monitoring;  Google Cloud functions </a:t>
            </a:r>
          </a:p>
        </p:txBody>
      </p:sp>
      <p:sp>
        <p:nvSpPr>
          <p:cNvPr id="4" name="Slide Number Placeholder 3"/>
          <p:cNvSpPr>
            <a:spLocks noGrp="1"/>
          </p:cNvSpPr>
          <p:nvPr>
            <p:ph type="sldNum" sz="quarter" idx="5"/>
          </p:nvPr>
        </p:nvSpPr>
        <p:spPr/>
        <p:txBody>
          <a:bodyPr/>
          <a:lstStyle/>
          <a:p>
            <a:fld id="{7DE2E8FF-3D0C-9D4D-B4D1-3089215958A5}" type="slidenum">
              <a:rPr lang="en-US" smtClean="0"/>
              <a:pPr/>
              <a:t>37</a:t>
            </a:fld>
            <a:endParaRPr lang="en-US"/>
          </a:p>
        </p:txBody>
      </p:sp>
    </p:spTree>
    <p:extLst>
      <p:ext uri="{BB962C8B-B14F-4D97-AF65-F5344CB8AC3E}">
        <p14:creationId xmlns:p14="http://schemas.microsoft.com/office/powerpoint/2010/main" val="2576578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defTabSz="1154891">
              <a:defRPr/>
            </a:pPr>
            <a:fld id="{7DE2E8FF-3D0C-9D4D-B4D1-3089215958A5}" type="slidenum">
              <a:rPr lang="en-US" sz="900">
                <a:solidFill>
                  <a:prstClr val="black"/>
                </a:solidFill>
              </a:rPr>
              <a:pPr defTabSz="1154891">
                <a:defRPr/>
              </a:pPr>
              <a:t>4</a:t>
            </a:fld>
            <a:endParaRPr lang="en-US" sz="900">
              <a:solidFill>
                <a:prstClr val="black"/>
              </a:solidFill>
            </a:endParaRPr>
          </a:p>
        </p:txBody>
      </p:sp>
    </p:spTree>
    <p:extLst>
      <p:ext uri="{BB962C8B-B14F-4D97-AF65-F5344CB8AC3E}">
        <p14:creationId xmlns:p14="http://schemas.microsoft.com/office/powerpoint/2010/main" val="21025028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DE2E8FF-3D0C-9D4D-B4D1-3089215958A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364975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A6427F5F-CD88-42D2-B0B2-4943ADE3F138}" type="slidenum">
              <a:rPr lang="en-IN" smtClean="0"/>
              <a:t>23</a:t>
            </a:fld>
            <a:endParaRPr lang="en-IN"/>
          </a:p>
        </p:txBody>
      </p:sp>
    </p:spTree>
    <p:extLst>
      <p:ext uri="{BB962C8B-B14F-4D97-AF65-F5344CB8AC3E}">
        <p14:creationId xmlns:p14="http://schemas.microsoft.com/office/powerpoint/2010/main" val="38144987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pPr marL="0" marR="0" lvl="0" indent="0" algn="r" defTabSz="1463040" rtl="0" eaLnBrk="1" fontAlgn="auto" latinLnBrk="0" hangingPunct="1">
              <a:lnSpc>
                <a:spcPct val="100000"/>
              </a:lnSpc>
              <a:spcBef>
                <a:spcPts val="0"/>
              </a:spcBef>
              <a:spcAft>
                <a:spcPts val="0"/>
              </a:spcAft>
              <a:buClrTx/>
              <a:buSzTx/>
              <a:buFontTx/>
              <a:buNone/>
              <a:tabLst/>
              <a:defRPr/>
            </a:pPr>
            <a:fld id="{A6427F5F-CD88-42D2-B0B2-4943ADE3F138}" type="slidenum">
              <a:rPr kumimoji="0" lang="en-IN" sz="1200" b="0" i="0" u="none" strike="noStrike" kern="1200" cap="none" spc="0" normalizeH="0" baseline="0" noProof="0" smtClean="0">
                <a:ln>
                  <a:noFill/>
                </a:ln>
                <a:solidFill>
                  <a:prstClr val="black"/>
                </a:solidFill>
                <a:effectLst/>
                <a:uLnTx/>
                <a:uFillTx/>
                <a:latin typeface="Arial"/>
                <a:ea typeface="+mn-ea"/>
                <a:cs typeface="Arial"/>
              </a:rPr>
              <a:pPr marL="0" marR="0" lvl="0" indent="0" algn="r" defTabSz="1463040" rtl="0" eaLnBrk="1" fontAlgn="auto" latinLnBrk="0" hangingPunct="1">
                <a:lnSpc>
                  <a:spcPct val="100000"/>
                </a:lnSpc>
                <a:spcBef>
                  <a:spcPts val="0"/>
                </a:spcBef>
                <a:spcAft>
                  <a:spcPts val="0"/>
                </a:spcAft>
                <a:buClrTx/>
                <a:buSzTx/>
                <a:buFontTx/>
                <a:buNone/>
                <a:tabLst/>
                <a:defRPr/>
              </a:pPr>
              <a:t>25</a:t>
            </a:fld>
            <a:endParaRPr kumimoji="0" lang="en-IN" sz="1200" b="0" i="0" u="none" strike="noStrike" kern="1200" cap="none" spc="0" normalizeH="0" baseline="0" noProof="0">
              <a:ln>
                <a:noFill/>
              </a:ln>
              <a:solidFill>
                <a:prstClr val="black"/>
              </a:solidFill>
              <a:effectLst/>
              <a:uLnTx/>
              <a:uFillTx/>
              <a:latin typeface="Arial"/>
              <a:ea typeface="+mn-ea"/>
              <a:cs typeface="Arial"/>
            </a:endParaRPr>
          </a:p>
        </p:txBody>
      </p:sp>
    </p:spTree>
    <p:extLst>
      <p:ext uri="{BB962C8B-B14F-4D97-AF65-F5344CB8AC3E}">
        <p14:creationId xmlns:p14="http://schemas.microsoft.com/office/powerpoint/2010/main" val="16217707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lgn="l" rtl="0" fontAlgn="base"/>
            <a:endParaRPr lang="en-DE"/>
          </a:p>
        </p:txBody>
      </p:sp>
      <p:sp>
        <p:nvSpPr>
          <p:cNvPr id="4" name="Foliennummernplatzhalter 3"/>
          <p:cNvSpPr>
            <a:spLocks noGrp="1"/>
          </p:cNvSpPr>
          <p:nvPr>
            <p:ph type="sldNum" sz="quarter" idx="5"/>
          </p:nvPr>
        </p:nvSpPr>
        <p:spPr/>
        <p:txBody>
          <a:bodyPr/>
          <a:lstStyle/>
          <a:p>
            <a:fld id="{A6427F5F-CD88-42D2-B0B2-4943ADE3F138}" type="slidenum">
              <a:rPr lang="en-IN" smtClean="0"/>
              <a:t>26</a:t>
            </a:fld>
            <a:endParaRPr lang="en-IN"/>
          </a:p>
        </p:txBody>
      </p:sp>
    </p:spTree>
    <p:extLst>
      <p:ext uri="{BB962C8B-B14F-4D97-AF65-F5344CB8AC3E}">
        <p14:creationId xmlns:p14="http://schemas.microsoft.com/office/powerpoint/2010/main" val="29658064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C960C9-59A2-41A2-9975-EA1EBB35288B}"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863350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u="sng"/>
              <a:t>Guidance</a:t>
            </a:r>
          </a:p>
          <a:p>
            <a:endParaRPr lang="en-GB" baseline="0"/>
          </a:p>
          <a:p>
            <a:r>
              <a:rPr lang="en-GB" baseline="0"/>
              <a:t>There should be a separate slide for each service / offering area in scope including, but not limited to –</a:t>
            </a:r>
          </a:p>
          <a:p>
            <a:pPr marL="171450" indent="-171450" algn="l" rtl="0" eaLnBrk="1" fontAlgn="ctr" latinLnBrk="0" hangingPunct="1">
              <a:spcBef>
                <a:spcPts val="0"/>
              </a:spcBef>
              <a:spcAft>
                <a:spcPts val="0"/>
              </a:spcAft>
              <a:buFont typeface="Arial" panose="020B0604020202020204" pitchFamily="34" charset="0"/>
              <a:buChar char="•"/>
            </a:pPr>
            <a:r>
              <a:rPr lang="en-GB" sz="2000" b="0" i="0" u="none" strike="noStrike" kern="1200">
                <a:solidFill>
                  <a:srgbClr val="FFFFFF"/>
                </a:solidFill>
                <a:effectLst/>
                <a:latin typeface="Arial" panose="020B0604020202020204" pitchFamily="34" charset="0"/>
                <a:cs typeface="Arial" panose="020B0604020202020204" pitchFamily="34" charset="0"/>
              </a:rPr>
              <a:t>Application Services</a:t>
            </a:r>
            <a:endParaRPr lang="en-GB" sz="3200" b="0" i="0" u="none" strike="noStrike">
              <a:effectLst/>
              <a:latin typeface="Arial" panose="020B0604020202020204" pitchFamily="34" charset="0"/>
            </a:endParaRPr>
          </a:p>
          <a:p>
            <a:pPr marL="171450" indent="-171450" algn="l" rtl="0" eaLnBrk="1" fontAlgn="ctr" latinLnBrk="0" hangingPunct="1">
              <a:spcBef>
                <a:spcPts val="0"/>
              </a:spcBef>
              <a:spcAft>
                <a:spcPts val="0"/>
              </a:spcAft>
              <a:buFont typeface="Arial" panose="020B0604020202020204" pitchFamily="34" charset="0"/>
              <a:buChar char="•"/>
            </a:pPr>
            <a:r>
              <a:rPr lang="en-GB" sz="2000" b="0" i="0" u="none" strike="noStrike" kern="1200">
                <a:solidFill>
                  <a:srgbClr val="000000"/>
                </a:solidFill>
                <a:effectLst/>
                <a:latin typeface="Arial" panose="020B0604020202020204" pitchFamily="34" charset="0"/>
                <a:cs typeface="Arial" panose="020B0604020202020204" pitchFamily="34" charset="0"/>
              </a:rPr>
              <a:t>Consulting</a:t>
            </a:r>
            <a:endParaRPr lang="en-GB" sz="3200" b="0" i="0" u="none" strike="noStrike">
              <a:effectLst/>
              <a:latin typeface="Arial" panose="020B0604020202020204" pitchFamily="34" charset="0"/>
            </a:endParaRPr>
          </a:p>
          <a:p>
            <a:pPr marL="171450" indent="-171450" algn="l" rtl="0" eaLnBrk="1" fontAlgn="ctr" latinLnBrk="0" hangingPunct="1">
              <a:spcBef>
                <a:spcPts val="0"/>
              </a:spcBef>
              <a:spcAft>
                <a:spcPts val="0"/>
              </a:spcAft>
              <a:buFont typeface="Arial" panose="020B0604020202020204" pitchFamily="34" charset="0"/>
              <a:buChar char="•"/>
            </a:pPr>
            <a:r>
              <a:rPr lang="en-GB" sz="2000" b="0" i="0" u="none" strike="noStrike" kern="1200">
                <a:solidFill>
                  <a:srgbClr val="000000"/>
                </a:solidFill>
                <a:effectLst/>
                <a:latin typeface="Arial" panose="020B0604020202020204" pitchFamily="34" charset="0"/>
                <a:cs typeface="Arial" panose="020B0604020202020204" pitchFamily="34" charset="0"/>
              </a:rPr>
              <a:t>Industry SW &amp; Solutions</a:t>
            </a:r>
            <a:endParaRPr lang="en-GB" sz="3200" b="0" i="0" u="none" strike="noStrike">
              <a:effectLst/>
              <a:latin typeface="Arial" panose="020B0604020202020204" pitchFamily="34" charset="0"/>
            </a:endParaRPr>
          </a:p>
          <a:p>
            <a:pPr marL="171450" marR="0" indent="-171450" algn="l" rtl="0" eaLnBrk="1" fontAlgn="auto" latinLnBrk="0" hangingPunct="1">
              <a:spcBef>
                <a:spcPts val="0"/>
              </a:spcBef>
              <a:spcAft>
                <a:spcPts val="0"/>
              </a:spcAft>
              <a:buFont typeface="Arial" panose="020B0604020202020204" pitchFamily="34" charset="0"/>
              <a:buChar char="•"/>
            </a:pPr>
            <a:r>
              <a:rPr lang="en-GB" sz="2000" b="0" i="0" u="none" strike="noStrike" kern="1200">
                <a:solidFill>
                  <a:srgbClr val="000000"/>
                </a:solidFill>
                <a:effectLst/>
                <a:latin typeface="Arial" panose="020B0604020202020204" pitchFamily="34" charset="0"/>
                <a:cs typeface="Arial" panose="020B0604020202020204" pitchFamily="34" charset="0"/>
              </a:rPr>
              <a:t>Big Data &amp; Analytics</a:t>
            </a:r>
            <a:endParaRPr lang="en-GB" sz="3200" b="0" i="0" u="none" strike="noStrike">
              <a:effectLst/>
              <a:latin typeface="Arial" panose="020B0604020202020204" pitchFamily="34" charset="0"/>
            </a:endParaRPr>
          </a:p>
          <a:p>
            <a:pPr marL="171450" marR="0" indent="-171450" algn="l" rtl="0" eaLnBrk="1" fontAlgn="auto" latinLnBrk="0" hangingPunct="1">
              <a:spcBef>
                <a:spcPts val="0"/>
              </a:spcBef>
              <a:spcAft>
                <a:spcPts val="0"/>
              </a:spcAft>
              <a:buFont typeface="Arial" panose="020B0604020202020204" pitchFamily="34" charset="0"/>
              <a:buChar char="•"/>
            </a:pPr>
            <a:r>
              <a:rPr lang="en-GB" sz="2000" b="0" i="0" u="none" strike="noStrike" kern="1200">
                <a:solidFill>
                  <a:srgbClr val="000000"/>
                </a:solidFill>
                <a:effectLst/>
                <a:latin typeface="Arial" panose="020B0604020202020204" pitchFamily="34" charset="0"/>
                <a:cs typeface="Arial" panose="020B0604020202020204" pitchFamily="34" charset="0"/>
              </a:rPr>
              <a:t>Cybersecurity</a:t>
            </a:r>
            <a:endParaRPr lang="en-GB" sz="3200" b="0" i="0" u="none" strike="noStrike">
              <a:effectLst/>
              <a:latin typeface="Arial" panose="020B0604020202020204" pitchFamily="34" charset="0"/>
            </a:endParaRPr>
          </a:p>
          <a:p>
            <a:pPr marL="171450" indent="-171450" algn="l" rtl="0" eaLnBrk="1" fontAlgn="ctr" latinLnBrk="0" hangingPunct="1">
              <a:spcBef>
                <a:spcPts val="0"/>
              </a:spcBef>
              <a:spcAft>
                <a:spcPts val="0"/>
              </a:spcAft>
              <a:buFont typeface="Arial" panose="020B0604020202020204" pitchFamily="34" charset="0"/>
              <a:buChar char="•"/>
            </a:pPr>
            <a:r>
              <a:rPr lang="en-GB" sz="2000" b="0" i="0" u="none" strike="noStrike" kern="1200">
                <a:solidFill>
                  <a:srgbClr val="000000"/>
                </a:solidFill>
                <a:effectLst/>
                <a:latin typeface="Arial" panose="020B0604020202020204" pitchFamily="34" charset="0"/>
                <a:cs typeface="Arial" panose="020B0604020202020204" pitchFamily="34" charset="0"/>
              </a:rPr>
              <a:t>Service Mgt</a:t>
            </a:r>
            <a:endParaRPr lang="en-GB" sz="3200" b="0" i="0" u="none" strike="noStrike">
              <a:effectLst/>
              <a:latin typeface="Arial" panose="020B0604020202020204" pitchFamily="34" charset="0"/>
            </a:endParaRPr>
          </a:p>
          <a:p>
            <a:pPr marL="171450" indent="-171450" algn="l" rtl="0" eaLnBrk="1" fontAlgn="ctr" latinLnBrk="0" hangingPunct="1">
              <a:spcBef>
                <a:spcPts val="0"/>
              </a:spcBef>
              <a:spcAft>
                <a:spcPts val="0"/>
              </a:spcAft>
              <a:buFont typeface="Arial" panose="020B0604020202020204" pitchFamily="34" charset="0"/>
              <a:buChar char="•"/>
            </a:pPr>
            <a:r>
              <a:rPr lang="en-GB" sz="2000" b="0" i="0" u="none" strike="noStrike" kern="1200">
                <a:solidFill>
                  <a:srgbClr val="000000"/>
                </a:solidFill>
                <a:effectLst/>
                <a:latin typeface="Arial" panose="020B0604020202020204" pitchFamily="34" charset="0"/>
                <a:cs typeface="Arial" panose="020B0604020202020204" pitchFamily="34" charset="0"/>
              </a:rPr>
              <a:t>Platform</a:t>
            </a:r>
            <a:endParaRPr lang="en-GB" sz="3200" b="0" i="0" u="none" strike="noStrike">
              <a:effectLst/>
              <a:latin typeface="Arial" panose="020B0604020202020204" pitchFamily="34" charset="0"/>
            </a:endParaRPr>
          </a:p>
          <a:p>
            <a:pPr marL="171450" indent="-171450" algn="l" rtl="0" eaLnBrk="1" fontAlgn="ctr" latinLnBrk="0" hangingPunct="1">
              <a:spcBef>
                <a:spcPts val="0"/>
              </a:spcBef>
              <a:spcAft>
                <a:spcPts val="0"/>
              </a:spcAft>
              <a:buFont typeface="Arial" panose="020B0604020202020204" pitchFamily="34" charset="0"/>
              <a:buChar char="•"/>
            </a:pPr>
            <a:r>
              <a:rPr lang="en-GB" sz="2000" b="0" i="0" u="none" strike="noStrike" kern="1200">
                <a:solidFill>
                  <a:srgbClr val="000000"/>
                </a:solidFill>
                <a:effectLst/>
                <a:latin typeface="Arial" panose="020B0604020202020204" pitchFamily="34" charset="0"/>
                <a:cs typeface="Arial" panose="020B0604020202020204" pitchFamily="34" charset="0"/>
              </a:rPr>
              <a:t>Workplace</a:t>
            </a:r>
            <a:endParaRPr lang="en-GB" sz="3200" b="0" i="0" u="none" strike="noStrike">
              <a:effectLst/>
              <a:latin typeface="Arial" panose="020B0604020202020204" pitchFamily="34" charset="0"/>
            </a:endParaRPr>
          </a:p>
          <a:p>
            <a:pPr marL="171450" indent="-171450" algn="l" rtl="0" eaLnBrk="1" fontAlgn="ctr" latinLnBrk="0" hangingPunct="1">
              <a:spcBef>
                <a:spcPts val="0"/>
              </a:spcBef>
              <a:spcAft>
                <a:spcPts val="0"/>
              </a:spcAft>
              <a:buFont typeface="Arial" panose="020B0604020202020204" pitchFamily="34" charset="0"/>
              <a:buChar char="•"/>
            </a:pPr>
            <a:r>
              <a:rPr lang="en-GB" sz="2000" b="0" i="0" u="none" strike="noStrike" kern="1200">
                <a:solidFill>
                  <a:srgbClr val="000000"/>
                </a:solidFill>
                <a:effectLst/>
                <a:latin typeface="Arial" panose="020B0604020202020204" pitchFamily="34" charset="0"/>
                <a:cs typeface="Arial" panose="020B0604020202020204" pitchFamily="34" charset="0"/>
              </a:rPr>
              <a:t>Data</a:t>
            </a:r>
            <a:r>
              <a:rPr lang="en-GB" sz="2000" b="0" i="0" u="none" strike="noStrike" kern="1200" baseline="0">
                <a:solidFill>
                  <a:srgbClr val="000000"/>
                </a:solidFill>
                <a:effectLst/>
                <a:latin typeface="Arial" panose="020B0604020202020204" pitchFamily="34" charset="0"/>
                <a:cs typeface="Arial" panose="020B0604020202020204" pitchFamily="34" charset="0"/>
              </a:rPr>
              <a:t> Center &amp; Networks</a:t>
            </a:r>
            <a:endParaRPr lang="en-GB" sz="3200" b="0" i="0" u="none" strike="noStrike">
              <a:effectLst/>
              <a:latin typeface="Arial" panose="020B0604020202020204" pitchFamily="34" charset="0"/>
            </a:endParaRPr>
          </a:p>
          <a:p>
            <a:pPr marL="171450" indent="-171450" algn="l" rtl="0" eaLnBrk="1" fontAlgn="ctr" latinLnBrk="0" hangingPunct="1">
              <a:spcBef>
                <a:spcPts val="0"/>
              </a:spcBef>
              <a:spcAft>
                <a:spcPts val="0"/>
              </a:spcAft>
              <a:buFont typeface="Arial" panose="020B0604020202020204" pitchFamily="34" charset="0"/>
              <a:buChar char="•"/>
            </a:pPr>
            <a:r>
              <a:rPr lang="en-GB" sz="2000" b="0" i="0" u="none" strike="noStrike" kern="1200">
                <a:solidFill>
                  <a:srgbClr val="000000"/>
                </a:solidFill>
                <a:effectLst/>
                <a:latin typeface="Arial" panose="020B0604020202020204" pitchFamily="34" charset="0"/>
                <a:cs typeface="Arial" panose="020B0604020202020204" pitchFamily="34" charset="0"/>
              </a:rPr>
              <a:t>Project Services</a:t>
            </a:r>
            <a:endParaRPr lang="en-GB" sz="3200" b="0" i="0" u="none" strike="noStrike">
              <a:effectLst/>
              <a:latin typeface="Arial" panose="020B0604020202020204" pitchFamily="34" charset="0"/>
            </a:endParaRPr>
          </a:p>
          <a:p>
            <a:pPr marL="171450" marR="0" indent="-171450" algn="l" rtl="0" eaLnBrk="1" fontAlgn="auto" latinLnBrk="0" hangingPunct="1">
              <a:spcBef>
                <a:spcPts val="0"/>
              </a:spcBef>
              <a:spcAft>
                <a:spcPts val="0"/>
              </a:spcAft>
              <a:buFont typeface="Arial" panose="020B0604020202020204" pitchFamily="34" charset="0"/>
              <a:buChar char="•"/>
            </a:pPr>
            <a:r>
              <a:rPr lang="en-GB" sz="2000" b="0" i="0" u="none" strike="noStrike" kern="1200">
                <a:solidFill>
                  <a:srgbClr val="000000"/>
                </a:solidFill>
                <a:effectLst/>
                <a:latin typeface="Arial" panose="020B0604020202020204" pitchFamily="34" charset="0"/>
                <a:cs typeface="Arial" panose="020B0604020202020204" pitchFamily="34" charset="0"/>
              </a:rPr>
              <a:t>Cloud</a:t>
            </a:r>
            <a:endParaRPr lang="en-GB" sz="3200" b="0" i="0" u="none" strike="noStrike">
              <a:effectLst/>
              <a:latin typeface="Arial" panose="020B0604020202020204" pitchFamily="34" charset="0"/>
            </a:endParaRPr>
          </a:p>
          <a:p>
            <a:pPr marL="171450" indent="-171450" algn="l" rtl="0" eaLnBrk="1" fontAlgn="ctr" latinLnBrk="0" hangingPunct="1">
              <a:spcBef>
                <a:spcPts val="0"/>
              </a:spcBef>
              <a:spcAft>
                <a:spcPts val="0"/>
              </a:spcAft>
              <a:buFont typeface="Arial" panose="020B0604020202020204" pitchFamily="34" charset="0"/>
              <a:buChar char="•"/>
            </a:pPr>
            <a:r>
              <a:rPr lang="en-US" sz="2000" b="0" i="0" u="none" strike="noStrike" kern="1200">
                <a:solidFill>
                  <a:srgbClr val="000000"/>
                </a:solidFill>
                <a:effectLst/>
                <a:latin typeface="Arial" panose="020B0604020202020204" pitchFamily="34" charset="0"/>
                <a:cs typeface="Arial" panose="020B0604020202020204" pitchFamily="34" charset="0"/>
              </a:rPr>
              <a:t>SSI / T&amp;T</a:t>
            </a:r>
            <a:endParaRPr lang="en-GB" sz="3200" b="0" i="0" u="none" strike="noStrike">
              <a:effectLst/>
              <a:latin typeface="Arial" panose="020B0604020202020204" pitchFamily="34" charset="0"/>
            </a:endParaRPr>
          </a:p>
          <a:p>
            <a:pPr marL="171450" indent="-171450">
              <a:buFont typeface="Arial" panose="020B0604020202020204" pitchFamily="34" charset="0"/>
              <a:buChar char="•"/>
            </a:pPr>
            <a:r>
              <a:rPr lang="en-GB"/>
              <a:t>Etc.</a:t>
            </a:r>
          </a:p>
          <a:p>
            <a:endParaRPr lang="en-US"/>
          </a:p>
        </p:txBody>
      </p:sp>
      <p:sp>
        <p:nvSpPr>
          <p:cNvPr id="4" name="Slide Number Placeholder 3"/>
          <p:cNvSpPr>
            <a:spLocks noGrp="1"/>
          </p:cNvSpPr>
          <p:nvPr>
            <p:ph type="sldNum" sz="quarter" idx="10"/>
          </p:nvPr>
        </p:nvSpPr>
        <p:spPr/>
        <p:txBody>
          <a:bodyPr/>
          <a:lstStyle/>
          <a:p>
            <a:pPr marL="0" marR="0" lvl="0" indent="0" algn="r" defTabSz="1463040" rtl="0" eaLnBrk="1" fontAlgn="auto" latinLnBrk="0" hangingPunct="1">
              <a:lnSpc>
                <a:spcPct val="100000"/>
              </a:lnSpc>
              <a:spcBef>
                <a:spcPts val="0"/>
              </a:spcBef>
              <a:spcAft>
                <a:spcPts val="0"/>
              </a:spcAft>
              <a:buClrTx/>
              <a:buSzTx/>
              <a:buFontTx/>
              <a:buNone/>
              <a:tabLst/>
              <a:defRPr/>
            </a:pPr>
            <a:fld id="{7DE2E8FF-3D0C-9D4D-B4D1-3089215958A5}" type="slidenum">
              <a:rPr kumimoji="0" lang="en-US" sz="1200" b="0" i="0" u="none" strike="noStrike" kern="1200" cap="none" spc="0" normalizeH="0" baseline="0" noProof="0" smtClean="0">
                <a:ln>
                  <a:noFill/>
                </a:ln>
                <a:solidFill>
                  <a:prstClr val="black"/>
                </a:solidFill>
                <a:effectLst/>
                <a:uLnTx/>
                <a:uFillTx/>
                <a:latin typeface="Arial"/>
                <a:ea typeface="+mn-ea"/>
                <a:cs typeface="Arial"/>
              </a:rPr>
              <a:pPr marL="0" marR="0" lvl="0" indent="0" algn="r" defTabSz="146304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Arial"/>
              <a:ea typeface="+mn-ea"/>
              <a:cs typeface="Arial"/>
            </a:endParaRPr>
          </a:p>
        </p:txBody>
      </p:sp>
    </p:spTree>
    <p:extLst>
      <p:ext uri="{BB962C8B-B14F-4D97-AF65-F5344CB8AC3E}">
        <p14:creationId xmlns:p14="http://schemas.microsoft.com/office/powerpoint/2010/main" val="29949943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u="sng"/>
              <a:t>Guidance</a:t>
            </a:r>
          </a:p>
          <a:p>
            <a:endParaRPr lang="en-GB" baseline="0"/>
          </a:p>
          <a:p>
            <a:r>
              <a:rPr lang="en-GB" baseline="0"/>
              <a:t>There should be a separate slide for each service / offering area in scope including, but not limited to –</a:t>
            </a:r>
          </a:p>
          <a:p>
            <a:pPr marL="171450" indent="-171450" algn="l" rtl="0" eaLnBrk="1" fontAlgn="ctr" latinLnBrk="0" hangingPunct="1">
              <a:spcBef>
                <a:spcPts val="0"/>
              </a:spcBef>
              <a:spcAft>
                <a:spcPts val="0"/>
              </a:spcAft>
              <a:buFont typeface="Arial" panose="020B0604020202020204" pitchFamily="34" charset="0"/>
              <a:buChar char="•"/>
            </a:pPr>
            <a:r>
              <a:rPr lang="en-GB" sz="2000" b="0" i="0" u="none" strike="noStrike" kern="1200">
                <a:solidFill>
                  <a:srgbClr val="FFFFFF"/>
                </a:solidFill>
                <a:effectLst/>
                <a:latin typeface="Arial" panose="020B0604020202020204" pitchFamily="34" charset="0"/>
                <a:cs typeface="Arial" panose="020B0604020202020204" pitchFamily="34" charset="0"/>
              </a:rPr>
              <a:t>Application Services</a:t>
            </a:r>
            <a:endParaRPr lang="en-GB" sz="3200" b="0" i="0" u="none" strike="noStrike">
              <a:effectLst/>
              <a:latin typeface="Arial" panose="020B0604020202020204" pitchFamily="34" charset="0"/>
            </a:endParaRPr>
          </a:p>
          <a:p>
            <a:pPr marL="171450" indent="-171450" algn="l" rtl="0" eaLnBrk="1" fontAlgn="ctr" latinLnBrk="0" hangingPunct="1">
              <a:spcBef>
                <a:spcPts val="0"/>
              </a:spcBef>
              <a:spcAft>
                <a:spcPts val="0"/>
              </a:spcAft>
              <a:buFont typeface="Arial" panose="020B0604020202020204" pitchFamily="34" charset="0"/>
              <a:buChar char="•"/>
            </a:pPr>
            <a:r>
              <a:rPr lang="en-GB" sz="2000" b="0" i="0" u="none" strike="noStrike" kern="1200">
                <a:solidFill>
                  <a:srgbClr val="000000"/>
                </a:solidFill>
                <a:effectLst/>
                <a:latin typeface="Arial" panose="020B0604020202020204" pitchFamily="34" charset="0"/>
                <a:cs typeface="Arial" panose="020B0604020202020204" pitchFamily="34" charset="0"/>
              </a:rPr>
              <a:t>Consulting</a:t>
            </a:r>
            <a:endParaRPr lang="en-GB" sz="3200" b="0" i="0" u="none" strike="noStrike">
              <a:effectLst/>
              <a:latin typeface="Arial" panose="020B0604020202020204" pitchFamily="34" charset="0"/>
            </a:endParaRPr>
          </a:p>
          <a:p>
            <a:pPr marL="171450" indent="-171450" algn="l" rtl="0" eaLnBrk="1" fontAlgn="ctr" latinLnBrk="0" hangingPunct="1">
              <a:spcBef>
                <a:spcPts val="0"/>
              </a:spcBef>
              <a:spcAft>
                <a:spcPts val="0"/>
              </a:spcAft>
              <a:buFont typeface="Arial" panose="020B0604020202020204" pitchFamily="34" charset="0"/>
              <a:buChar char="•"/>
            </a:pPr>
            <a:r>
              <a:rPr lang="en-GB" sz="2000" b="0" i="0" u="none" strike="noStrike" kern="1200">
                <a:solidFill>
                  <a:srgbClr val="000000"/>
                </a:solidFill>
                <a:effectLst/>
                <a:latin typeface="Arial" panose="020B0604020202020204" pitchFamily="34" charset="0"/>
                <a:cs typeface="Arial" panose="020B0604020202020204" pitchFamily="34" charset="0"/>
              </a:rPr>
              <a:t>Industry SW &amp; Solutions</a:t>
            </a:r>
            <a:endParaRPr lang="en-GB" sz="3200" b="0" i="0" u="none" strike="noStrike">
              <a:effectLst/>
              <a:latin typeface="Arial" panose="020B0604020202020204" pitchFamily="34" charset="0"/>
            </a:endParaRPr>
          </a:p>
          <a:p>
            <a:pPr marL="171450" marR="0" indent="-171450" algn="l" rtl="0" eaLnBrk="1" fontAlgn="auto" latinLnBrk="0" hangingPunct="1">
              <a:spcBef>
                <a:spcPts val="0"/>
              </a:spcBef>
              <a:spcAft>
                <a:spcPts val="0"/>
              </a:spcAft>
              <a:buFont typeface="Arial" panose="020B0604020202020204" pitchFamily="34" charset="0"/>
              <a:buChar char="•"/>
            </a:pPr>
            <a:r>
              <a:rPr lang="en-GB" sz="2000" b="0" i="0" u="none" strike="noStrike" kern="1200">
                <a:solidFill>
                  <a:srgbClr val="000000"/>
                </a:solidFill>
                <a:effectLst/>
                <a:latin typeface="Arial" panose="020B0604020202020204" pitchFamily="34" charset="0"/>
                <a:cs typeface="Arial" panose="020B0604020202020204" pitchFamily="34" charset="0"/>
              </a:rPr>
              <a:t>Big Data &amp; Analytics</a:t>
            </a:r>
            <a:endParaRPr lang="en-GB" sz="3200" b="0" i="0" u="none" strike="noStrike">
              <a:effectLst/>
              <a:latin typeface="Arial" panose="020B0604020202020204" pitchFamily="34" charset="0"/>
            </a:endParaRPr>
          </a:p>
          <a:p>
            <a:pPr marL="171450" marR="0" indent="-171450" algn="l" rtl="0" eaLnBrk="1" fontAlgn="auto" latinLnBrk="0" hangingPunct="1">
              <a:spcBef>
                <a:spcPts val="0"/>
              </a:spcBef>
              <a:spcAft>
                <a:spcPts val="0"/>
              </a:spcAft>
              <a:buFont typeface="Arial" panose="020B0604020202020204" pitchFamily="34" charset="0"/>
              <a:buChar char="•"/>
            </a:pPr>
            <a:r>
              <a:rPr lang="en-GB" sz="2000" b="0" i="0" u="none" strike="noStrike" kern="1200">
                <a:solidFill>
                  <a:srgbClr val="000000"/>
                </a:solidFill>
                <a:effectLst/>
                <a:latin typeface="Arial" panose="020B0604020202020204" pitchFamily="34" charset="0"/>
                <a:cs typeface="Arial" panose="020B0604020202020204" pitchFamily="34" charset="0"/>
              </a:rPr>
              <a:t>Cybersecurity</a:t>
            </a:r>
            <a:endParaRPr lang="en-GB" sz="3200" b="0" i="0" u="none" strike="noStrike">
              <a:effectLst/>
              <a:latin typeface="Arial" panose="020B0604020202020204" pitchFamily="34" charset="0"/>
            </a:endParaRPr>
          </a:p>
          <a:p>
            <a:pPr marL="171450" indent="-171450" algn="l" rtl="0" eaLnBrk="1" fontAlgn="ctr" latinLnBrk="0" hangingPunct="1">
              <a:spcBef>
                <a:spcPts val="0"/>
              </a:spcBef>
              <a:spcAft>
                <a:spcPts val="0"/>
              </a:spcAft>
              <a:buFont typeface="Arial" panose="020B0604020202020204" pitchFamily="34" charset="0"/>
              <a:buChar char="•"/>
            </a:pPr>
            <a:r>
              <a:rPr lang="en-GB" sz="2000" b="0" i="0" u="none" strike="noStrike" kern="1200">
                <a:solidFill>
                  <a:srgbClr val="000000"/>
                </a:solidFill>
                <a:effectLst/>
                <a:latin typeface="Arial" panose="020B0604020202020204" pitchFamily="34" charset="0"/>
                <a:cs typeface="Arial" panose="020B0604020202020204" pitchFamily="34" charset="0"/>
              </a:rPr>
              <a:t>Service Mgt</a:t>
            </a:r>
            <a:endParaRPr lang="en-GB" sz="3200" b="0" i="0" u="none" strike="noStrike">
              <a:effectLst/>
              <a:latin typeface="Arial" panose="020B0604020202020204" pitchFamily="34" charset="0"/>
            </a:endParaRPr>
          </a:p>
          <a:p>
            <a:pPr marL="171450" indent="-171450" algn="l" rtl="0" eaLnBrk="1" fontAlgn="ctr" latinLnBrk="0" hangingPunct="1">
              <a:spcBef>
                <a:spcPts val="0"/>
              </a:spcBef>
              <a:spcAft>
                <a:spcPts val="0"/>
              </a:spcAft>
              <a:buFont typeface="Arial" panose="020B0604020202020204" pitchFamily="34" charset="0"/>
              <a:buChar char="•"/>
            </a:pPr>
            <a:r>
              <a:rPr lang="en-GB" sz="2000" b="0" i="0" u="none" strike="noStrike" kern="1200">
                <a:solidFill>
                  <a:srgbClr val="000000"/>
                </a:solidFill>
                <a:effectLst/>
                <a:latin typeface="Arial" panose="020B0604020202020204" pitchFamily="34" charset="0"/>
                <a:cs typeface="Arial" panose="020B0604020202020204" pitchFamily="34" charset="0"/>
              </a:rPr>
              <a:t>Platform</a:t>
            </a:r>
            <a:endParaRPr lang="en-GB" sz="3200" b="0" i="0" u="none" strike="noStrike">
              <a:effectLst/>
              <a:latin typeface="Arial" panose="020B0604020202020204" pitchFamily="34" charset="0"/>
            </a:endParaRPr>
          </a:p>
          <a:p>
            <a:pPr marL="171450" indent="-171450" algn="l" rtl="0" eaLnBrk="1" fontAlgn="ctr" latinLnBrk="0" hangingPunct="1">
              <a:spcBef>
                <a:spcPts val="0"/>
              </a:spcBef>
              <a:spcAft>
                <a:spcPts val="0"/>
              </a:spcAft>
              <a:buFont typeface="Arial" panose="020B0604020202020204" pitchFamily="34" charset="0"/>
              <a:buChar char="•"/>
            </a:pPr>
            <a:r>
              <a:rPr lang="en-GB" sz="2000" b="0" i="0" u="none" strike="noStrike" kern="1200">
                <a:solidFill>
                  <a:srgbClr val="000000"/>
                </a:solidFill>
                <a:effectLst/>
                <a:latin typeface="Arial" panose="020B0604020202020204" pitchFamily="34" charset="0"/>
                <a:cs typeface="Arial" panose="020B0604020202020204" pitchFamily="34" charset="0"/>
              </a:rPr>
              <a:t>Workplace</a:t>
            </a:r>
            <a:endParaRPr lang="en-GB" sz="3200" b="0" i="0" u="none" strike="noStrike">
              <a:effectLst/>
              <a:latin typeface="Arial" panose="020B0604020202020204" pitchFamily="34" charset="0"/>
            </a:endParaRPr>
          </a:p>
          <a:p>
            <a:pPr marL="171450" indent="-171450" algn="l" rtl="0" eaLnBrk="1" fontAlgn="ctr" latinLnBrk="0" hangingPunct="1">
              <a:spcBef>
                <a:spcPts val="0"/>
              </a:spcBef>
              <a:spcAft>
                <a:spcPts val="0"/>
              </a:spcAft>
              <a:buFont typeface="Arial" panose="020B0604020202020204" pitchFamily="34" charset="0"/>
              <a:buChar char="•"/>
            </a:pPr>
            <a:r>
              <a:rPr lang="en-GB" sz="2000" b="0" i="0" u="none" strike="noStrike" kern="1200">
                <a:solidFill>
                  <a:srgbClr val="000000"/>
                </a:solidFill>
                <a:effectLst/>
                <a:latin typeface="Arial" panose="020B0604020202020204" pitchFamily="34" charset="0"/>
                <a:cs typeface="Arial" panose="020B0604020202020204" pitchFamily="34" charset="0"/>
              </a:rPr>
              <a:t>Data</a:t>
            </a:r>
            <a:r>
              <a:rPr lang="en-GB" sz="2000" b="0" i="0" u="none" strike="noStrike" kern="1200" baseline="0">
                <a:solidFill>
                  <a:srgbClr val="000000"/>
                </a:solidFill>
                <a:effectLst/>
                <a:latin typeface="Arial" panose="020B0604020202020204" pitchFamily="34" charset="0"/>
                <a:cs typeface="Arial" panose="020B0604020202020204" pitchFamily="34" charset="0"/>
              </a:rPr>
              <a:t> Center &amp; Networks</a:t>
            </a:r>
            <a:endParaRPr lang="en-GB" sz="3200" b="0" i="0" u="none" strike="noStrike">
              <a:effectLst/>
              <a:latin typeface="Arial" panose="020B0604020202020204" pitchFamily="34" charset="0"/>
            </a:endParaRPr>
          </a:p>
          <a:p>
            <a:pPr marL="171450" indent="-171450" algn="l" rtl="0" eaLnBrk="1" fontAlgn="ctr" latinLnBrk="0" hangingPunct="1">
              <a:spcBef>
                <a:spcPts val="0"/>
              </a:spcBef>
              <a:spcAft>
                <a:spcPts val="0"/>
              </a:spcAft>
              <a:buFont typeface="Arial" panose="020B0604020202020204" pitchFamily="34" charset="0"/>
              <a:buChar char="•"/>
            </a:pPr>
            <a:r>
              <a:rPr lang="en-GB" sz="2000" b="0" i="0" u="none" strike="noStrike" kern="1200">
                <a:solidFill>
                  <a:srgbClr val="000000"/>
                </a:solidFill>
                <a:effectLst/>
                <a:latin typeface="Arial" panose="020B0604020202020204" pitchFamily="34" charset="0"/>
                <a:cs typeface="Arial" panose="020B0604020202020204" pitchFamily="34" charset="0"/>
              </a:rPr>
              <a:t>Project Services</a:t>
            </a:r>
            <a:endParaRPr lang="en-GB" sz="3200" b="0" i="0" u="none" strike="noStrike">
              <a:effectLst/>
              <a:latin typeface="Arial" panose="020B0604020202020204" pitchFamily="34" charset="0"/>
            </a:endParaRPr>
          </a:p>
          <a:p>
            <a:pPr marL="171450" marR="0" indent="-171450" algn="l" rtl="0" eaLnBrk="1" fontAlgn="auto" latinLnBrk="0" hangingPunct="1">
              <a:spcBef>
                <a:spcPts val="0"/>
              </a:spcBef>
              <a:spcAft>
                <a:spcPts val="0"/>
              </a:spcAft>
              <a:buFont typeface="Arial" panose="020B0604020202020204" pitchFamily="34" charset="0"/>
              <a:buChar char="•"/>
            </a:pPr>
            <a:r>
              <a:rPr lang="en-GB" sz="2000" b="0" i="0" u="none" strike="noStrike" kern="1200">
                <a:solidFill>
                  <a:srgbClr val="000000"/>
                </a:solidFill>
                <a:effectLst/>
                <a:latin typeface="Arial" panose="020B0604020202020204" pitchFamily="34" charset="0"/>
                <a:cs typeface="Arial" panose="020B0604020202020204" pitchFamily="34" charset="0"/>
              </a:rPr>
              <a:t>Cloud</a:t>
            </a:r>
            <a:endParaRPr lang="en-GB" sz="3200" b="0" i="0" u="none" strike="noStrike">
              <a:effectLst/>
              <a:latin typeface="Arial" panose="020B0604020202020204" pitchFamily="34" charset="0"/>
            </a:endParaRPr>
          </a:p>
          <a:p>
            <a:pPr marL="171450" indent="-171450" algn="l" rtl="0" eaLnBrk="1" fontAlgn="ctr" latinLnBrk="0" hangingPunct="1">
              <a:spcBef>
                <a:spcPts val="0"/>
              </a:spcBef>
              <a:spcAft>
                <a:spcPts val="0"/>
              </a:spcAft>
              <a:buFont typeface="Arial" panose="020B0604020202020204" pitchFamily="34" charset="0"/>
              <a:buChar char="•"/>
            </a:pPr>
            <a:r>
              <a:rPr lang="en-US" sz="2000" b="0" i="0" u="none" strike="noStrike" kern="1200">
                <a:solidFill>
                  <a:srgbClr val="000000"/>
                </a:solidFill>
                <a:effectLst/>
                <a:latin typeface="Arial" panose="020B0604020202020204" pitchFamily="34" charset="0"/>
                <a:cs typeface="Arial" panose="020B0604020202020204" pitchFamily="34" charset="0"/>
              </a:rPr>
              <a:t>SSI / T&amp;T</a:t>
            </a:r>
            <a:endParaRPr lang="en-GB" sz="3200" b="0" i="0" u="none" strike="noStrike">
              <a:effectLst/>
              <a:latin typeface="Arial" panose="020B0604020202020204" pitchFamily="34" charset="0"/>
            </a:endParaRPr>
          </a:p>
          <a:p>
            <a:pPr marL="171450" indent="-171450">
              <a:buFont typeface="Arial" panose="020B0604020202020204" pitchFamily="34" charset="0"/>
              <a:buChar char="•"/>
            </a:pPr>
            <a:r>
              <a:rPr lang="en-GB"/>
              <a:t>Etc.</a:t>
            </a:r>
          </a:p>
          <a:p>
            <a:endParaRPr lang="en-US"/>
          </a:p>
        </p:txBody>
      </p:sp>
      <p:sp>
        <p:nvSpPr>
          <p:cNvPr id="4" name="Slide Number Placeholder 3"/>
          <p:cNvSpPr>
            <a:spLocks noGrp="1"/>
          </p:cNvSpPr>
          <p:nvPr>
            <p:ph type="sldNum" sz="quarter" idx="10"/>
          </p:nvPr>
        </p:nvSpPr>
        <p:spPr/>
        <p:txBody>
          <a:bodyPr/>
          <a:lstStyle/>
          <a:p>
            <a:pPr marL="0" marR="0" lvl="0" indent="0" algn="r" defTabSz="1463040" rtl="0" eaLnBrk="1" fontAlgn="auto" latinLnBrk="0" hangingPunct="1">
              <a:lnSpc>
                <a:spcPct val="100000"/>
              </a:lnSpc>
              <a:spcBef>
                <a:spcPts val="0"/>
              </a:spcBef>
              <a:spcAft>
                <a:spcPts val="0"/>
              </a:spcAft>
              <a:buClrTx/>
              <a:buSzTx/>
              <a:buFontTx/>
              <a:buNone/>
              <a:tabLst/>
              <a:defRPr/>
            </a:pPr>
            <a:fld id="{7DE2E8FF-3D0C-9D4D-B4D1-3089215958A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Arial"/>
              </a:rPr>
              <a:pPr marL="0" marR="0" lvl="0" indent="0" algn="r" defTabSz="146304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a:endParaRPr>
          </a:p>
        </p:txBody>
      </p:sp>
    </p:spTree>
    <p:extLst>
      <p:ext uri="{BB962C8B-B14F-4D97-AF65-F5344CB8AC3E}">
        <p14:creationId xmlns:p14="http://schemas.microsoft.com/office/powerpoint/2010/main" val="28464938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2.xml"/><Relationship Id="rId5" Type="http://schemas.openxmlformats.org/officeDocument/2006/relationships/image" Target="../media/image2.svg"/><Relationship Id="rId4"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Section Header 1">
    <p:bg>
      <p:bgPr>
        <a:solidFill>
          <a:schemeClr val="bg1"/>
        </a:solidFill>
        <a:effectLst/>
      </p:bgPr>
    </p:bg>
    <p:spTree>
      <p:nvGrpSpPr>
        <p:cNvPr id="1" name=""/>
        <p:cNvGrpSpPr/>
        <p:nvPr/>
      </p:nvGrpSpPr>
      <p:grpSpPr>
        <a:xfrm>
          <a:off x="0" y="0"/>
          <a:ext cx="0" cy="0"/>
          <a:chOff x="0" y="0"/>
          <a:chExt cx="0" cy="0"/>
        </a:xfrm>
      </p:grpSpPr>
      <p:grpSp>
        <p:nvGrpSpPr>
          <p:cNvPr id="12" name="Group 11"/>
          <p:cNvGrpSpPr/>
          <p:nvPr userDrawn="1"/>
        </p:nvGrpSpPr>
        <p:grpSpPr>
          <a:xfrm>
            <a:off x="-76200" y="-76200"/>
            <a:ext cx="12344400" cy="7010400"/>
            <a:chOff x="-91440" y="-91440"/>
            <a:chExt cx="14813280" cy="8412480"/>
          </a:xfrm>
        </p:grpSpPr>
        <p:cxnSp>
          <p:nvCxnSpPr>
            <p:cNvPr id="13" name="Straight Connector 12"/>
            <p:cNvCxnSpPr/>
            <p:nvPr userDrawn="1"/>
          </p:nvCxnSpPr>
          <p:spPr>
            <a:xfrm>
              <a:off x="-9144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a:off x="-9144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a:off x="-9144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1467612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a:off x="1467612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1467612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a:off x="685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userDrawn="1"/>
          </p:nvCxnSpPr>
          <p:spPr>
            <a:xfrm>
              <a:off x="13944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a:off x="685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13944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userDrawn="1"/>
          </p:nvCxnSpPr>
          <p:spPr>
            <a:xfrm>
              <a:off x="11887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7315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7315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7086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userDrawn="1"/>
          </p:nvCxnSpPr>
          <p:spPr>
            <a:xfrm>
              <a:off x="7543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userDrawn="1"/>
          </p:nvCxnSpPr>
          <p:spPr>
            <a:xfrm>
              <a:off x="7086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a:off x="7543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userDrawn="1"/>
          </p:nvCxnSpPr>
          <p:spPr>
            <a:xfrm>
              <a:off x="5257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userDrawn="1"/>
          </p:nvCxnSpPr>
          <p:spPr>
            <a:xfrm>
              <a:off x="4800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a:off x="9372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a:off x="9829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userDrawn="1"/>
          </p:nvCxnSpPr>
          <p:spPr>
            <a:xfrm>
              <a:off x="5257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userDrawn="1"/>
          </p:nvCxnSpPr>
          <p:spPr>
            <a:xfrm>
              <a:off x="9829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userDrawn="1"/>
          </p:nvCxnSpPr>
          <p:spPr>
            <a:xfrm>
              <a:off x="4800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userDrawn="1"/>
          </p:nvCxnSpPr>
          <p:spPr>
            <a:xfrm>
              <a:off x="9372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userDrawn="1"/>
          </p:nvCxnSpPr>
          <p:spPr>
            <a:xfrm>
              <a:off x="11887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userDrawn="1"/>
          </p:nvCxnSpPr>
          <p:spPr>
            <a:xfrm>
              <a:off x="1467612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userDrawn="1"/>
          </p:nvCxnSpPr>
          <p:spPr>
            <a:xfrm>
              <a:off x="-9144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grpSp>
      <p:sp>
        <p:nvSpPr>
          <p:cNvPr id="15" name="Text Box 115"/>
          <p:cNvSpPr txBox="1">
            <a:spLocks noChangeArrowheads="1"/>
          </p:cNvSpPr>
          <p:nvPr userDrawn="1"/>
        </p:nvSpPr>
        <p:spPr bwMode="auto">
          <a:xfrm>
            <a:off x="9911292" y="6317031"/>
            <a:ext cx="1366308" cy="228600"/>
          </a:xfrm>
          <a:prstGeom prst="rect">
            <a:avLst/>
          </a:prstGeom>
          <a:noFill/>
          <a:ln w="9525">
            <a:noFill/>
            <a:miter lim="800000"/>
            <a:headEnd/>
            <a:tailEnd/>
          </a:ln>
          <a:effectLst/>
        </p:spPr>
        <p:txBody>
          <a:bodyPr wrap="none" lIns="0" tIns="0" rIns="0" bIns="0" anchor="ctr" anchorCtr="0">
            <a:noAutofit/>
          </a:bodyPr>
          <a:lstStyle/>
          <a:p>
            <a:pPr algn="r" defTabSz="683921">
              <a:spcBef>
                <a:spcPct val="50000"/>
              </a:spcBef>
            </a:pPr>
            <a:fld id="{03C7D0F0-10D5-4191-B6F4-99306F468FEF}" type="datetime4">
              <a:rPr lang="en-US" sz="917" b="0" smtClean="0">
                <a:solidFill>
                  <a:schemeClr val="bg1"/>
                </a:solidFill>
              </a:rPr>
              <a:pPr algn="r" defTabSz="683921">
                <a:spcBef>
                  <a:spcPct val="50000"/>
                </a:spcBef>
              </a:pPr>
              <a:t>October 20, 2022</a:t>
            </a:fld>
            <a:endParaRPr lang="en-US" sz="917" b="0">
              <a:solidFill>
                <a:schemeClr val="bg1"/>
              </a:solidFill>
            </a:endParaRPr>
          </a:p>
        </p:txBody>
      </p:sp>
      <p:sp>
        <p:nvSpPr>
          <p:cNvPr id="16" name="Text Box 115"/>
          <p:cNvSpPr txBox="1">
            <a:spLocks noChangeArrowheads="1"/>
          </p:cNvSpPr>
          <p:nvPr userDrawn="1"/>
        </p:nvSpPr>
        <p:spPr bwMode="auto">
          <a:xfrm>
            <a:off x="11277600" y="6317033"/>
            <a:ext cx="342900" cy="228600"/>
          </a:xfrm>
          <a:prstGeom prst="rect">
            <a:avLst/>
          </a:prstGeom>
          <a:noFill/>
          <a:ln w="9525">
            <a:noFill/>
            <a:miter lim="800000"/>
            <a:headEnd/>
            <a:tailEnd/>
          </a:ln>
          <a:effectLst/>
        </p:spPr>
        <p:txBody>
          <a:bodyPr wrap="square" lIns="0" tIns="0" rIns="0" bIns="0" anchor="ctr" anchorCtr="0">
            <a:noAutofit/>
          </a:bodyPr>
          <a:lstStyle/>
          <a:p>
            <a:pPr algn="r" defTabSz="683921">
              <a:spcBef>
                <a:spcPct val="50000"/>
              </a:spcBef>
            </a:pPr>
            <a:fld id="{18E29826-F105-4F77-B977-03F4A4723A21}" type="slidenum">
              <a:rPr lang="en-US" sz="917" b="1" smtClean="0">
                <a:solidFill>
                  <a:schemeClr val="bg1"/>
                </a:solidFill>
              </a:rPr>
              <a:pPr algn="r" defTabSz="683921">
                <a:spcBef>
                  <a:spcPct val="50000"/>
                </a:spcBef>
              </a:pPr>
              <a:t>‹#›</a:t>
            </a:fld>
            <a:endParaRPr lang="en-US" sz="917" b="1">
              <a:solidFill>
                <a:schemeClr val="bg1"/>
              </a:solidFill>
            </a:endParaRPr>
          </a:p>
        </p:txBody>
      </p:sp>
      <p:sp>
        <p:nvSpPr>
          <p:cNvPr id="17" name="Footer Placeholder 4"/>
          <p:cNvSpPr txBox="1">
            <a:spLocks/>
          </p:cNvSpPr>
          <p:nvPr userDrawn="1"/>
        </p:nvSpPr>
        <p:spPr>
          <a:xfrm>
            <a:off x="4000500" y="6317033"/>
            <a:ext cx="4191000" cy="22860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17">
                <a:solidFill>
                  <a:schemeClr val="bg1"/>
                </a:solidFill>
              </a:rPr>
              <a:t>© 2021 DXC Technology Company. All rights reserved.</a:t>
            </a:r>
          </a:p>
        </p:txBody>
      </p:sp>
      <p:sp>
        <p:nvSpPr>
          <p:cNvPr id="46" name="Text Box 115">
            <a:extLst>
              <a:ext uri="{FF2B5EF4-FFF2-40B4-BE49-F238E27FC236}">
                <a16:creationId xmlns:a16="http://schemas.microsoft.com/office/drawing/2014/main" id="{BAAC8F77-03DC-4B54-ABD4-487A7142E169}"/>
              </a:ext>
            </a:extLst>
          </p:cNvPr>
          <p:cNvSpPr txBox="1">
            <a:spLocks noChangeArrowheads="1"/>
          </p:cNvSpPr>
          <p:nvPr userDrawn="1"/>
        </p:nvSpPr>
        <p:spPr bwMode="auto">
          <a:xfrm>
            <a:off x="9911292" y="6317031"/>
            <a:ext cx="1366308" cy="228600"/>
          </a:xfrm>
          <a:prstGeom prst="rect">
            <a:avLst/>
          </a:prstGeom>
          <a:noFill/>
          <a:ln w="9525">
            <a:noFill/>
            <a:miter lim="800000"/>
            <a:headEnd/>
            <a:tailEnd/>
          </a:ln>
          <a:effectLst/>
        </p:spPr>
        <p:txBody>
          <a:bodyPr wrap="none" lIns="0" tIns="0" rIns="0" bIns="0" anchor="ctr" anchorCtr="0">
            <a:noAutofit/>
          </a:bodyPr>
          <a:lstStyle/>
          <a:p>
            <a:pPr algn="r" defTabSz="683921">
              <a:spcBef>
                <a:spcPts val="0"/>
              </a:spcBef>
            </a:pPr>
            <a:fld id="{03C7D0F0-10D5-4191-B6F4-99306F468FEF}" type="datetime4">
              <a:rPr lang="en-US" sz="917" b="0" smtClean="0">
                <a:solidFill>
                  <a:schemeClr val="tx1"/>
                </a:solidFill>
              </a:rPr>
              <a:pPr algn="r" defTabSz="683921">
                <a:spcBef>
                  <a:spcPts val="0"/>
                </a:spcBef>
              </a:pPr>
              <a:t>October 20, 2022</a:t>
            </a:fld>
            <a:endParaRPr lang="en-US" sz="917" b="0">
              <a:solidFill>
                <a:schemeClr val="tx1"/>
              </a:solidFill>
            </a:endParaRPr>
          </a:p>
        </p:txBody>
      </p:sp>
      <p:sp>
        <p:nvSpPr>
          <p:cNvPr id="47" name="Text Box 115">
            <a:extLst>
              <a:ext uri="{FF2B5EF4-FFF2-40B4-BE49-F238E27FC236}">
                <a16:creationId xmlns:a16="http://schemas.microsoft.com/office/drawing/2014/main" id="{B207E4D1-23C4-49FF-8260-AC6970B95FC4}"/>
              </a:ext>
            </a:extLst>
          </p:cNvPr>
          <p:cNvSpPr txBox="1">
            <a:spLocks noChangeArrowheads="1"/>
          </p:cNvSpPr>
          <p:nvPr userDrawn="1"/>
        </p:nvSpPr>
        <p:spPr bwMode="auto">
          <a:xfrm>
            <a:off x="11277600" y="6317033"/>
            <a:ext cx="342900" cy="228600"/>
          </a:xfrm>
          <a:prstGeom prst="rect">
            <a:avLst/>
          </a:prstGeom>
          <a:noFill/>
          <a:ln w="9525">
            <a:noFill/>
            <a:miter lim="800000"/>
            <a:headEnd/>
            <a:tailEnd/>
          </a:ln>
          <a:effectLst/>
        </p:spPr>
        <p:txBody>
          <a:bodyPr wrap="square" lIns="0" tIns="0" rIns="0" bIns="0" anchor="ctr" anchorCtr="0">
            <a:noAutofit/>
          </a:bodyPr>
          <a:lstStyle/>
          <a:p>
            <a:pPr algn="r" defTabSz="683921">
              <a:spcBef>
                <a:spcPts val="0"/>
              </a:spcBef>
            </a:pPr>
            <a:fld id="{18E29826-F105-4F77-B977-03F4A4723A21}" type="slidenum">
              <a:rPr lang="en-US" sz="917" b="1" smtClean="0">
                <a:solidFill>
                  <a:schemeClr val="tx1"/>
                </a:solidFill>
              </a:rPr>
              <a:pPr algn="r" defTabSz="683921">
                <a:spcBef>
                  <a:spcPts val="0"/>
                </a:spcBef>
              </a:pPr>
              <a:t>‹#›</a:t>
            </a:fld>
            <a:endParaRPr lang="en-US" sz="917" b="1">
              <a:solidFill>
                <a:schemeClr val="tx1"/>
              </a:solidFill>
            </a:endParaRPr>
          </a:p>
        </p:txBody>
      </p:sp>
      <p:sp>
        <p:nvSpPr>
          <p:cNvPr id="50" name="Footer Placeholder 4">
            <a:extLst>
              <a:ext uri="{FF2B5EF4-FFF2-40B4-BE49-F238E27FC236}">
                <a16:creationId xmlns:a16="http://schemas.microsoft.com/office/drawing/2014/main" id="{0C203C4F-2B7A-44AE-9CC5-974D0684C5F6}"/>
              </a:ext>
            </a:extLst>
          </p:cNvPr>
          <p:cNvSpPr txBox="1">
            <a:spLocks/>
          </p:cNvSpPr>
          <p:nvPr userDrawn="1"/>
        </p:nvSpPr>
        <p:spPr>
          <a:xfrm>
            <a:off x="4000500" y="6317033"/>
            <a:ext cx="4191000" cy="22860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17"/>
              <a:t>© 2021 DXC Technology Company. All rights reserved.</a:t>
            </a:r>
          </a:p>
        </p:txBody>
      </p:sp>
      <p:sp>
        <p:nvSpPr>
          <p:cNvPr id="56" name="Rectangle: Single Corner Rounded 55">
            <a:extLst>
              <a:ext uri="{FF2B5EF4-FFF2-40B4-BE49-F238E27FC236}">
                <a16:creationId xmlns:a16="http://schemas.microsoft.com/office/drawing/2014/main" id="{106C60A4-E521-4756-B4C4-7D4CE00E4F0A}"/>
              </a:ext>
            </a:extLst>
          </p:cNvPr>
          <p:cNvSpPr/>
          <p:nvPr userDrawn="1"/>
        </p:nvSpPr>
        <p:spPr>
          <a:xfrm>
            <a:off x="579438" y="1714498"/>
            <a:ext cx="9334500" cy="2667000"/>
          </a:xfrm>
          <a:prstGeom prst="round1Rect">
            <a:avLst>
              <a:gd name="adj" fmla="val 24915"/>
            </a:avLst>
          </a:prstGeom>
          <a:solidFill>
            <a:schemeClr val="accent1"/>
          </a:solidFill>
          <a:ln>
            <a:no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sz="1500"/>
          </a:p>
        </p:txBody>
      </p:sp>
      <p:sp>
        <p:nvSpPr>
          <p:cNvPr id="57" name="Title 1">
            <a:extLst>
              <a:ext uri="{FF2B5EF4-FFF2-40B4-BE49-F238E27FC236}">
                <a16:creationId xmlns:a16="http://schemas.microsoft.com/office/drawing/2014/main" id="{083C3818-4368-434E-9D55-569CC18CE446}"/>
              </a:ext>
            </a:extLst>
          </p:cNvPr>
          <p:cNvSpPr>
            <a:spLocks noGrp="1"/>
          </p:cNvSpPr>
          <p:nvPr>
            <p:ph type="ctrTitle"/>
          </p:nvPr>
        </p:nvSpPr>
        <p:spPr>
          <a:xfrm>
            <a:off x="973667" y="1714500"/>
            <a:ext cx="8276167" cy="2667000"/>
          </a:xfrm>
        </p:spPr>
        <p:txBody>
          <a:bodyPr anchor="ctr" anchorCtr="0">
            <a:noAutofit/>
          </a:bodyPr>
          <a:lstStyle>
            <a:lvl1pPr>
              <a:defRPr sz="4500">
                <a:solidFill>
                  <a:schemeClr val="bg1"/>
                </a:solidFill>
              </a:defRPr>
            </a:lvl1pPr>
          </a:lstStyle>
          <a:p>
            <a:r>
              <a:rPr lang="en-US"/>
              <a:t>Click to edit Master title style</a:t>
            </a:r>
          </a:p>
        </p:txBody>
      </p:sp>
      <p:sp>
        <p:nvSpPr>
          <p:cNvPr id="58" name="Subtitle 2">
            <a:extLst>
              <a:ext uri="{FF2B5EF4-FFF2-40B4-BE49-F238E27FC236}">
                <a16:creationId xmlns:a16="http://schemas.microsoft.com/office/drawing/2014/main" id="{A99EC16D-6BC6-4571-A314-8BE9BEF6FD89}"/>
              </a:ext>
            </a:extLst>
          </p:cNvPr>
          <p:cNvSpPr>
            <a:spLocks noGrp="1"/>
          </p:cNvSpPr>
          <p:nvPr>
            <p:ph type="subTitle" idx="1"/>
          </p:nvPr>
        </p:nvSpPr>
        <p:spPr>
          <a:xfrm>
            <a:off x="973667" y="4738422"/>
            <a:ext cx="8276166" cy="762000"/>
          </a:xfrm>
        </p:spPr>
        <p:txBody>
          <a:bodyPr>
            <a:noAutofit/>
          </a:bodyPr>
          <a:lstStyle>
            <a:lvl1pPr marL="0" indent="0" algn="l">
              <a:spcBef>
                <a:spcPts val="0"/>
              </a:spcBef>
              <a:buNone/>
              <a:defRPr sz="2333">
                <a:solidFill>
                  <a:srgbClr val="63666F"/>
                </a:solidFill>
              </a:defRPr>
            </a:lvl1pPr>
            <a:lvl2pPr marL="609576" indent="0" algn="ctr">
              <a:buNone/>
              <a:defRPr>
                <a:solidFill>
                  <a:schemeClr val="tx1">
                    <a:tint val="75000"/>
                  </a:schemeClr>
                </a:solidFill>
              </a:defRPr>
            </a:lvl2pPr>
            <a:lvl3pPr marL="1219151" indent="0" algn="ctr">
              <a:buNone/>
              <a:defRPr>
                <a:solidFill>
                  <a:schemeClr val="tx1">
                    <a:tint val="75000"/>
                  </a:schemeClr>
                </a:solidFill>
              </a:defRPr>
            </a:lvl3pPr>
            <a:lvl4pPr marL="1828727" indent="0" algn="ctr">
              <a:buNone/>
              <a:defRPr>
                <a:solidFill>
                  <a:schemeClr val="tx1">
                    <a:tint val="75000"/>
                  </a:schemeClr>
                </a:solidFill>
              </a:defRPr>
            </a:lvl4pPr>
            <a:lvl5pPr marL="2438302" indent="0" algn="ctr">
              <a:buNone/>
              <a:defRPr>
                <a:solidFill>
                  <a:schemeClr val="tx1">
                    <a:tint val="75000"/>
                  </a:schemeClr>
                </a:solidFill>
              </a:defRPr>
            </a:lvl5pPr>
            <a:lvl6pPr marL="3047878" indent="0" algn="ctr">
              <a:buNone/>
              <a:defRPr>
                <a:solidFill>
                  <a:schemeClr val="tx1">
                    <a:tint val="75000"/>
                  </a:schemeClr>
                </a:solidFill>
              </a:defRPr>
            </a:lvl6pPr>
            <a:lvl7pPr marL="3657454" indent="0" algn="ctr">
              <a:buNone/>
              <a:defRPr>
                <a:solidFill>
                  <a:schemeClr val="tx1">
                    <a:tint val="75000"/>
                  </a:schemeClr>
                </a:solidFill>
              </a:defRPr>
            </a:lvl7pPr>
            <a:lvl8pPr marL="4267029" indent="0" algn="ctr">
              <a:buNone/>
              <a:defRPr>
                <a:solidFill>
                  <a:schemeClr val="tx1">
                    <a:tint val="75000"/>
                  </a:schemeClr>
                </a:solidFill>
              </a:defRPr>
            </a:lvl8pPr>
            <a:lvl9pPr marL="4876605" indent="0" algn="ctr">
              <a:buNone/>
              <a:defRPr>
                <a:solidFill>
                  <a:schemeClr val="tx1">
                    <a:tint val="75000"/>
                  </a:schemeClr>
                </a:solidFill>
              </a:defRPr>
            </a:lvl9pPr>
          </a:lstStyle>
          <a:p>
            <a:r>
              <a:rPr lang="en-US"/>
              <a:t>Click to edit Master subtitle style</a:t>
            </a:r>
          </a:p>
        </p:txBody>
      </p:sp>
      <p:pic>
        <p:nvPicPr>
          <p:cNvPr id="45" name="Graphic 44">
            <a:extLst>
              <a:ext uri="{FF2B5EF4-FFF2-40B4-BE49-F238E27FC236}">
                <a16:creationId xmlns:a16="http://schemas.microsoft.com/office/drawing/2014/main" id="{F87831A3-E61E-49F8-B9E4-3313A2115C9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71500" y="6317031"/>
            <a:ext cx="1905000" cy="216032"/>
          </a:xfrm>
          <a:prstGeom prst="rect">
            <a:avLst/>
          </a:prstGeom>
        </p:spPr>
      </p:pic>
      <p:cxnSp>
        <p:nvCxnSpPr>
          <p:cNvPr id="52" name="Straight Connector 51">
            <a:extLst>
              <a:ext uri="{FF2B5EF4-FFF2-40B4-BE49-F238E27FC236}">
                <a16:creationId xmlns:a16="http://schemas.microsoft.com/office/drawing/2014/main" id="{1B328507-E066-459A-9CD9-7DCDDE9916C9}"/>
              </a:ext>
            </a:extLst>
          </p:cNvPr>
          <p:cNvCxnSpPr>
            <a:cxnSpLocks/>
          </p:cNvCxnSpPr>
          <p:nvPr userDrawn="1"/>
        </p:nvCxnSpPr>
        <p:spPr>
          <a:xfrm>
            <a:off x="2571638" y="6330164"/>
            <a:ext cx="0" cy="218883"/>
          </a:xfrm>
          <a:prstGeom prst="line">
            <a:avLst/>
          </a:prstGeom>
          <a:ln w="19050" cap="rnd">
            <a:solidFill>
              <a:schemeClr val="tx1">
                <a:lumMod val="50000"/>
                <a:lumOff val="50000"/>
              </a:schemeClr>
            </a:solidFill>
          </a:ln>
        </p:spPr>
        <p:style>
          <a:lnRef idx="1">
            <a:schemeClr val="accent1"/>
          </a:lnRef>
          <a:fillRef idx="0">
            <a:schemeClr val="accent1"/>
          </a:fillRef>
          <a:effectRef idx="0">
            <a:schemeClr val="accent1"/>
          </a:effectRef>
          <a:fontRef idx="minor">
            <a:schemeClr val="lt1"/>
          </a:fontRef>
        </p:style>
      </p:cxnSp>
    </p:spTree>
    <p:extLst>
      <p:ext uri="{BB962C8B-B14F-4D97-AF65-F5344CB8AC3E}">
        <p14:creationId xmlns:p14="http://schemas.microsoft.com/office/powerpoint/2010/main" val="1395666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ACF8916-4DB2-4210-A136-ECE268F43193}"/>
              </a:ext>
            </a:extLst>
          </p:cNvPr>
          <p:cNvSpPr>
            <a:spLocks noGrp="1"/>
          </p:cNvSpPr>
          <p:nvPr>
            <p:ph type="dt" sz="half" idx="10"/>
          </p:nvPr>
        </p:nvSpPr>
        <p:spPr/>
        <p:txBody>
          <a:bodyPr/>
          <a:lstStyle/>
          <a:p>
            <a:fld id="{830A44DF-6D98-49BC-80EE-376B68020CD4}" type="datetimeFigureOut">
              <a:rPr lang="en-US" smtClean="0"/>
              <a:t>10/20/2022</a:t>
            </a:fld>
            <a:endParaRPr lang="en-US"/>
          </a:p>
        </p:txBody>
      </p:sp>
      <p:sp>
        <p:nvSpPr>
          <p:cNvPr id="3" name="Footer Placeholder 2">
            <a:extLst>
              <a:ext uri="{FF2B5EF4-FFF2-40B4-BE49-F238E27FC236}">
                <a16:creationId xmlns:a16="http://schemas.microsoft.com/office/drawing/2014/main" id="{46789747-0099-4688-B915-B1DE5D39789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5F2DDC4-00DA-47AE-A4A3-6728D6DF3734}"/>
              </a:ext>
            </a:extLst>
          </p:cNvPr>
          <p:cNvSpPr>
            <a:spLocks noGrp="1"/>
          </p:cNvSpPr>
          <p:nvPr>
            <p:ph type="sldNum" sz="quarter" idx="12"/>
          </p:nvPr>
        </p:nvSpPr>
        <p:spPr/>
        <p:txBody>
          <a:bodyPr/>
          <a:lstStyle/>
          <a:p>
            <a:fld id="{0EAD3536-D9A0-4B22-A513-B5BBD45F8180}" type="slidenum">
              <a:rPr lang="en-US" smtClean="0"/>
              <a:t>‹#›</a:t>
            </a:fld>
            <a:endParaRPr lang="en-US"/>
          </a:p>
        </p:txBody>
      </p:sp>
    </p:spTree>
    <p:extLst>
      <p:ext uri="{BB962C8B-B14F-4D97-AF65-F5344CB8AC3E}">
        <p14:creationId xmlns:p14="http://schemas.microsoft.com/office/powerpoint/2010/main" val="2346409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userDrawn="1">
  <p:cSld name="Title Slide 2">
    <p:spTree>
      <p:nvGrpSpPr>
        <p:cNvPr id="1" name=""/>
        <p:cNvGrpSpPr/>
        <p:nvPr/>
      </p:nvGrpSpPr>
      <p:grpSpPr>
        <a:xfrm>
          <a:off x="0" y="0"/>
          <a:ext cx="0" cy="0"/>
          <a:chOff x="0" y="0"/>
          <a:chExt cx="0" cy="0"/>
        </a:xfrm>
      </p:grpSpPr>
      <p:sp>
        <p:nvSpPr>
          <p:cNvPr id="44" name="Rectangle: Single Corner Rounded 43">
            <a:extLst>
              <a:ext uri="{FF2B5EF4-FFF2-40B4-BE49-F238E27FC236}">
                <a16:creationId xmlns:a16="http://schemas.microsoft.com/office/drawing/2014/main" id="{2C9C6690-9226-4F0C-A542-C330AFCC2AF3}"/>
              </a:ext>
            </a:extLst>
          </p:cNvPr>
          <p:cNvSpPr/>
          <p:nvPr userDrawn="1"/>
        </p:nvSpPr>
        <p:spPr>
          <a:xfrm>
            <a:off x="571500" y="1714500"/>
            <a:ext cx="9334500" cy="2667000"/>
          </a:xfrm>
          <a:prstGeom prst="round1Rect">
            <a:avLst>
              <a:gd name="adj" fmla="val 28348"/>
            </a:avLst>
          </a:prstGeom>
          <a:solidFill>
            <a:schemeClr val="accent1"/>
          </a:solidFill>
          <a:ln>
            <a:no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sz="1500"/>
          </a:p>
        </p:txBody>
      </p:sp>
      <p:grpSp>
        <p:nvGrpSpPr>
          <p:cNvPr id="9" name="Group 8"/>
          <p:cNvGrpSpPr/>
          <p:nvPr userDrawn="1"/>
        </p:nvGrpSpPr>
        <p:grpSpPr>
          <a:xfrm>
            <a:off x="-76200" y="-76200"/>
            <a:ext cx="12344400" cy="7010400"/>
            <a:chOff x="-91440" y="-91440"/>
            <a:chExt cx="14813280" cy="8412480"/>
          </a:xfrm>
        </p:grpSpPr>
        <p:cxnSp>
          <p:nvCxnSpPr>
            <p:cNvPr id="10" name="Straight Connector 9"/>
            <p:cNvCxnSpPr/>
            <p:nvPr userDrawn="1"/>
          </p:nvCxnSpPr>
          <p:spPr>
            <a:xfrm>
              <a:off x="-9144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userDrawn="1"/>
          </p:nvCxnSpPr>
          <p:spPr>
            <a:xfrm>
              <a:off x="-9144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userDrawn="1"/>
          </p:nvCxnSpPr>
          <p:spPr>
            <a:xfrm>
              <a:off x="-9144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userDrawn="1"/>
          </p:nvCxnSpPr>
          <p:spPr>
            <a:xfrm>
              <a:off x="1467612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1467612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1467612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a:off x="685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13944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a:off x="685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userDrawn="1"/>
          </p:nvCxnSpPr>
          <p:spPr>
            <a:xfrm>
              <a:off x="13944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a:off x="11887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7315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userDrawn="1"/>
          </p:nvCxnSpPr>
          <p:spPr>
            <a:xfrm>
              <a:off x="7315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7086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7543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7086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userDrawn="1"/>
          </p:nvCxnSpPr>
          <p:spPr>
            <a:xfrm>
              <a:off x="7543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userDrawn="1"/>
          </p:nvCxnSpPr>
          <p:spPr>
            <a:xfrm>
              <a:off x="5257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a:off x="4800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userDrawn="1"/>
          </p:nvCxnSpPr>
          <p:spPr>
            <a:xfrm>
              <a:off x="9372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userDrawn="1"/>
          </p:nvCxnSpPr>
          <p:spPr>
            <a:xfrm>
              <a:off x="9829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a:off x="5257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a:off x="9829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userDrawn="1"/>
          </p:nvCxnSpPr>
          <p:spPr>
            <a:xfrm>
              <a:off x="4800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userDrawn="1"/>
          </p:nvCxnSpPr>
          <p:spPr>
            <a:xfrm>
              <a:off x="9372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userDrawn="1"/>
          </p:nvCxnSpPr>
          <p:spPr>
            <a:xfrm>
              <a:off x="11887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userDrawn="1"/>
          </p:nvCxnSpPr>
          <p:spPr>
            <a:xfrm>
              <a:off x="1467612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userDrawn="1"/>
          </p:nvCxnSpPr>
          <p:spPr>
            <a:xfrm>
              <a:off x="-9144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grpSp>
      <p:sp>
        <p:nvSpPr>
          <p:cNvPr id="43" name="Title 1">
            <a:extLst>
              <a:ext uri="{FF2B5EF4-FFF2-40B4-BE49-F238E27FC236}">
                <a16:creationId xmlns:a16="http://schemas.microsoft.com/office/drawing/2014/main" id="{32FF021F-9D63-4AEC-B29B-F9D3753BE294}"/>
              </a:ext>
            </a:extLst>
          </p:cNvPr>
          <p:cNvSpPr>
            <a:spLocks noGrp="1"/>
          </p:cNvSpPr>
          <p:nvPr>
            <p:ph type="ctrTitle"/>
          </p:nvPr>
        </p:nvSpPr>
        <p:spPr>
          <a:xfrm>
            <a:off x="973666" y="1714501"/>
            <a:ext cx="8276167" cy="2650906"/>
          </a:xfrm>
        </p:spPr>
        <p:txBody>
          <a:bodyPr anchor="ctr" anchorCtr="0">
            <a:noAutofit/>
          </a:bodyPr>
          <a:lstStyle>
            <a:lvl1pPr>
              <a:defRPr sz="4500">
                <a:solidFill>
                  <a:schemeClr val="bg1"/>
                </a:solidFill>
              </a:defRPr>
            </a:lvl1pPr>
          </a:lstStyle>
          <a:p>
            <a:r>
              <a:rPr lang="en-US"/>
              <a:t>Click to edit Master title style</a:t>
            </a:r>
          </a:p>
        </p:txBody>
      </p:sp>
      <p:sp>
        <p:nvSpPr>
          <p:cNvPr id="45" name="Subtitle 2">
            <a:extLst>
              <a:ext uri="{FF2B5EF4-FFF2-40B4-BE49-F238E27FC236}">
                <a16:creationId xmlns:a16="http://schemas.microsoft.com/office/drawing/2014/main" id="{D9BF61BC-E8BB-4C55-B47E-8C398FC207EC}"/>
              </a:ext>
            </a:extLst>
          </p:cNvPr>
          <p:cNvSpPr>
            <a:spLocks noGrp="1"/>
          </p:cNvSpPr>
          <p:nvPr>
            <p:ph type="subTitle" idx="1"/>
          </p:nvPr>
        </p:nvSpPr>
        <p:spPr>
          <a:xfrm>
            <a:off x="973666" y="4732251"/>
            <a:ext cx="8276166" cy="762000"/>
          </a:xfrm>
        </p:spPr>
        <p:txBody>
          <a:bodyPr>
            <a:noAutofit/>
          </a:bodyPr>
          <a:lstStyle>
            <a:lvl1pPr marL="0" indent="0" algn="l">
              <a:spcBef>
                <a:spcPts val="0"/>
              </a:spcBef>
              <a:buNone/>
              <a:defRPr sz="2333">
                <a:solidFill>
                  <a:srgbClr val="63666F"/>
                </a:solidFill>
              </a:defRPr>
            </a:lvl1pPr>
            <a:lvl2pPr marL="609576" indent="0" algn="ctr">
              <a:buNone/>
              <a:defRPr>
                <a:solidFill>
                  <a:schemeClr val="tx1">
                    <a:tint val="75000"/>
                  </a:schemeClr>
                </a:solidFill>
              </a:defRPr>
            </a:lvl2pPr>
            <a:lvl3pPr marL="1219151" indent="0" algn="ctr">
              <a:buNone/>
              <a:defRPr>
                <a:solidFill>
                  <a:schemeClr val="tx1">
                    <a:tint val="75000"/>
                  </a:schemeClr>
                </a:solidFill>
              </a:defRPr>
            </a:lvl3pPr>
            <a:lvl4pPr marL="1828727" indent="0" algn="ctr">
              <a:buNone/>
              <a:defRPr>
                <a:solidFill>
                  <a:schemeClr val="tx1">
                    <a:tint val="75000"/>
                  </a:schemeClr>
                </a:solidFill>
              </a:defRPr>
            </a:lvl4pPr>
            <a:lvl5pPr marL="2438302" indent="0" algn="ctr">
              <a:buNone/>
              <a:defRPr>
                <a:solidFill>
                  <a:schemeClr val="tx1">
                    <a:tint val="75000"/>
                  </a:schemeClr>
                </a:solidFill>
              </a:defRPr>
            </a:lvl5pPr>
            <a:lvl6pPr marL="3047878" indent="0" algn="ctr">
              <a:buNone/>
              <a:defRPr>
                <a:solidFill>
                  <a:schemeClr val="tx1">
                    <a:tint val="75000"/>
                  </a:schemeClr>
                </a:solidFill>
              </a:defRPr>
            </a:lvl6pPr>
            <a:lvl7pPr marL="3657454" indent="0" algn="ctr">
              <a:buNone/>
              <a:defRPr>
                <a:solidFill>
                  <a:schemeClr val="tx1">
                    <a:tint val="75000"/>
                  </a:schemeClr>
                </a:solidFill>
              </a:defRPr>
            </a:lvl7pPr>
            <a:lvl8pPr marL="4267029" indent="0" algn="ctr">
              <a:buNone/>
              <a:defRPr>
                <a:solidFill>
                  <a:schemeClr val="tx1">
                    <a:tint val="75000"/>
                  </a:schemeClr>
                </a:solidFill>
              </a:defRPr>
            </a:lvl8pPr>
            <a:lvl9pPr marL="4876605" indent="0" algn="ctr">
              <a:buNone/>
              <a:defRPr>
                <a:solidFill>
                  <a:schemeClr val="tx1">
                    <a:tint val="75000"/>
                  </a:schemeClr>
                </a:solidFill>
              </a:defRPr>
            </a:lvl9pPr>
          </a:lstStyle>
          <a:p>
            <a:r>
              <a:rPr lang="en-US"/>
              <a:t>Click to edit Master subtitle style</a:t>
            </a:r>
          </a:p>
        </p:txBody>
      </p:sp>
      <p:pic>
        <p:nvPicPr>
          <p:cNvPr id="46" name="Graphic 45">
            <a:extLst>
              <a:ext uri="{FF2B5EF4-FFF2-40B4-BE49-F238E27FC236}">
                <a16:creationId xmlns:a16="http://schemas.microsoft.com/office/drawing/2014/main" id="{D07C659E-3F10-46E2-9676-61137FD9384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74146" y="571501"/>
            <a:ext cx="1191743" cy="650875"/>
          </a:xfrm>
          <a:prstGeom prst="rect">
            <a:avLst/>
          </a:prstGeom>
        </p:spPr>
      </p:pic>
      <p:sp>
        <p:nvSpPr>
          <p:cNvPr id="47" name="Footer Placeholder 4">
            <a:extLst>
              <a:ext uri="{FF2B5EF4-FFF2-40B4-BE49-F238E27FC236}">
                <a16:creationId xmlns:a16="http://schemas.microsoft.com/office/drawing/2014/main" id="{8FA06BFD-1B3E-4443-BC83-270655A0F2CF}"/>
              </a:ext>
            </a:extLst>
          </p:cNvPr>
          <p:cNvSpPr txBox="1">
            <a:spLocks/>
          </p:cNvSpPr>
          <p:nvPr userDrawn="1"/>
        </p:nvSpPr>
        <p:spPr>
          <a:xfrm>
            <a:off x="571483" y="6407493"/>
            <a:ext cx="4191000" cy="22860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917"/>
              <a:t>© 2021 DXC Technology Company. All rights reserved.</a:t>
            </a:r>
          </a:p>
        </p:txBody>
      </p:sp>
    </p:spTree>
    <p:extLst>
      <p:ext uri="{BB962C8B-B14F-4D97-AF65-F5344CB8AC3E}">
        <p14:creationId xmlns:p14="http://schemas.microsoft.com/office/powerpoint/2010/main" val="423938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571500" y="1714499"/>
            <a:ext cx="11049000" cy="4267730"/>
          </a:xfrm>
        </p:spPr>
        <p:txBody>
          <a:bodyPr numCol="2" spcCol="457200">
            <a:normAutofit/>
          </a:bodyPr>
          <a:lstStyle>
            <a:lvl1pPr marL="380985" indent="-380985">
              <a:spcBef>
                <a:spcPts val="750"/>
              </a:spcBef>
              <a:buFont typeface="+mj-lt"/>
              <a:buAutoNum type="arabicPeriod"/>
              <a:tabLst>
                <a:tab pos="5280872" algn="r"/>
              </a:tabLst>
              <a:defRPr sz="1667"/>
            </a:lvl1pPr>
            <a:lvl2pPr marL="571477" indent="-190492">
              <a:spcBef>
                <a:spcPts val="500"/>
              </a:spcBef>
              <a:buFont typeface="Arial" pitchFamily="34" charset="0"/>
              <a:buChar char="–"/>
              <a:tabLst>
                <a:tab pos="5280872" algn="r"/>
              </a:tabLst>
              <a:defRPr sz="1667"/>
            </a:lvl2pPr>
            <a:lvl3pPr marL="761970" indent="-190492">
              <a:spcBef>
                <a:spcPts val="500"/>
              </a:spcBef>
              <a:buFont typeface="Arial" pitchFamily="34" charset="0"/>
              <a:buChar char="–"/>
              <a:tabLst>
                <a:tab pos="5280872" algn="r"/>
              </a:tabLst>
              <a:defRPr sz="1667"/>
            </a:lvl3pPr>
            <a:lvl4pPr marL="952462" indent="-190492">
              <a:spcBef>
                <a:spcPts val="500"/>
              </a:spcBef>
              <a:buFont typeface="Arial" pitchFamily="34" charset="0"/>
              <a:buChar char="–"/>
              <a:tabLst>
                <a:tab pos="5280872" algn="r"/>
              </a:tabLst>
              <a:defRPr sz="1667"/>
            </a:lvl4pPr>
            <a:lvl5pPr marL="1142954" indent="-190492">
              <a:spcBef>
                <a:spcPts val="500"/>
              </a:spcBef>
              <a:buFont typeface="Arial" pitchFamily="34" charset="0"/>
              <a:buChar char="–"/>
              <a:tabLst>
                <a:tab pos="5280872" algn="r"/>
              </a:tabLst>
              <a:defRPr sz="1667"/>
            </a:lvl5pPr>
            <a:lvl6pPr marL="1333447" indent="-190492">
              <a:spcBef>
                <a:spcPts val="500"/>
              </a:spcBef>
              <a:buFont typeface="Arial" pitchFamily="34" charset="0"/>
              <a:buChar char="–"/>
              <a:tabLst>
                <a:tab pos="5280872" algn="r"/>
              </a:tabLst>
              <a:defRPr sz="1667" baseline="0"/>
            </a:lvl6pPr>
            <a:lvl7pPr marL="1523939" indent="-190492">
              <a:spcBef>
                <a:spcPts val="500"/>
              </a:spcBef>
              <a:buFont typeface="Arial" pitchFamily="34" charset="0"/>
              <a:buChar char="–"/>
              <a:tabLst>
                <a:tab pos="5280872" algn="r"/>
              </a:tabLst>
              <a:defRPr sz="1667" baseline="0"/>
            </a:lvl7pPr>
            <a:lvl8pPr marL="1714431" indent="-190492">
              <a:spcBef>
                <a:spcPts val="500"/>
              </a:spcBef>
              <a:buFont typeface="Arial" pitchFamily="34" charset="0"/>
              <a:buChar char="–"/>
              <a:tabLst>
                <a:tab pos="5280872" algn="r"/>
              </a:tabLst>
              <a:defRPr sz="1667" baseline="0"/>
            </a:lvl8pPr>
            <a:lvl9pPr marL="1904924" indent="-190492">
              <a:spcBef>
                <a:spcPts val="500"/>
              </a:spcBef>
              <a:buFont typeface="Arial" pitchFamily="34" charset="0"/>
              <a:buChar char="–"/>
              <a:tabLst>
                <a:tab pos="5280872" algn="r"/>
              </a:tabLst>
              <a:defRPr sz="1667"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668740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369244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Bullete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marL="190492" indent="-190492">
              <a:buFont typeface="Arial" pitchFamily="34" charset="0"/>
              <a:buChar char="•"/>
              <a:defRPr b="0"/>
            </a:lvl1pPr>
            <a:lvl2pPr marL="380985" indent="-190492">
              <a:spcBef>
                <a:spcPts val="500"/>
              </a:spcBef>
              <a:buFont typeface="Arial" pitchFamily="34" charset="0"/>
              <a:buChar char="–"/>
              <a:defRPr b="0"/>
            </a:lvl2pPr>
            <a:lvl3pPr marL="571477" indent="-190492">
              <a:spcBef>
                <a:spcPts val="500"/>
              </a:spcBef>
              <a:buFont typeface="Arial" pitchFamily="34" charset="0"/>
              <a:buChar char="–"/>
              <a:defRPr b="0"/>
            </a:lvl3pPr>
            <a:lvl4pPr marL="761970" indent="-190492">
              <a:spcBef>
                <a:spcPts val="500"/>
              </a:spcBef>
              <a:buFont typeface="Arial" pitchFamily="34" charset="0"/>
              <a:buChar char="–"/>
              <a:defRPr b="0"/>
            </a:lvl4pPr>
            <a:lvl5pPr marL="952462" indent="-190492">
              <a:spcBef>
                <a:spcPts val="500"/>
              </a:spcBef>
              <a:buFont typeface="Arial" pitchFamily="34" charset="0"/>
              <a:buChar char="–"/>
              <a:defRPr b="0"/>
            </a:lvl5pPr>
            <a:lvl6pPr marL="1142954" indent="-190492">
              <a:spcBef>
                <a:spcPts val="500"/>
              </a:spcBef>
              <a:buFont typeface="Arial" pitchFamily="34" charset="0"/>
              <a:buChar char="–"/>
              <a:defRPr baseline="0"/>
            </a:lvl6pPr>
            <a:lvl7pPr marL="1333447" indent="-190492">
              <a:spcBef>
                <a:spcPts val="500"/>
              </a:spcBef>
              <a:buFont typeface="Arial" pitchFamily="34" charset="0"/>
              <a:buChar char="–"/>
              <a:defRPr baseline="0"/>
            </a:lvl7pPr>
            <a:lvl8pPr marL="1523939" indent="-190492">
              <a:spcBef>
                <a:spcPts val="500"/>
              </a:spcBef>
              <a:buFont typeface="Arial" pitchFamily="34" charset="0"/>
              <a:buChar char="–"/>
              <a:defRPr baseline="0"/>
            </a:lvl8pPr>
            <a:lvl9pPr marL="1714431" indent="-190492">
              <a:spcBef>
                <a:spcPts val="500"/>
              </a:spcBef>
              <a:buFont typeface="Arial" pitchFamily="34" charset="0"/>
              <a:buChar char="–"/>
              <a:defRPr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3114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71500" y="1714499"/>
            <a:ext cx="5334000" cy="4267730"/>
          </a:xfrm>
          <a:noFill/>
        </p:spPr>
        <p:txBody>
          <a:bodyPr>
            <a:normAutofit/>
          </a:bodyPr>
          <a:lstStyle>
            <a:lvl1pPr>
              <a:defRPr sz="1667"/>
            </a:lvl1pPr>
            <a:lvl2pPr>
              <a:defRPr sz="1667"/>
            </a:lvl2pPr>
            <a:lvl3pPr>
              <a:defRPr sz="1667"/>
            </a:lvl3pPr>
            <a:lvl4pPr marL="380985" indent="-190492">
              <a:buFont typeface="Arial" pitchFamily="34" charset="0"/>
              <a:buChar char="–"/>
              <a:defRPr sz="1667"/>
            </a:lvl4pPr>
            <a:lvl5pPr marL="571477" indent="-190492">
              <a:buFont typeface="Arial" pitchFamily="34" charset="0"/>
              <a:buChar char="–"/>
              <a:defRPr sz="1667"/>
            </a:lvl5pPr>
            <a:lvl6pPr marL="761970" indent="-190492">
              <a:buFont typeface="Arial" pitchFamily="34" charset="0"/>
              <a:buChar char="–"/>
              <a:defRPr sz="1667" baseline="0"/>
            </a:lvl6pPr>
            <a:lvl7pPr marL="952462" indent="-190492">
              <a:buFont typeface="Arial" pitchFamily="34" charset="0"/>
              <a:buChar char="–"/>
              <a:defRPr sz="1667" baseline="0"/>
            </a:lvl7pPr>
            <a:lvl8pPr marL="1142954" indent="-190492">
              <a:buFont typeface="Arial" pitchFamily="34" charset="0"/>
              <a:buChar char="–"/>
              <a:defRPr sz="1667" baseline="0"/>
            </a:lvl8pPr>
            <a:lvl9pPr marL="1333447" indent="-190492">
              <a:buFont typeface="Arial" pitchFamily="34" charset="0"/>
              <a:buChar char="–"/>
              <a:defRPr sz="1667"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86500" y="1714499"/>
            <a:ext cx="5334000" cy="4267728"/>
          </a:xfrm>
        </p:spPr>
        <p:txBody>
          <a:bodyPr>
            <a:normAutofit/>
          </a:bodyPr>
          <a:lstStyle>
            <a:lvl1pPr>
              <a:defRPr sz="1667"/>
            </a:lvl1pPr>
            <a:lvl2pPr>
              <a:defRPr sz="1667"/>
            </a:lvl2pPr>
            <a:lvl3pPr>
              <a:defRPr sz="1667"/>
            </a:lvl3pPr>
            <a:lvl4pPr>
              <a:defRPr sz="1667"/>
            </a:lvl4pPr>
            <a:lvl5pPr>
              <a:defRPr sz="1667"/>
            </a:lvl5pPr>
            <a:lvl6pPr>
              <a:defRPr sz="1667" baseline="0"/>
            </a:lvl6pPr>
            <a:lvl7pPr>
              <a:defRPr sz="1667" baseline="0"/>
            </a:lvl7pPr>
            <a:lvl8pPr>
              <a:defRPr sz="1667" baseline="0"/>
            </a:lvl8pPr>
            <a:lvl9pPr>
              <a:defRPr sz="1667"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7"/>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747767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71500" y="1714499"/>
            <a:ext cx="3429000" cy="4267730"/>
          </a:xfrm>
        </p:spPr>
        <p:txBody>
          <a:bodyPr>
            <a:normAutofit/>
          </a:bodyPr>
          <a:lstStyle>
            <a:lvl1pPr>
              <a:defRPr sz="1667"/>
            </a:lvl1pPr>
            <a:lvl2pPr>
              <a:defRPr sz="1667"/>
            </a:lvl2pPr>
            <a:lvl3pPr>
              <a:defRPr sz="1667"/>
            </a:lvl3pPr>
            <a:lvl4pPr>
              <a:defRPr sz="1667"/>
            </a:lvl4pPr>
            <a:lvl5pPr>
              <a:defRPr sz="1667"/>
            </a:lvl5pPr>
            <a:lvl6pPr>
              <a:defRPr sz="1667" baseline="0"/>
            </a:lvl6pPr>
            <a:lvl7pPr>
              <a:defRPr sz="1667" baseline="0"/>
            </a:lvl7pPr>
            <a:lvl8pPr>
              <a:defRPr sz="1667" baseline="0"/>
            </a:lvl8pPr>
            <a:lvl9pPr>
              <a:defRPr sz="1667"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81500" y="1714499"/>
            <a:ext cx="3429000" cy="4267730"/>
          </a:xfrm>
        </p:spPr>
        <p:txBody>
          <a:bodyPr>
            <a:normAutofit/>
          </a:bodyPr>
          <a:lstStyle>
            <a:lvl1pPr>
              <a:defRPr sz="1667"/>
            </a:lvl1pPr>
            <a:lvl2pPr>
              <a:defRPr sz="1667"/>
            </a:lvl2pPr>
            <a:lvl3pPr>
              <a:defRPr sz="1667"/>
            </a:lvl3pPr>
            <a:lvl4pPr>
              <a:defRPr sz="1667"/>
            </a:lvl4pPr>
            <a:lvl5pPr>
              <a:defRPr sz="1667"/>
            </a:lvl5pPr>
            <a:lvl6pPr>
              <a:defRPr sz="1667" baseline="0"/>
            </a:lvl6pPr>
            <a:lvl7pPr>
              <a:defRPr sz="1667" baseline="0"/>
            </a:lvl7pPr>
            <a:lvl8pPr>
              <a:defRPr sz="1667" baseline="0"/>
            </a:lvl8pPr>
            <a:lvl9pPr>
              <a:defRPr sz="1667"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3"/>
          <p:cNvSpPr>
            <a:spLocks noGrp="1"/>
          </p:cNvSpPr>
          <p:nvPr>
            <p:ph sz="half" idx="13"/>
          </p:nvPr>
        </p:nvSpPr>
        <p:spPr>
          <a:xfrm>
            <a:off x="8191500" y="1714499"/>
            <a:ext cx="3429000" cy="4267730"/>
          </a:xfrm>
        </p:spPr>
        <p:txBody>
          <a:bodyPr>
            <a:normAutofit/>
          </a:bodyPr>
          <a:lstStyle>
            <a:lvl1pPr>
              <a:defRPr sz="1667"/>
            </a:lvl1pPr>
            <a:lvl2pPr>
              <a:defRPr sz="1667"/>
            </a:lvl2pPr>
            <a:lvl3pPr>
              <a:defRPr sz="1667"/>
            </a:lvl3pPr>
            <a:lvl4pPr>
              <a:defRPr sz="1667"/>
            </a:lvl4pPr>
            <a:lvl5pPr>
              <a:defRPr sz="1667"/>
            </a:lvl5pPr>
            <a:lvl6pPr>
              <a:defRPr sz="1667" baseline="0"/>
            </a:lvl6pPr>
            <a:lvl7pPr>
              <a:defRPr sz="1667" baseline="0"/>
            </a:lvl7pPr>
            <a:lvl8pPr>
              <a:defRPr sz="1667" baseline="0"/>
            </a:lvl8pPr>
            <a:lvl9pPr>
              <a:defRPr sz="1667"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8"/>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499196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Section Header 1">
    <p:bg>
      <p:bgPr>
        <a:solidFill>
          <a:schemeClr val="bg1"/>
        </a:solidFill>
        <a:effectLst/>
      </p:bgPr>
    </p:bg>
    <p:spTree>
      <p:nvGrpSpPr>
        <p:cNvPr id="1" name=""/>
        <p:cNvGrpSpPr/>
        <p:nvPr/>
      </p:nvGrpSpPr>
      <p:grpSpPr>
        <a:xfrm>
          <a:off x="0" y="0"/>
          <a:ext cx="0" cy="0"/>
          <a:chOff x="0" y="0"/>
          <a:chExt cx="0" cy="0"/>
        </a:xfrm>
      </p:grpSpPr>
      <p:grpSp>
        <p:nvGrpSpPr>
          <p:cNvPr id="12" name="Group 11"/>
          <p:cNvGrpSpPr/>
          <p:nvPr userDrawn="1"/>
        </p:nvGrpSpPr>
        <p:grpSpPr>
          <a:xfrm>
            <a:off x="-76200" y="-76200"/>
            <a:ext cx="12344400" cy="7010400"/>
            <a:chOff x="-91440" y="-91440"/>
            <a:chExt cx="14813280" cy="8412480"/>
          </a:xfrm>
        </p:grpSpPr>
        <p:cxnSp>
          <p:nvCxnSpPr>
            <p:cNvPr id="13" name="Straight Connector 12"/>
            <p:cNvCxnSpPr/>
            <p:nvPr userDrawn="1"/>
          </p:nvCxnSpPr>
          <p:spPr>
            <a:xfrm>
              <a:off x="-9144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a:off x="-9144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a:off x="-9144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1467612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a:off x="1467612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1467612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a:off x="685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userDrawn="1"/>
          </p:nvCxnSpPr>
          <p:spPr>
            <a:xfrm>
              <a:off x="13944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a:off x="685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13944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userDrawn="1"/>
          </p:nvCxnSpPr>
          <p:spPr>
            <a:xfrm>
              <a:off x="11887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7315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7315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7086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userDrawn="1"/>
          </p:nvCxnSpPr>
          <p:spPr>
            <a:xfrm>
              <a:off x="7543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userDrawn="1"/>
          </p:nvCxnSpPr>
          <p:spPr>
            <a:xfrm>
              <a:off x="7086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a:off x="7543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userDrawn="1"/>
          </p:nvCxnSpPr>
          <p:spPr>
            <a:xfrm>
              <a:off x="5257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userDrawn="1"/>
          </p:nvCxnSpPr>
          <p:spPr>
            <a:xfrm>
              <a:off x="4800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a:off x="9372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a:off x="9829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userDrawn="1"/>
          </p:nvCxnSpPr>
          <p:spPr>
            <a:xfrm>
              <a:off x="5257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userDrawn="1"/>
          </p:nvCxnSpPr>
          <p:spPr>
            <a:xfrm>
              <a:off x="9829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userDrawn="1"/>
          </p:nvCxnSpPr>
          <p:spPr>
            <a:xfrm>
              <a:off x="4800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userDrawn="1"/>
          </p:nvCxnSpPr>
          <p:spPr>
            <a:xfrm>
              <a:off x="9372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userDrawn="1"/>
          </p:nvCxnSpPr>
          <p:spPr>
            <a:xfrm>
              <a:off x="11887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userDrawn="1"/>
          </p:nvCxnSpPr>
          <p:spPr>
            <a:xfrm>
              <a:off x="1467612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userDrawn="1"/>
          </p:nvCxnSpPr>
          <p:spPr>
            <a:xfrm>
              <a:off x="-9144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grpSp>
      <p:sp>
        <p:nvSpPr>
          <p:cNvPr id="15" name="Text Box 115"/>
          <p:cNvSpPr txBox="1">
            <a:spLocks noChangeArrowheads="1"/>
          </p:cNvSpPr>
          <p:nvPr userDrawn="1"/>
        </p:nvSpPr>
        <p:spPr bwMode="auto">
          <a:xfrm>
            <a:off x="9911292" y="6317031"/>
            <a:ext cx="1366308" cy="228600"/>
          </a:xfrm>
          <a:prstGeom prst="rect">
            <a:avLst/>
          </a:prstGeom>
          <a:noFill/>
          <a:ln w="9525">
            <a:noFill/>
            <a:miter lim="800000"/>
            <a:headEnd/>
            <a:tailEnd/>
          </a:ln>
          <a:effectLst/>
        </p:spPr>
        <p:txBody>
          <a:bodyPr wrap="none" lIns="0" tIns="0" rIns="0" bIns="0" anchor="ctr" anchorCtr="0">
            <a:noAutofit/>
          </a:bodyPr>
          <a:lstStyle/>
          <a:p>
            <a:pPr algn="r" defTabSz="683921">
              <a:spcBef>
                <a:spcPct val="50000"/>
              </a:spcBef>
            </a:pPr>
            <a:fld id="{03C7D0F0-10D5-4191-B6F4-99306F468FEF}" type="datetime4">
              <a:rPr lang="en-US" sz="917" b="0" smtClean="0">
                <a:solidFill>
                  <a:schemeClr val="bg1"/>
                </a:solidFill>
              </a:rPr>
              <a:pPr algn="r" defTabSz="683921">
                <a:spcBef>
                  <a:spcPct val="50000"/>
                </a:spcBef>
              </a:pPr>
              <a:t>October 20, 2022</a:t>
            </a:fld>
            <a:endParaRPr lang="en-US" sz="917" b="0">
              <a:solidFill>
                <a:schemeClr val="bg1"/>
              </a:solidFill>
            </a:endParaRPr>
          </a:p>
        </p:txBody>
      </p:sp>
      <p:sp>
        <p:nvSpPr>
          <p:cNvPr id="16" name="Text Box 115"/>
          <p:cNvSpPr txBox="1">
            <a:spLocks noChangeArrowheads="1"/>
          </p:cNvSpPr>
          <p:nvPr userDrawn="1"/>
        </p:nvSpPr>
        <p:spPr bwMode="auto">
          <a:xfrm>
            <a:off x="11277600" y="6317033"/>
            <a:ext cx="342900" cy="228600"/>
          </a:xfrm>
          <a:prstGeom prst="rect">
            <a:avLst/>
          </a:prstGeom>
          <a:noFill/>
          <a:ln w="9525">
            <a:noFill/>
            <a:miter lim="800000"/>
            <a:headEnd/>
            <a:tailEnd/>
          </a:ln>
          <a:effectLst/>
        </p:spPr>
        <p:txBody>
          <a:bodyPr wrap="square" lIns="0" tIns="0" rIns="0" bIns="0" anchor="ctr" anchorCtr="0">
            <a:noAutofit/>
          </a:bodyPr>
          <a:lstStyle/>
          <a:p>
            <a:pPr algn="r" defTabSz="683921">
              <a:spcBef>
                <a:spcPct val="50000"/>
              </a:spcBef>
            </a:pPr>
            <a:fld id="{18E29826-F105-4F77-B977-03F4A4723A21}" type="slidenum">
              <a:rPr lang="en-US" sz="917" b="1" smtClean="0">
                <a:solidFill>
                  <a:schemeClr val="bg1"/>
                </a:solidFill>
              </a:rPr>
              <a:pPr algn="r" defTabSz="683921">
                <a:spcBef>
                  <a:spcPct val="50000"/>
                </a:spcBef>
              </a:pPr>
              <a:t>‹#›</a:t>
            </a:fld>
            <a:endParaRPr lang="en-US" sz="917" b="1">
              <a:solidFill>
                <a:schemeClr val="bg1"/>
              </a:solidFill>
            </a:endParaRPr>
          </a:p>
        </p:txBody>
      </p:sp>
      <p:sp>
        <p:nvSpPr>
          <p:cNvPr id="17" name="Footer Placeholder 4"/>
          <p:cNvSpPr txBox="1">
            <a:spLocks/>
          </p:cNvSpPr>
          <p:nvPr userDrawn="1"/>
        </p:nvSpPr>
        <p:spPr>
          <a:xfrm>
            <a:off x="4000500" y="6317033"/>
            <a:ext cx="4191000" cy="22860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17">
                <a:solidFill>
                  <a:schemeClr val="bg1"/>
                </a:solidFill>
              </a:rPr>
              <a:t>© 2021 DXC Technology Company. All rights reserved.</a:t>
            </a:r>
          </a:p>
        </p:txBody>
      </p:sp>
      <p:pic>
        <p:nvPicPr>
          <p:cNvPr id="45" name="Graphic 44">
            <a:extLst>
              <a:ext uri="{FF2B5EF4-FFF2-40B4-BE49-F238E27FC236}">
                <a16:creationId xmlns:a16="http://schemas.microsoft.com/office/drawing/2014/main" id="{DE47D048-F78A-4D25-83CC-A1FB3F93EB8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71500" y="6301234"/>
            <a:ext cx="2057400" cy="233313"/>
          </a:xfrm>
          <a:prstGeom prst="rect">
            <a:avLst/>
          </a:prstGeom>
        </p:spPr>
      </p:pic>
      <p:sp>
        <p:nvSpPr>
          <p:cNvPr id="46" name="Text Box 115">
            <a:extLst>
              <a:ext uri="{FF2B5EF4-FFF2-40B4-BE49-F238E27FC236}">
                <a16:creationId xmlns:a16="http://schemas.microsoft.com/office/drawing/2014/main" id="{BAAC8F77-03DC-4B54-ABD4-487A7142E169}"/>
              </a:ext>
            </a:extLst>
          </p:cNvPr>
          <p:cNvSpPr txBox="1">
            <a:spLocks noChangeArrowheads="1"/>
          </p:cNvSpPr>
          <p:nvPr userDrawn="1"/>
        </p:nvSpPr>
        <p:spPr bwMode="auto">
          <a:xfrm>
            <a:off x="9911292" y="6317031"/>
            <a:ext cx="1366308" cy="228600"/>
          </a:xfrm>
          <a:prstGeom prst="rect">
            <a:avLst/>
          </a:prstGeom>
          <a:noFill/>
          <a:ln w="9525">
            <a:noFill/>
            <a:miter lim="800000"/>
            <a:headEnd/>
            <a:tailEnd/>
          </a:ln>
          <a:effectLst/>
        </p:spPr>
        <p:txBody>
          <a:bodyPr wrap="none" lIns="0" tIns="0" rIns="0" bIns="0" anchor="ctr" anchorCtr="0">
            <a:noAutofit/>
          </a:bodyPr>
          <a:lstStyle/>
          <a:p>
            <a:pPr algn="r" defTabSz="683921">
              <a:spcBef>
                <a:spcPts val="0"/>
              </a:spcBef>
            </a:pPr>
            <a:fld id="{03C7D0F0-10D5-4191-B6F4-99306F468FEF}" type="datetime4">
              <a:rPr lang="en-US" sz="917" b="0" smtClean="0">
                <a:solidFill>
                  <a:schemeClr val="tx1"/>
                </a:solidFill>
              </a:rPr>
              <a:pPr algn="r" defTabSz="683921">
                <a:spcBef>
                  <a:spcPts val="0"/>
                </a:spcBef>
              </a:pPr>
              <a:t>October 20, 2022</a:t>
            </a:fld>
            <a:endParaRPr lang="en-US" sz="917" b="0">
              <a:solidFill>
                <a:schemeClr val="tx1"/>
              </a:solidFill>
            </a:endParaRPr>
          </a:p>
        </p:txBody>
      </p:sp>
      <p:sp>
        <p:nvSpPr>
          <p:cNvPr id="47" name="Text Box 115">
            <a:extLst>
              <a:ext uri="{FF2B5EF4-FFF2-40B4-BE49-F238E27FC236}">
                <a16:creationId xmlns:a16="http://schemas.microsoft.com/office/drawing/2014/main" id="{B207E4D1-23C4-49FF-8260-AC6970B95FC4}"/>
              </a:ext>
            </a:extLst>
          </p:cNvPr>
          <p:cNvSpPr txBox="1">
            <a:spLocks noChangeArrowheads="1"/>
          </p:cNvSpPr>
          <p:nvPr userDrawn="1"/>
        </p:nvSpPr>
        <p:spPr bwMode="auto">
          <a:xfrm>
            <a:off x="11277600" y="6317033"/>
            <a:ext cx="342900" cy="228600"/>
          </a:xfrm>
          <a:prstGeom prst="rect">
            <a:avLst/>
          </a:prstGeom>
          <a:noFill/>
          <a:ln w="9525">
            <a:noFill/>
            <a:miter lim="800000"/>
            <a:headEnd/>
            <a:tailEnd/>
          </a:ln>
          <a:effectLst/>
        </p:spPr>
        <p:txBody>
          <a:bodyPr wrap="square" lIns="0" tIns="0" rIns="0" bIns="0" anchor="ctr" anchorCtr="0">
            <a:noAutofit/>
          </a:bodyPr>
          <a:lstStyle/>
          <a:p>
            <a:pPr algn="r" defTabSz="683921">
              <a:spcBef>
                <a:spcPts val="0"/>
              </a:spcBef>
            </a:pPr>
            <a:fld id="{18E29826-F105-4F77-B977-03F4A4723A21}" type="slidenum">
              <a:rPr lang="en-US" sz="917" b="1" smtClean="0">
                <a:solidFill>
                  <a:schemeClr val="tx1"/>
                </a:solidFill>
              </a:rPr>
              <a:pPr algn="r" defTabSz="683921">
                <a:spcBef>
                  <a:spcPts val="0"/>
                </a:spcBef>
              </a:pPr>
              <a:t>‹#›</a:t>
            </a:fld>
            <a:endParaRPr lang="en-US" sz="917" b="1">
              <a:solidFill>
                <a:schemeClr val="tx1"/>
              </a:solidFill>
            </a:endParaRPr>
          </a:p>
        </p:txBody>
      </p:sp>
      <p:sp>
        <p:nvSpPr>
          <p:cNvPr id="50" name="Footer Placeholder 4">
            <a:extLst>
              <a:ext uri="{FF2B5EF4-FFF2-40B4-BE49-F238E27FC236}">
                <a16:creationId xmlns:a16="http://schemas.microsoft.com/office/drawing/2014/main" id="{0C203C4F-2B7A-44AE-9CC5-974D0684C5F6}"/>
              </a:ext>
            </a:extLst>
          </p:cNvPr>
          <p:cNvSpPr txBox="1">
            <a:spLocks/>
          </p:cNvSpPr>
          <p:nvPr userDrawn="1"/>
        </p:nvSpPr>
        <p:spPr>
          <a:xfrm>
            <a:off x="4000500" y="6317033"/>
            <a:ext cx="4191000" cy="22860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17"/>
              <a:t>© 2021 DXC Technology Company. All rights reserved.</a:t>
            </a:r>
          </a:p>
        </p:txBody>
      </p:sp>
      <p:pic>
        <p:nvPicPr>
          <p:cNvPr id="52" name="Graphic 51">
            <a:extLst>
              <a:ext uri="{FF2B5EF4-FFF2-40B4-BE49-F238E27FC236}">
                <a16:creationId xmlns:a16="http://schemas.microsoft.com/office/drawing/2014/main" id="{925DB904-DAE2-4F1E-A174-E29E8F75117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571500" y="6317031"/>
            <a:ext cx="1905000" cy="216032"/>
          </a:xfrm>
          <a:prstGeom prst="rect">
            <a:avLst/>
          </a:prstGeom>
        </p:spPr>
      </p:pic>
      <p:sp>
        <p:nvSpPr>
          <p:cNvPr id="56" name="Rectangle: Single Corner Rounded 55">
            <a:extLst>
              <a:ext uri="{FF2B5EF4-FFF2-40B4-BE49-F238E27FC236}">
                <a16:creationId xmlns:a16="http://schemas.microsoft.com/office/drawing/2014/main" id="{106C60A4-E521-4756-B4C4-7D4CE00E4F0A}"/>
              </a:ext>
            </a:extLst>
          </p:cNvPr>
          <p:cNvSpPr/>
          <p:nvPr userDrawn="1"/>
        </p:nvSpPr>
        <p:spPr>
          <a:xfrm>
            <a:off x="579438" y="1714498"/>
            <a:ext cx="9334500" cy="2667000"/>
          </a:xfrm>
          <a:prstGeom prst="round1Rect">
            <a:avLst>
              <a:gd name="adj" fmla="val 24915"/>
            </a:avLst>
          </a:prstGeom>
          <a:solidFill>
            <a:schemeClr val="accent1"/>
          </a:solidFill>
          <a:ln>
            <a:no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sz="1500"/>
          </a:p>
        </p:txBody>
      </p:sp>
      <p:sp>
        <p:nvSpPr>
          <p:cNvPr id="57" name="Title 1">
            <a:extLst>
              <a:ext uri="{FF2B5EF4-FFF2-40B4-BE49-F238E27FC236}">
                <a16:creationId xmlns:a16="http://schemas.microsoft.com/office/drawing/2014/main" id="{083C3818-4368-434E-9D55-569CC18CE446}"/>
              </a:ext>
            </a:extLst>
          </p:cNvPr>
          <p:cNvSpPr>
            <a:spLocks noGrp="1"/>
          </p:cNvSpPr>
          <p:nvPr>
            <p:ph type="ctrTitle"/>
          </p:nvPr>
        </p:nvSpPr>
        <p:spPr>
          <a:xfrm>
            <a:off x="973667" y="1714500"/>
            <a:ext cx="8276167" cy="2667000"/>
          </a:xfrm>
        </p:spPr>
        <p:txBody>
          <a:bodyPr anchor="ctr" anchorCtr="0">
            <a:noAutofit/>
          </a:bodyPr>
          <a:lstStyle>
            <a:lvl1pPr>
              <a:defRPr sz="4500">
                <a:solidFill>
                  <a:schemeClr val="bg1"/>
                </a:solidFill>
              </a:defRPr>
            </a:lvl1pPr>
          </a:lstStyle>
          <a:p>
            <a:r>
              <a:rPr lang="en-US"/>
              <a:t>Click to edit Master title style</a:t>
            </a:r>
          </a:p>
        </p:txBody>
      </p:sp>
      <p:sp>
        <p:nvSpPr>
          <p:cNvPr id="58" name="Subtitle 2">
            <a:extLst>
              <a:ext uri="{FF2B5EF4-FFF2-40B4-BE49-F238E27FC236}">
                <a16:creationId xmlns:a16="http://schemas.microsoft.com/office/drawing/2014/main" id="{A99EC16D-6BC6-4571-A314-8BE9BEF6FD89}"/>
              </a:ext>
            </a:extLst>
          </p:cNvPr>
          <p:cNvSpPr>
            <a:spLocks noGrp="1"/>
          </p:cNvSpPr>
          <p:nvPr>
            <p:ph type="subTitle" idx="1"/>
          </p:nvPr>
        </p:nvSpPr>
        <p:spPr>
          <a:xfrm>
            <a:off x="973667" y="4738422"/>
            <a:ext cx="8276166" cy="762000"/>
          </a:xfrm>
        </p:spPr>
        <p:txBody>
          <a:bodyPr>
            <a:noAutofit/>
          </a:bodyPr>
          <a:lstStyle>
            <a:lvl1pPr marL="0" indent="0" algn="l">
              <a:spcBef>
                <a:spcPts val="0"/>
              </a:spcBef>
              <a:buNone/>
              <a:defRPr sz="2333">
                <a:solidFill>
                  <a:srgbClr val="63666F"/>
                </a:solidFill>
              </a:defRPr>
            </a:lvl1pPr>
            <a:lvl2pPr marL="609576" indent="0" algn="ctr">
              <a:buNone/>
              <a:defRPr>
                <a:solidFill>
                  <a:schemeClr val="tx1">
                    <a:tint val="75000"/>
                  </a:schemeClr>
                </a:solidFill>
              </a:defRPr>
            </a:lvl2pPr>
            <a:lvl3pPr marL="1219151" indent="0" algn="ctr">
              <a:buNone/>
              <a:defRPr>
                <a:solidFill>
                  <a:schemeClr val="tx1">
                    <a:tint val="75000"/>
                  </a:schemeClr>
                </a:solidFill>
              </a:defRPr>
            </a:lvl3pPr>
            <a:lvl4pPr marL="1828727" indent="0" algn="ctr">
              <a:buNone/>
              <a:defRPr>
                <a:solidFill>
                  <a:schemeClr val="tx1">
                    <a:tint val="75000"/>
                  </a:schemeClr>
                </a:solidFill>
              </a:defRPr>
            </a:lvl4pPr>
            <a:lvl5pPr marL="2438302" indent="0" algn="ctr">
              <a:buNone/>
              <a:defRPr>
                <a:solidFill>
                  <a:schemeClr val="tx1">
                    <a:tint val="75000"/>
                  </a:schemeClr>
                </a:solidFill>
              </a:defRPr>
            </a:lvl5pPr>
            <a:lvl6pPr marL="3047878" indent="0" algn="ctr">
              <a:buNone/>
              <a:defRPr>
                <a:solidFill>
                  <a:schemeClr val="tx1">
                    <a:tint val="75000"/>
                  </a:schemeClr>
                </a:solidFill>
              </a:defRPr>
            </a:lvl6pPr>
            <a:lvl7pPr marL="3657454" indent="0" algn="ctr">
              <a:buNone/>
              <a:defRPr>
                <a:solidFill>
                  <a:schemeClr val="tx1">
                    <a:tint val="75000"/>
                  </a:schemeClr>
                </a:solidFill>
              </a:defRPr>
            </a:lvl7pPr>
            <a:lvl8pPr marL="4267029" indent="0" algn="ctr">
              <a:buNone/>
              <a:defRPr>
                <a:solidFill>
                  <a:schemeClr val="tx1">
                    <a:tint val="75000"/>
                  </a:schemeClr>
                </a:solidFill>
              </a:defRPr>
            </a:lvl8pPr>
            <a:lvl9pPr marL="4876605"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1066936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DXC Logo Slide">
    <p:bg>
      <p:bgPr>
        <a:solidFill>
          <a:schemeClr val="bg1"/>
        </a:solidFill>
        <a:effectLst/>
      </p:bgPr>
    </p:bg>
    <p:spTree>
      <p:nvGrpSpPr>
        <p:cNvPr id="1" name=""/>
        <p:cNvGrpSpPr/>
        <p:nvPr/>
      </p:nvGrpSpPr>
      <p:grpSpPr>
        <a:xfrm>
          <a:off x="0" y="0"/>
          <a:ext cx="0" cy="0"/>
          <a:chOff x="0" y="0"/>
          <a:chExt cx="0" cy="0"/>
        </a:xfrm>
      </p:grpSpPr>
      <p:grpSp>
        <p:nvGrpSpPr>
          <p:cNvPr id="7" name="Group 6"/>
          <p:cNvGrpSpPr/>
          <p:nvPr userDrawn="1"/>
        </p:nvGrpSpPr>
        <p:grpSpPr>
          <a:xfrm>
            <a:off x="-76200" y="-76200"/>
            <a:ext cx="12344400" cy="7010400"/>
            <a:chOff x="-91440" y="-91440"/>
            <a:chExt cx="14813280" cy="8412480"/>
          </a:xfrm>
        </p:grpSpPr>
        <p:cxnSp>
          <p:nvCxnSpPr>
            <p:cNvPr id="8" name="Straight Connector 7"/>
            <p:cNvCxnSpPr/>
            <p:nvPr userDrawn="1"/>
          </p:nvCxnSpPr>
          <p:spPr>
            <a:xfrm>
              <a:off x="-9144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userDrawn="1"/>
          </p:nvCxnSpPr>
          <p:spPr>
            <a:xfrm>
              <a:off x="-9144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userDrawn="1"/>
          </p:nvCxnSpPr>
          <p:spPr>
            <a:xfrm>
              <a:off x="-9144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userDrawn="1"/>
          </p:nvCxnSpPr>
          <p:spPr>
            <a:xfrm>
              <a:off x="1467612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userDrawn="1"/>
          </p:nvCxnSpPr>
          <p:spPr>
            <a:xfrm>
              <a:off x="1467612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userDrawn="1"/>
          </p:nvCxnSpPr>
          <p:spPr>
            <a:xfrm>
              <a:off x="1467612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userDrawn="1"/>
          </p:nvCxnSpPr>
          <p:spPr>
            <a:xfrm>
              <a:off x="685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13944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a:off x="685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a:off x="13944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11887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a:off x="7315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7315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a:off x="7086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userDrawn="1"/>
          </p:nvCxnSpPr>
          <p:spPr>
            <a:xfrm>
              <a:off x="7543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a:off x="7086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7543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userDrawn="1"/>
          </p:nvCxnSpPr>
          <p:spPr>
            <a:xfrm>
              <a:off x="5257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4800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9372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9829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userDrawn="1"/>
          </p:nvCxnSpPr>
          <p:spPr>
            <a:xfrm>
              <a:off x="5257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userDrawn="1"/>
          </p:nvCxnSpPr>
          <p:spPr>
            <a:xfrm>
              <a:off x="9829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a:off x="4800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userDrawn="1"/>
          </p:nvCxnSpPr>
          <p:spPr>
            <a:xfrm>
              <a:off x="9372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userDrawn="1"/>
          </p:nvCxnSpPr>
          <p:spPr>
            <a:xfrm>
              <a:off x="11887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a:off x="1467612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a:off x="-9144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grpSp>
      <p:sp>
        <p:nvSpPr>
          <p:cNvPr id="15" name="Footer Placeholder 4"/>
          <p:cNvSpPr txBox="1">
            <a:spLocks/>
          </p:cNvSpPr>
          <p:nvPr userDrawn="1"/>
        </p:nvSpPr>
        <p:spPr>
          <a:xfrm>
            <a:off x="6286500" y="6317033"/>
            <a:ext cx="5334000" cy="22860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917">
                <a:solidFill>
                  <a:schemeClr val="tx1"/>
                </a:solidFill>
              </a:rPr>
              <a:t>© 2021 DXC Technology Company. All rights reserved.</a:t>
            </a:r>
          </a:p>
        </p:txBody>
      </p:sp>
      <p:pic>
        <p:nvPicPr>
          <p:cNvPr id="2" name="Graphic 1">
            <a:extLst>
              <a:ext uri="{FF2B5EF4-FFF2-40B4-BE49-F238E27FC236}">
                <a16:creationId xmlns:a16="http://schemas.microsoft.com/office/drawing/2014/main" id="{204136C3-C0B2-4695-8464-42B084FBEA6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74196" y="2380743"/>
            <a:ext cx="3843609" cy="2096514"/>
          </a:xfrm>
          <a:prstGeom prst="rect">
            <a:avLst/>
          </a:prstGeom>
        </p:spPr>
      </p:pic>
    </p:spTree>
    <p:extLst>
      <p:ext uri="{BB962C8B-B14F-4D97-AF65-F5344CB8AC3E}">
        <p14:creationId xmlns:p14="http://schemas.microsoft.com/office/powerpoint/2010/main" val="15069855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Three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71500" y="1714499"/>
            <a:ext cx="3429000" cy="4267730"/>
          </a:xfrm>
        </p:spPr>
        <p:txBody>
          <a:bodyPr>
            <a:normAutofit/>
          </a:bodyPr>
          <a:lstStyle>
            <a:lvl1pPr>
              <a:defRPr sz="1667"/>
            </a:lvl1pPr>
            <a:lvl2pPr>
              <a:defRPr sz="1667"/>
            </a:lvl2pPr>
            <a:lvl3pPr>
              <a:defRPr sz="1667"/>
            </a:lvl3pPr>
            <a:lvl4pPr>
              <a:defRPr sz="1667"/>
            </a:lvl4pPr>
            <a:lvl5pPr>
              <a:defRPr sz="1667"/>
            </a:lvl5pPr>
            <a:lvl6pPr>
              <a:defRPr sz="1667" baseline="0"/>
            </a:lvl6pPr>
            <a:lvl7pPr>
              <a:defRPr sz="1667" baseline="0"/>
            </a:lvl7pPr>
            <a:lvl8pPr>
              <a:defRPr sz="1667" baseline="0"/>
            </a:lvl8pPr>
            <a:lvl9pPr>
              <a:defRPr sz="1667"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81500" y="1714499"/>
            <a:ext cx="3429000" cy="4267730"/>
          </a:xfrm>
        </p:spPr>
        <p:txBody>
          <a:bodyPr>
            <a:normAutofit/>
          </a:bodyPr>
          <a:lstStyle>
            <a:lvl1pPr>
              <a:defRPr sz="1667"/>
            </a:lvl1pPr>
            <a:lvl2pPr>
              <a:defRPr sz="1667"/>
            </a:lvl2pPr>
            <a:lvl3pPr>
              <a:defRPr sz="1667"/>
            </a:lvl3pPr>
            <a:lvl4pPr>
              <a:defRPr sz="1667"/>
            </a:lvl4pPr>
            <a:lvl5pPr>
              <a:defRPr sz="1667"/>
            </a:lvl5pPr>
            <a:lvl6pPr>
              <a:defRPr sz="1667" baseline="0"/>
            </a:lvl6pPr>
            <a:lvl7pPr>
              <a:defRPr sz="1667" baseline="0"/>
            </a:lvl7pPr>
            <a:lvl8pPr>
              <a:defRPr sz="1667" baseline="0"/>
            </a:lvl8pPr>
            <a:lvl9pPr>
              <a:defRPr sz="1667"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3"/>
          <p:cNvSpPr>
            <a:spLocks noGrp="1"/>
          </p:cNvSpPr>
          <p:nvPr>
            <p:ph sz="half" idx="13"/>
          </p:nvPr>
        </p:nvSpPr>
        <p:spPr>
          <a:xfrm>
            <a:off x="8191500" y="1714499"/>
            <a:ext cx="3429000" cy="4267730"/>
          </a:xfrm>
        </p:spPr>
        <p:txBody>
          <a:bodyPr>
            <a:normAutofit/>
          </a:bodyPr>
          <a:lstStyle>
            <a:lvl1pPr>
              <a:defRPr sz="1667"/>
            </a:lvl1pPr>
            <a:lvl2pPr>
              <a:defRPr sz="1667"/>
            </a:lvl2pPr>
            <a:lvl3pPr>
              <a:defRPr sz="1667"/>
            </a:lvl3pPr>
            <a:lvl4pPr>
              <a:defRPr sz="1667"/>
            </a:lvl4pPr>
            <a:lvl5pPr>
              <a:defRPr sz="1667"/>
            </a:lvl5pPr>
            <a:lvl6pPr>
              <a:defRPr sz="1667" baseline="0"/>
            </a:lvl6pPr>
            <a:lvl7pPr>
              <a:defRPr sz="1667" baseline="0"/>
            </a:lvl7pPr>
            <a:lvl8pPr>
              <a:defRPr sz="1667" baseline="0"/>
            </a:lvl8pPr>
            <a:lvl9pPr>
              <a:defRPr sz="1667"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8"/>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02749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Title Slide 1">
    <p:spTree>
      <p:nvGrpSpPr>
        <p:cNvPr id="1" name=""/>
        <p:cNvGrpSpPr/>
        <p:nvPr/>
      </p:nvGrpSpPr>
      <p:grpSpPr>
        <a:xfrm>
          <a:off x="0" y="0"/>
          <a:ext cx="0" cy="0"/>
          <a:chOff x="0" y="0"/>
          <a:chExt cx="0" cy="0"/>
        </a:xfrm>
      </p:grpSpPr>
      <p:sp>
        <p:nvSpPr>
          <p:cNvPr id="44" name="Rectangle: Single Corner Rounded 43">
            <a:extLst>
              <a:ext uri="{FF2B5EF4-FFF2-40B4-BE49-F238E27FC236}">
                <a16:creationId xmlns:a16="http://schemas.microsoft.com/office/drawing/2014/main" id="{2C9C6690-9226-4F0C-A542-C330AFCC2AF3}"/>
              </a:ext>
            </a:extLst>
          </p:cNvPr>
          <p:cNvSpPr/>
          <p:nvPr userDrawn="1"/>
        </p:nvSpPr>
        <p:spPr>
          <a:xfrm>
            <a:off x="571502" y="2116666"/>
            <a:ext cx="7391398" cy="4163484"/>
          </a:xfrm>
          <a:prstGeom prst="round1Rect">
            <a:avLst>
              <a:gd name="adj" fmla="val 23471"/>
            </a:avLst>
          </a:prstGeom>
          <a:solidFill>
            <a:schemeClr val="accent1"/>
          </a:solidFill>
          <a:ln>
            <a:no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sz="1500"/>
          </a:p>
        </p:txBody>
      </p:sp>
      <p:grpSp>
        <p:nvGrpSpPr>
          <p:cNvPr id="9" name="Group 8"/>
          <p:cNvGrpSpPr/>
          <p:nvPr userDrawn="1"/>
        </p:nvGrpSpPr>
        <p:grpSpPr>
          <a:xfrm>
            <a:off x="-76200" y="-76200"/>
            <a:ext cx="12344400" cy="7010400"/>
            <a:chOff x="-91440" y="-91440"/>
            <a:chExt cx="14813280" cy="8412480"/>
          </a:xfrm>
        </p:grpSpPr>
        <p:cxnSp>
          <p:nvCxnSpPr>
            <p:cNvPr id="10" name="Straight Connector 9"/>
            <p:cNvCxnSpPr/>
            <p:nvPr userDrawn="1"/>
          </p:nvCxnSpPr>
          <p:spPr>
            <a:xfrm>
              <a:off x="-9144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userDrawn="1"/>
          </p:nvCxnSpPr>
          <p:spPr>
            <a:xfrm>
              <a:off x="-9144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userDrawn="1"/>
          </p:nvCxnSpPr>
          <p:spPr>
            <a:xfrm>
              <a:off x="-9144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userDrawn="1"/>
          </p:nvCxnSpPr>
          <p:spPr>
            <a:xfrm>
              <a:off x="1467612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1467612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1467612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a:off x="685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13944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a:off x="685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userDrawn="1"/>
          </p:nvCxnSpPr>
          <p:spPr>
            <a:xfrm>
              <a:off x="13944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a:off x="11887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7315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userDrawn="1"/>
          </p:nvCxnSpPr>
          <p:spPr>
            <a:xfrm>
              <a:off x="7315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7086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7543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7086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userDrawn="1"/>
          </p:nvCxnSpPr>
          <p:spPr>
            <a:xfrm>
              <a:off x="7543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userDrawn="1"/>
          </p:nvCxnSpPr>
          <p:spPr>
            <a:xfrm>
              <a:off x="5257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a:off x="4800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userDrawn="1"/>
          </p:nvCxnSpPr>
          <p:spPr>
            <a:xfrm>
              <a:off x="9372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userDrawn="1"/>
          </p:nvCxnSpPr>
          <p:spPr>
            <a:xfrm>
              <a:off x="9829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a:off x="5257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a:off x="9829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userDrawn="1"/>
          </p:nvCxnSpPr>
          <p:spPr>
            <a:xfrm>
              <a:off x="4800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userDrawn="1"/>
          </p:nvCxnSpPr>
          <p:spPr>
            <a:xfrm>
              <a:off x="9372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userDrawn="1"/>
          </p:nvCxnSpPr>
          <p:spPr>
            <a:xfrm>
              <a:off x="11887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userDrawn="1"/>
          </p:nvCxnSpPr>
          <p:spPr>
            <a:xfrm>
              <a:off x="1467612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userDrawn="1"/>
          </p:nvCxnSpPr>
          <p:spPr>
            <a:xfrm>
              <a:off x="-9144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grpSp>
      <p:sp>
        <p:nvSpPr>
          <p:cNvPr id="43" name="Title 1">
            <a:extLst>
              <a:ext uri="{FF2B5EF4-FFF2-40B4-BE49-F238E27FC236}">
                <a16:creationId xmlns:a16="http://schemas.microsoft.com/office/drawing/2014/main" id="{32FF021F-9D63-4AEC-B29B-F9D3753BE294}"/>
              </a:ext>
            </a:extLst>
          </p:cNvPr>
          <p:cNvSpPr>
            <a:spLocks noGrp="1"/>
          </p:cNvSpPr>
          <p:nvPr>
            <p:ph type="ctrTitle"/>
          </p:nvPr>
        </p:nvSpPr>
        <p:spPr>
          <a:xfrm>
            <a:off x="973667" y="2587625"/>
            <a:ext cx="5428436" cy="1880306"/>
          </a:xfrm>
        </p:spPr>
        <p:txBody>
          <a:bodyPr anchor="ctr" anchorCtr="0">
            <a:noAutofit/>
          </a:bodyPr>
          <a:lstStyle>
            <a:lvl1pPr>
              <a:defRPr sz="4500">
                <a:solidFill>
                  <a:schemeClr val="bg1"/>
                </a:solidFill>
              </a:defRPr>
            </a:lvl1pPr>
          </a:lstStyle>
          <a:p>
            <a:r>
              <a:rPr lang="en-US"/>
              <a:t>Click to edit Master title style</a:t>
            </a:r>
          </a:p>
        </p:txBody>
      </p:sp>
      <p:sp>
        <p:nvSpPr>
          <p:cNvPr id="45" name="Subtitle 2">
            <a:extLst>
              <a:ext uri="{FF2B5EF4-FFF2-40B4-BE49-F238E27FC236}">
                <a16:creationId xmlns:a16="http://schemas.microsoft.com/office/drawing/2014/main" id="{D9BF61BC-E8BB-4C55-B47E-8C398FC207EC}"/>
              </a:ext>
            </a:extLst>
          </p:cNvPr>
          <p:cNvSpPr>
            <a:spLocks noGrp="1"/>
          </p:cNvSpPr>
          <p:nvPr>
            <p:ph type="subTitle" idx="1"/>
          </p:nvPr>
        </p:nvSpPr>
        <p:spPr>
          <a:xfrm>
            <a:off x="973668" y="4784725"/>
            <a:ext cx="5428436" cy="762000"/>
          </a:xfrm>
        </p:spPr>
        <p:txBody>
          <a:bodyPr>
            <a:noAutofit/>
          </a:bodyPr>
          <a:lstStyle>
            <a:lvl1pPr marL="0" indent="0" algn="l">
              <a:spcBef>
                <a:spcPts val="0"/>
              </a:spcBef>
              <a:buNone/>
              <a:defRPr sz="2333">
                <a:solidFill>
                  <a:schemeClr val="bg1"/>
                </a:solidFill>
              </a:defRPr>
            </a:lvl1pPr>
            <a:lvl2pPr marL="609576" indent="0" algn="ctr">
              <a:buNone/>
              <a:defRPr>
                <a:solidFill>
                  <a:schemeClr val="tx1">
                    <a:tint val="75000"/>
                  </a:schemeClr>
                </a:solidFill>
              </a:defRPr>
            </a:lvl2pPr>
            <a:lvl3pPr marL="1219151" indent="0" algn="ctr">
              <a:buNone/>
              <a:defRPr>
                <a:solidFill>
                  <a:schemeClr val="tx1">
                    <a:tint val="75000"/>
                  </a:schemeClr>
                </a:solidFill>
              </a:defRPr>
            </a:lvl3pPr>
            <a:lvl4pPr marL="1828727" indent="0" algn="ctr">
              <a:buNone/>
              <a:defRPr>
                <a:solidFill>
                  <a:schemeClr val="tx1">
                    <a:tint val="75000"/>
                  </a:schemeClr>
                </a:solidFill>
              </a:defRPr>
            </a:lvl4pPr>
            <a:lvl5pPr marL="2438302" indent="0" algn="ctr">
              <a:buNone/>
              <a:defRPr>
                <a:solidFill>
                  <a:schemeClr val="tx1">
                    <a:tint val="75000"/>
                  </a:schemeClr>
                </a:solidFill>
              </a:defRPr>
            </a:lvl5pPr>
            <a:lvl6pPr marL="3047878" indent="0" algn="ctr">
              <a:buNone/>
              <a:defRPr>
                <a:solidFill>
                  <a:schemeClr val="tx1">
                    <a:tint val="75000"/>
                  </a:schemeClr>
                </a:solidFill>
              </a:defRPr>
            </a:lvl6pPr>
            <a:lvl7pPr marL="3657454" indent="0" algn="ctr">
              <a:buNone/>
              <a:defRPr>
                <a:solidFill>
                  <a:schemeClr val="tx1">
                    <a:tint val="75000"/>
                  </a:schemeClr>
                </a:solidFill>
              </a:defRPr>
            </a:lvl7pPr>
            <a:lvl8pPr marL="4267029" indent="0" algn="ctr">
              <a:buNone/>
              <a:defRPr>
                <a:solidFill>
                  <a:schemeClr val="tx1">
                    <a:tint val="75000"/>
                  </a:schemeClr>
                </a:solidFill>
              </a:defRPr>
            </a:lvl8pPr>
            <a:lvl9pPr marL="4876605" indent="0" algn="ctr">
              <a:buNone/>
              <a:defRPr>
                <a:solidFill>
                  <a:schemeClr val="tx1">
                    <a:tint val="75000"/>
                  </a:schemeClr>
                </a:solidFill>
              </a:defRPr>
            </a:lvl9pPr>
          </a:lstStyle>
          <a:p>
            <a:r>
              <a:rPr lang="en-US"/>
              <a:t>Click to edit Master subtitle style</a:t>
            </a:r>
          </a:p>
        </p:txBody>
      </p:sp>
      <p:pic>
        <p:nvPicPr>
          <p:cNvPr id="46" name="Graphic 45">
            <a:extLst>
              <a:ext uri="{FF2B5EF4-FFF2-40B4-BE49-F238E27FC236}">
                <a16:creationId xmlns:a16="http://schemas.microsoft.com/office/drawing/2014/main" id="{D07C659E-3F10-46E2-9676-61137FD9384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74146" y="571501"/>
            <a:ext cx="1191743" cy="650875"/>
          </a:xfrm>
          <a:prstGeom prst="rect">
            <a:avLst/>
          </a:prstGeom>
        </p:spPr>
      </p:pic>
      <p:sp>
        <p:nvSpPr>
          <p:cNvPr id="47" name="Footer Placeholder 4">
            <a:extLst>
              <a:ext uri="{FF2B5EF4-FFF2-40B4-BE49-F238E27FC236}">
                <a16:creationId xmlns:a16="http://schemas.microsoft.com/office/drawing/2014/main" id="{DBDF535B-3840-4291-8B0B-E0FCD28F794B}"/>
              </a:ext>
            </a:extLst>
          </p:cNvPr>
          <p:cNvSpPr txBox="1">
            <a:spLocks/>
          </p:cNvSpPr>
          <p:nvPr userDrawn="1"/>
        </p:nvSpPr>
        <p:spPr>
          <a:xfrm>
            <a:off x="571483" y="6407493"/>
            <a:ext cx="4191000" cy="22860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917"/>
              <a:t>© 2021 DXC Technology Company. All rights reserved.</a:t>
            </a:r>
          </a:p>
        </p:txBody>
      </p:sp>
      <p:cxnSp>
        <p:nvCxnSpPr>
          <p:cNvPr id="49" name="Straight Connector 48">
            <a:extLst>
              <a:ext uri="{FF2B5EF4-FFF2-40B4-BE49-F238E27FC236}">
                <a16:creationId xmlns:a16="http://schemas.microsoft.com/office/drawing/2014/main" id="{74F6FCDD-FAEE-435A-9F9E-32F9B9A0EE68}"/>
              </a:ext>
            </a:extLst>
          </p:cNvPr>
          <p:cNvCxnSpPr>
            <a:cxnSpLocks/>
          </p:cNvCxnSpPr>
          <p:nvPr userDrawn="1"/>
        </p:nvCxnSpPr>
        <p:spPr>
          <a:xfrm>
            <a:off x="1937759" y="628925"/>
            <a:ext cx="0" cy="536028"/>
          </a:xfrm>
          <a:prstGeom prst="line">
            <a:avLst/>
          </a:prstGeom>
          <a:ln w="19050" cap="rnd">
            <a:solidFill>
              <a:schemeClr val="tx1">
                <a:lumMod val="50000"/>
                <a:lumOff val="50000"/>
              </a:schemeClr>
            </a:solidFill>
          </a:ln>
        </p:spPr>
        <p:style>
          <a:lnRef idx="1">
            <a:schemeClr val="accent1"/>
          </a:lnRef>
          <a:fillRef idx="0">
            <a:schemeClr val="accent1"/>
          </a:fillRef>
          <a:effectRef idx="0">
            <a:schemeClr val="accent1"/>
          </a:effectRef>
          <a:fontRef idx="minor">
            <a:schemeClr val="lt1"/>
          </a:fontRef>
        </p:style>
      </p:cxnSp>
    </p:spTree>
    <p:extLst>
      <p:ext uri="{BB962C8B-B14F-4D97-AF65-F5344CB8AC3E}">
        <p14:creationId xmlns:p14="http://schemas.microsoft.com/office/powerpoint/2010/main" val="1426791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3426B9-F838-41C9-B246-0FAFD95669D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B277B70-EA56-4784-98A5-5C589CD8A7B4}"/>
              </a:ext>
            </a:extLst>
          </p:cNvPr>
          <p:cNvSpPr>
            <a:spLocks noGrp="1"/>
          </p:cNvSpPr>
          <p:nvPr>
            <p:ph type="subTitle" idx="1"/>
          </p:nvPr>
        </p:nvSpPr>
        <p:spPr>
          <a:xfrm>
            <a:off x="1524000" y="3602038"/>
            <a:ext cx="9144000" cy="1655762"/>
          </a:xfrm>
        </p:spPr>
        <p:txBody>
          <a:bodyPr/>
          <a:lstStyle>
            <a:lvl1pPr marL="0" indent="0" algn="ctr">
              <a:buNone/>
              <a:defRPr sz="2400"/>
            </a:lvl1pPr>
            <a:lvl2pPr marL="457182" indent="0" algn="ctr">
              <a:buNone/>
              <a:defRPr sz="2000"/>
            </a:lvl2pPr>
            <a:lvl3pPr marL="914363" indent="0" algn="ctr">
              <a:buNone/>
              <a:defRPr sz="1800"/>
            </a:lvl3pPr>
            <a:lvl4pPr marL="1371545" indent="0" algn="ctr">
              <a:buNone/>
              <a:defRPr sz="1600"/>
            </a:lvl4pPr>
            <a:lvl5pPr marL="1828727" indent="0" algn="ctr">
              <a:buNone/>
              <a:defRPr sz="1600"/>
            </a:lvl5pPr>
            <a:lvl6pPr marL="2285909" indent="0" algn="ctr">
              <a:buNone/>
              <a:defRPr sz="1600"/>
            </a:lvl6pPr>
            <a:lvl7pPr marL="2743090" indent="0" algn="ctr">
              <a:buNone/>
              <a:defRPr sz="1600"/>
            </a:lvl7pPr>
            <a:lvl8pPr marL="3200272" indent="0" algn="ctr">
              <a:buNone/>
              <a:defRPr sz="1600"/>
            </a:lvl8pPr>
            <a:lvl9pPr marL="3657454"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A69276D-35D5-4D5A-9457-A8C1CD80E059}"/>
              </a:ext>
            </a:extLst>
          </p:cNvPr>
          <p:cNvSpPr>
            <a:spLocks noGrp="1"/>
          </p:cNvSpPr>
          <p:nvPr>
            <p:ph type="dt" sz="half" idx="10"/>
          </p:nvPr>
        </p:nvSpPr>
        <p:spPr/>
        <p:txBody>
          <a:bodyPr/>
          <a:lstStyle/>
          <a:p>
            <a:fld id="{27AAA06B-CCA1-4340-B3CF-17D2D829BC5B}" type="datetimeFigureOut">
              <a:rPr lang="en-US" smtClean="0"/>
              <a:t>10/20/2022</a:t>
            </a:fld>
            <a:endParaRPr lang="en-US"/>
          </a:p>
        </p:txBody>
      </p:sp>
      <p:sp>
        <p:nvSpPr>
          <p:cNvPr id="5" name="Footer Placeholder 4">
            <a:extLst>
              <a:ext uri="{FF2B5EF4-FFF2-40B4-BE49-F238E27FC236}">
                <a16:creationId xmlns:a16="http://schemas.microsoft.com/office/drawing/2014/main" id="{0DEBB36B-F3C2-4141-9907-0149E83417E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8A0E3A6-89B5-4BC2-A99E-AF50C2D1D74D}"/>
              </a:ext>
            </a:extLst>
          </p:cNvPr>
          <p:cNvSpPr>
            <a:spLocks noGrp="1"/>
          </p:cNvSpPr>
          <p:nvPr>
            <p:ph type="sldNum" sz="quarter" idx="12"/>
          </p:nvPr>
        </p:nvSpPr>
        <p:spPr/>
        <p:txBody>
          <a:bodyPr/>
          <a:lstStyle/>
          <a:p>
            <a:fld id="{8F01D446-5C48-4D63-852A-91A0E98700BD}" type="slidenum">
              <a:rPr lang="en-US" smtClean="0"/>
              <a:t>‹#›</a:t>
            </a:fld>
            <a:endParaRPr lang="en-US"/>
          </a:p>
        </p:txBody>
      </p:sp>
    </p:spTree>
    <p:extLst>
      <p:ext uri="{BB962C8B-B14F-4D97-AF65-F5344CB8AC3E}">
        <p14:creationId xmlns:p14="http://schemas.microsoft.com/office/powerpoint/2010/main" val="41118287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94818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DXC Logo Slide">
    <p:bg>
      <p:bgPr>
        <a:solidFill>
          <a:schemeClr val="bg1"/>
        </a:solidFill>
        <a:effectLst/>
      </p:bgPr>
    </p:bg>
    <p:spTree>
      <p:nvGrpSpPr>
        <p:cNvPr id="1" name=""/>
        <p:cNvGrpSpPr/>
        <p:nvPr/>
      </p:nvGrpSpPr>
      <p:grpSpPr>
        <a:xfrm>
          <a:off x="0" y="0"/>
          <a:ext cx="0" cy="0"/>
          <a:chOff x="0" y="0"/>
          <a:chExt cx="0" cy="0"/>
        </a:xfrm>
      </p:grpSpPr>
      <p:grpSp>
        <p:nvGrpSpPr>
          <p:cNvPr id="7" name="Group 6"/>
          <p:cNvGrpSpPr/>
          <p:nvPr userDrawn="1"/>
        </p:nvGrpSpPr>
        <p:grpSpPr>
          <a:xfrm>
            <a:off x="-76200" y="-76200"/>
            <a:ext cx="12344400" cy="7010400"/>
            <a:chOff x="-91440" y="-91440"/>
            <a:chExt cx="14813280" cy="8412480"/>
          </a:xfrm>
        </p:grpSpPr>
        <p:cxnSp>
          <p:nvCxnSpPr>
            <p:cNvPr id="8" name="Straight Connector 7"/>
            <p:cNvCxnSpPr/>
            <p:nvPr userDrawn="1"/>
          </p:nvCxnSpPr>
          <p:spPr>
            <a:xfrm>
              <a:off x="-9144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userDrawn="1"/>
          </p:nvCxnSpPr>
          <p:spPr>
            <a:xfrm>
              <a:off x="-9144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userDrawn="1"/>
          </p:nvCxnSpPr>
          <p:spPr>
            <a:xfrm>
              <a:off x="-9144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userDrawn="1"/>
          </p:nvCxnSpPr>
          <p:spPr>
            <a:xfrm>
              <a:off x="1467612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userDrawn="1"/>
          </p:nvCxnSpPr>
          <p:spPr>
            <a:xfrm>
              <a:off x="1467612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userDrawn="1"/>
          </p:nvCxnSpPr>
          <p:spPr>
            <a:xfrm>
              <a:off x="1467612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userDrawn="1"/>
          </p:nvCxnSpPr>
          <p:spPr>
            <a:xfrm>
              <a:off x="685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13944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a:off x="685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a:off x="13944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11887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a:off x="7315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7315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a:off x="7086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userDrawn="1"/>
          </p:nvCxnSpPr>
          <p:spPr>
            <a:xfrm>
              <a:off x="7543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a:off x="7086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7543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userDrawn="1"/>
          </p:nvCxnSpPr>
          <p:spPr>
            <a:xfrm>
              <a:off x="5257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4800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9372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9829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userDrawn="1"/>
          </p:nvCxnSpPr>
          <p:spPr>
            <a:xfrm>
              <a:off x="5257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userDrawn="1"/>
          </p:nvCxnSpPr>
          <p:spPr>
            <a:xfrm>
              <a:off x="9829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a:off x="4800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userDrawn="1"/>
          </p:nvCxnSpPr>
          <p:spPr>
            <a:xfrm>
              <a:off x="9372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userDrawn="1"/>
          </p:nvCxnSpPr>
          <p:spPr>
            <a:xfrm>
              <a:off x="11887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a:off x="1467612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a:off x="-9144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grpSp>
      <p:sp>
        <p:nvSpPr>
          <p:cNvPr id="15" name="Footer Placeholder 4"/>
          <p:cNvSpPr txBox="1">
            <a:spLocks/>
          </p:cNvSpPr>
          <p:nvPr userDrawn="1"/>
        </p:nvSpPr>
        <p:spPr>
          <a:xfrm>
            <a:off x="6286500" y="6317033"/>
            <a:ext cx="5334000" cy="22860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917">
                <a:solidFill>
                  <a:schemeClr val="tx1"/>
                </a:solidFill>
              </a:rPr>
              <a:t>© 2021 DXC Technology Company. All rights reserved.</a:t>
            </a:r>
          </a:p>
        </p:txBody>
      </p:sp>
      <p:pic>
        <p:nvPicPr>
          <p:cNvPr id="2" name="Graphic 1">
            <a:extLst>
              <a:ext uri="{FF2B5EF4-FFF2-40B4-BE49-F238E27FC236}">
                <a16:creationId xmlns:a16="http://schemas.microsoft.com/office/drawing/2014/main" id="{204136C3-C0B2-4695-8464-42B084FBEA6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74196" y="2380743"/>
            <a:ext cx="3843609" cy="2096514"/>
          </a:xfrm>
          <a:prstGeom prst="rect">
            <a:avLst/>
          </a:prstGeom>
        </p:spPr>
      </p:pic>
    </p:spTree>
    <p:extLst>
      <p:ext uri="{BB962C8B-B14F-4D97-AF65-F5344CB8AC3E}">
        <p14:creationId xmlns:p14="http://schemas.microsoft.com/office/powerpoint/2010/main" val="1426456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userDrawn="1">
  <p:cSld name="Title Slide 1">
    <p:spTree>
      <p:nvGrpSpPr>
        <p:cNvPr id="1" name=""/>
        <p:cNvGrpSpPr/>
        <p:nvPr/>
      </p:nvGrpSpPr>
      <p:grpSpPr>
        <a:xfrm>
          <a:off x="0" y="0"/>
          <a:ext cx="0" cy="0"/>
          <a:chOff x="0" y="0"/>
          <a:chExt cx="0" cy="0"/>
        </a:xfrm>
      </p:grpSpPr>
      <p:pic>
        <p:nvPicPr>
          <p:cNvPr id="49" name="Picture 48">
            <a:extLst>
              <a:ext uri="{FF2B5EF4-FFF2-40B4-BE49-F238E27FC236}">
                <a16:creationId xmlns:a16="http://schemas.microsoft.com/office/drawing/2014/main" id="{21A9B442-E066-45F6-B3AE-3AFDBF7D4EF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492406" y="0"/>
            <a:ext cx="7699593" cy="6858000"/>
          </a:xfrm>
          <a:prstGeom prst="rect">
            <a:avLst/>
          </a:prstGeom>
        </p:spPr>
      </p:pic>
      <p:sp>
        <p:nvSpPr>
          <p:cNvPr id="2" name="Rectangle 1">
            <a:extLst>
              <a:ext uri="{FF2B5EF4-FFF2-40B4-BE49-F238E27FC236}">
                <a16:creationId xmlns:a16="http://schemas.microsoft.com/office/drawing/2014/main" id="{B4BC55B5-67DD-41EA-AD2C-9C6155F43FD5}"/>
              </a:ext>
            </a:extLst>
          </p:cNvPr>
          <p:cNvSpPr/>
          <p:nvPr userDrawn="1"/>
        </p:nvSpPr>
        <p:spPr>
          <a:xfrm>
            <a:off x="4009634" y="0"/>
            <a:ext cx="2877719" cy="6858000"/>
          </a:xfrm>
          <a:prstGeom prst="rect">
            <a:avLst/>
          </a:prstGeom>
          <a:gradFill flip="none" rotWithShape="1">
            <a:gsLst>
              <a:gs pos="0">
                <a:schemeClr val="bg1">
                  <a:alpha val="0"/>
                </a:schemeClr>
              </a:gs>
              <a:gs pos="70000">
                <a:schemeClr val="bg1"/>
              </a:gs>
            </a:gsLst>
            <a:lin ang="10800000" scaled="1"/>
            <a:tileRect/>
          </a:gradFill>
          <a:ln>
            <a:no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IN"/>
          </a:p>
        </p:txBody>
      </p:sp>
      <p:sp>
        <p:nvSpPr>
          <p:cNvPr id="44" name="Rectangle: Single Corner Rounded 43">
            <a:extLst>
              <a:ext uri="{FF2B5EF4-FFF2-40B4-BE49-F238E27FC236}">
                <a16:creationId xmlns:a16="http://schemas.microsoft.com/office/drawing/2014/main" id="{2C9C6690-9226-4F0C-A542-C330AFCC2AF3}"/>
              </a:ext>
            </a:extLst>
          </p:cNvPr>
          <p:cNvSpPr/>
          <p:nvPr userDrawn="1"/>
        </p:nvSpPr>
        <p:spPr>
          <a:xfrm>
            <a:off x="571502" y="2116666"/>
            <a:ext cx="7391398" cy="4163484"/>
          </a:xfrm>
          <a:prstGeom prst="round1Rect">
            <a:avLst>
              <a:gd name="adj" fmla="val 23471"/>
            </a:avLst>
          </a:prstGeom>
          <a:solidFill>
            <a:schemeClr val="accent1"/>
          </a:solidFill>
          <a:ln>
            <a:no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sz="1500"/>
          </a:p>
        </p:txBody>
      </p:sp>
      <p:grpSp>
        <p:nvGrpSpPr>
          <p:cNvPr id="9" name="Group 8"/>
          <p:cNvGrpSpPr/>
          <p:nvPr userDrawn="1"/>
        </p:nvGrpSpPr>
        <p:grpSpPr>
          <a:xfrm>
            <a:off x="-76200" y="-76200"/>
            <a:ext cx="12344400" cy="7010400"/>
            <a:chOff x="-91440" y="-91440"/>
            <a:chExt cx="14813280" cy="8412480"/>
          </a:xfrm>
        </p:grpSpPr>
        <p:cxnSp>
          <p:nvCxnSpPr>
            <p:cNvPr id="10" name="Straight Connector 9"/>
            <p:cNvCxnSpPr/>
            <p:nvPr userDrawn="1"/>
          </p:nvCxnSpPr>
          <p:spPr>
            <a:xfrm>
              <a:off x="-9144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userDrawn="1"/>
          </p:nvCxnSpPr>
          <p:spPr>
            <a:xfrm>
              <a:off x="-9144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userDrawn="1"/>
          </p:nvCxnSpPr>
          <p:spPr>
            <a:xfrm>
              <a:off x="-9144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userDrawn="1"/>
          </p:nvCxnSpPr>
          <p:spPr>
            <a:xfrm>
              <a:off x="1467612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1467612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1467612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a:off x="685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13944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a:off x="685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userDrawn="1"/>
          </p:nvCxnSpPr>
          <p:spPr>
            <a:xfrm>
              <a:off x="13944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a:off x="11887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7315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userDrawn="1"/>
          </p:nvCxnSpPr>
          <p:spPr>
            <a:xfrm>
              <a:off x="7315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7086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7543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7086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userDrawn="1"/>
          </p:nvCxnSpPr>
          <p:spPr>
            <a:xfrm>
              <a:off x="7543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userDrawn="1"/>
          </p:nvCxnSpPr>
          <p:spPr>
            <a:xfrm>
              <a:off x="5257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a:off x="4800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userDrawn="1"/>
          </p:nvCxnSpPr>
          <p:spPr>
            <a:xfrm>
              <a:off x="9372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userDrawn="1"/>
          </p:nvCxnSpPr>
          <p:spPr>
            <a:xfrm>
              <a:off x="9829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a:off x="5257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a:off x="9829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userDrawn="1"/>
          </p:nvCxnSpPr>
          <p:spPr>
            <a:xfrm>
              <a:off x="4800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userDrawn="1"/>
          </p:nvCxnSpPr>
          <p:spPr>
            <a:xfrm>
              <a:off x="9372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userDrawn="1"/>
          </p:nvCxnSpPr>
          <p:spPr>
            <a:xfrm>
              <a:off x="11887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userDrawn="1"/>
          </p:nvCxnSpPr>
          <p:spPr>
            <a:xfrm>
              <a:off x="1467612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userDrawn="1"/>
          </p:nvCxnSpPr>
          <p:spPr>
            <a:xfrm>
              <a:off x="-9144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grpSp>
      <p:sp>
        <p:nvSpPr>
          <p:cNvPr id="43" name="Title 1">
            <a:extLst>
              <a:ext uri="{FF2B5EF4-FFF2-40B4-BE49-F238E27FC236}">
                <a16:creationId xmlns:a16="http://schemas.microsoft.com/office/drawing/2014/main" id="{32FF021F-9D63-4AEC-B29B-F9D3753BE294}"/>
              </a:ext>
            </a:extLst>
          </p:cNvPr>
          <p:cNvSpPr>
            <a:spLocks noGrp="1"/>
          </p:cNvSpPr>
          <p:nvPr>
            <p:ph type="ctrTitle"/>
          </p:nvPr>
        </p:nvSpPr>
        <p:spPr>
          <a:xfrm>
            <a:off x="973667" y="2587625"/>
            <a:ext cx="5428436" cy="1880306"/>
          </a:xfrm>
        </p:spPr>
        <p:txBody>
          <a:bodyPr anchor="ctr" anchorCtr="0">
            <a:noAutofit/>
          </a:bodyPr>
          <a:lstStyle>
            <a:lvl1pPr>
              <a:defRPr sz="4500">
                <a:solidFill>
                  <a:schemeClr val="bg1"/>
                </a:solidFill>
              </a:defRPr>
            </a:lvl1pPr>
          </a:lstStyle>
          <a:p>
            <a:r>
              <a:rPr lang="en-US"/>
              <a:t>Click to edit Master title style</a:t>
            </a:r>
          </a:p>
        </p:txBody>
      </p:sp>
      <p:sp>
        <p:nvSpPr>
          <p:cNvPr id="45" name="Subtitle 2">
            <a:extLst>
              <a:ext uri="{FF2B5EF4-FFF2-40B4-BE49-F238E27FC236}">
                <a16:creationId xmlns:a16="http://schemas.microsoft.com/office/drawing/2014/main" id="{D9BF61BC-E8BB-4C55-B47E-8C398FC207EC}"/>
              </a:ext>
            </a:extLst>
          </p:cNvPr>
          <p:cNvSpPr>
            <a:spLocks noGrp="1"/>
          </p:cNvSpPr>
          <p:nvPr>
            <p:ph type="subTitle" idx="1"/>
          </p:nvPr>
        </p:nvSpPr>
        <p:spPr>
          <a:xfrm>
            <a:off x="973668" y="4784725"/>
            <a:ext cx="5428436" cy="762000"/>
          </a:xfrm>
        </p:spPr>
        <p:txBody>
          <a:bodyPr>
            <a:noAutofit/>
          </a:bodyPr>
          <a:lstStyle>
            <a:lvl1pPr marL="0" indent="0" algn="l">
              <a:spcBef>
                <a:spcPts val="0"/>
              </a:spcBef>
              <a:buNone/>
              <a:defRPr sz="2333">
                <a:solidFill>
                  <a:schemeClr val="bg1"/>
                </a:solidFill>
              </a:defRPr>
            </a:lvl1pPr>
            <a:lvl2pPr marL="609576" indent="0" algn="ctr">
              <a:buNone/>
              <a:defRPr>
                <a:solidFill>
                  <a:schemeClr val="tx1">
                    <a:tint val="75000"/>
                  </a:schemeClr>
                </a:solidFill>
              </a:defRPr>
            </a:lvl2pPr>
            <a:lvl3pPr marL="1219151" indent="0" algn="ctr">
              <a:buNone/>
              <a:defRPr>
                <a:solidFill>
                  <a:schemeClr val="tx1">
                    <a:tint val="75000"/>
                  </a:schemeClr>
                </a:solidFill>
              </a:defRPr>
            </a:lvl3pPr>
            <a:lvl4pPr marL="1828727" indent="0" algn="ctr">
              <a:buNone/>
              <a:defRPr>
                <a:solidFill>
                  <a:schemeClr val="tx1">
                    <a:tint val="75000"/>
                  </a:schemeClr>
                </a:solidFill>
              </a:defRPr>
            </a:lvl4pPr>
            <a:lvl5pPr marL="2438302" indent="0" algn="ctr">
              <a:buNone/>
              <a:defRPr>
                <a:solidFill>
                  <a:schemeClr val="tx1">
                    <a:tint val="75000"/>
                  </a:schemeClr>
                </a:solidFill>
              </a:defRPr>
            </a:lvl5pPr>
            <a:lvl6pPr marL="3047878" indent="0" algn="ctr">
              <a:buNone/>
              <a:defRPr>
                <a:solidFill>
                  <a:schemeClr val="tx1">
                    <a:tint val="75000"/>
                  </a:schemeClr>
                </a:solidFill>
              </a:defRPr>
            </a:lvl6pPr>
            <a:lvl7pPr marL="3657454" indent="0" algn="ctr">
              <a:buNone/>
              <a:defRPr>
                <a:solidFill>
                  <a:schemeClr val="tx1">
                    <a:tint val="75000"/>
                  </a:schemeClr>
                </a:solidFill>
              </a:defRPr>
            </a:lvl7pPr>
            <a:lvl8pPr marL="4267029" indent="0" algn="ctr">
              <a:buNone/>
              <a:defRPr>
                <a:solidFill>
                  <a:schemeClr val="tx1">
                    <a:tint val="75000"/>
                  </a:schemeClr>
                </a:solidFill>
              </a:defRPr>
            </a:lvl8pPr>
            <a:lvl9pPr marL="4876605" indent="0" algn="ctr">
              <a:buNone/>
              <a:defRPr>
                <a:solidFill>
                  <a:schemeClr val="tx1">
                    <a:tint val="75000"/>
                  </a:schemeClr>
                </a:solidFill>
              </a:defRPr>
            </a:lvl9pPr>
          </a:lstStyle>
          <a:p>
            <a:r>
              <a:rPr lang="en-US"/>
              <a:t>Click to edit Master subtitle style</a:t>
            </a:r>
          </a:p>
        </p:txBody>
      </p:sp>
      <p:pic>
        <p:nvPicPr>
          <p:cNvPr id="46" name="Graphic 45">
            <a:extLst>
              <a:ext uri="{FF2B5EF4-FFF2-40B4-BE49-F238E27FC236}">
                <a16:creationId xmlns:a16="http://schemas.microsoft.com/office/drawing/2014/main" id="{D07C659E-3F10-46E2-9676-61137FD9384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74146" y="571501"/>
            <a:ext cx="1191743" cy="650875"/>
          </a:xfrm>
          <a:prstGeom prst="rect">
            <a:avLst/>
          </a:prstGeom>
        </p:spPr>
      </p:pic>
      <p:sp>
        <p:nvSpPr>
          <p:cNvPr id="47" name="Footer Placeholder 4">
            <a:extLst>
              <a:ext uri="{FF2B5EF4-FFF2-40B4-BE49-F238E27FC236}">
                <a16:creationId xmlns:a16="http://schemas.microsoft.com/office/drawing/2014/main" id="{DBDF535B-3840-4291-8B0B-E0FCD28F794B}"/>
              </a:ext>
            </a:extLst>
          </p:cNvPr>
          <p:cNvSpPr txBox="1">
            <a:spLocks/>
          </p:cNvSpPr>
          <p:nvPr userDrawn="1"/>
        </p:nvSpPr>
        <p:spPr>
          <a:xfrm>
            <a:off x="571483" y="6407493"/>
            <a:ext cx="4191000" cy="22860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917"/>
              <a:t>© 2021 DXC Technology Company. All rights reserved.</a:t>
            </a:r>
          </a:p>
        </p:txBody>
      </p:sp>
      <p:cxnSp>
        <p:nvCxnSpPr>
          <p:cNvPr id="48" name="Straight Connector 47">
            <a:extLst>
              <a:ext uri="{FF2B5EF4-FFF2-40B4-BE49-F238E27FC236}">
                <a16:creationId xmlns:a16="http://schemas.microsoft.com/office/drawing/2014/main" id="{27CD9AA3-780F-40D8-9F4C-3EE670611563}"/>
              </a:ext>
            </a:extLst>
          </p:cNvPr>
          <p:cNvCxnSpPr>
            <a:cxnSpLocks/>
          </p:cNvCxnSpPr>
          <p:nvPr userDrawn="1"/>
        </p:nvCxnSpPr>
        <p:spPr>
          <a:xfrm>
            <a:off x="1937759" y="628925"/>
            <a:ext cx="0" cy="536028"/>
          </a:xfrm>
          <a:prstGeom prst="line">
            <a:avLst/>
          </a:prstGeom>
          <a:ln w="19050" cap="rnd">
            <a:solidFill>
              <a:schemeClr val="tx1">
                <a:lumMod val="50000"/>
                <a:lumOff val="50000"/>
              </a:schemeClr>
            </a:solidFill>
          </a:ln>
        </p:spPr>
        <p:style>
          <a:lnRef idx="1">
            <a:schemeClr val="accent1"/>
          </a:lnRef>
          <a:fillRef idx="0">
            <a:schemeClr val="accent1"/>
          </a:fillRef>
          <a:effectRef idx="0">
            <a:schemeClr val="accent1"/>
          </a:effectRef>
          <a:fontRef idx="minor">
            <a:schemeClr val="lt1"/>
          </a:fontRef>
        </p:style>
      </p:cxnSp>
    </p:spTree>
    <p:extLst>
      <p:ext uri="{BB962C8B-B14F-4D97-AF65-F5344CB8AC3E}">
        <p14:creationId xmlns:p14="http://schemas.microsoft.com/office/powerpoint/2010/main" val="116776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Agend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571500" y="1714499"/>
            <a:ext cx="11049000" cy="4267730"/>
          </a:xfrm>
        </p:spPr>
        <p:txBody>
          <a:bodyPr numCol="2" spcCol="457200">
            <a:normAutofit/>
          </a:bodyPr>
          <a:lstStyle>
            <a:lvl1pPr marL="380985" indent="-380985">
              <a:spcBef>
                <a:spcPts val="750"/>
              </a:spcBef>
              <a:buFont typeface="+mj-lt"/>
              <a:buAutoNum type="arabicPeriod"/>
              <a:tabLst>
                <a:tab pos="5280872" algn="r"/>
              </a:tabLst>
              <a:defRPr sz="1667"/>
            </a:lvl1pPr>
            <a:lvl2pPr marL="571477" indent="-190492">
              <a:spcBef>
                <a:spcPts val="500"/>
              </a:spcBef>
              <a:buFont typeface="Arial" pitchFamily="34" charset="0"/>
              <a:buChar char="–"/>
              <a:tabLst>
                <a:tab pos="5280872" algn="r"/>
              </a:tabLst>
              <a:defRPr sz="1667"/>
            </a:lvl2pPr>
            <a:lvl3pPr marL="761970" indent="-190492">
              <a:spcBef>
                <a:spcPts val="500"/>
              </a:spcBef>
              <a:buFont typeface="Arial" pitchFamily="34" charset="0"/>
              <a:buChar char="–"/>
              <a:tabLst>
                <a:tab pos="5280872" algn="r"/>
              </a:tabLst>
              <a:defRPr sz="1667"/>
            </a:lvl3pPr>
            <a:lvl4pPr marL="952462" indent="-190492">
              <a:spcBef>
                <a:spcPts val="500"/>
              </a:spcBef>
              <a:buFont typeface="Arial" pitchFamily="34" charset="0"/>
              <a:buChar char="–"/>
              <a:tabLst>
                <a:tab pos="5280872" algn="r"/>
              </a:tabLst>
              <a:defRPr sz="1667"/>
            </a:lvl4pPr>
            <a:lvl5pPr marL="1142954" indent="-190492">
              <a:spcBef>
                <a:spcPts val="500"/>
              </a:spcBef>
              <a:buFont typeface="Arial" pitchFamily="34" charset="0"/>
              <a:buChar char="–"/>
              <a:tabLst>
                <a:tab pos="5280872" algn="r"/>
              </a:tabLst>
              <a:defRPr sz="1667"/>
            </a:lvl5pPr>
            <a:lvl6pPr marL="1333447" indent="-190492">
              <a:spcBef>
                <a:spcPts val="500"/>
              </a:spcBef>
              <a:buFont typeface="Arial" pitchFamily="34" charset="0"/>
              <a:buChar char="–"/>
              <a:tabLst>
                <a:tab pos="5280872" algn="r"/>
              </a:tabLst>
              <a:defRPr sz="1667" baseline="0"/>
            </a:lvl6pPr>
            <a:lvl7pPr marL="1523939" indent="-190492">
              <a:spcBef>
                <a:spcPts val="500"/>
              </a:spcBef>
              <a:buFont typeface="Arial" pitchFamily="34" charset="0"/>
              <a:buChar char="–"/>
              <a:tabLst>
                <a:tab pos="5280872" algn="r"/>
              </a:tabLst>
              <a:defRPr sz="1667" baseline="0"/>
            </a:lvl7pPr>
            <a:lvl8pPr marL="1714431" indent="-190492">
              <a:spcBef>
                <a:spcPts val="500"/>
              </a:spcBef>
              <a:buFont typeface="Arial" pitchFamily="34" charset="0"/>
              <a:buChar char="–"/>
              <a:tabLst>
                <a:tab pos="5280872" algn="r"/>
              </a:tabLst>
              <a:defRPr sz="1667" baseline="0"/>
            </a:lvl8pPr>
            <a:lvl9pPr marL="1904924" indent="-190492">
              <a:spcBef>
                <a:spcPts val="500"/>
              </a:spcBef>
              <a:buFont typeface="Arial" pitchFamily="34" charset="0"/>
              <a:buChar char="–"/>
              <a:tabLst>
                <a:tab pos="5280872" algn="r"/>
              </a:tabLst>
              <a:defRPr sz="1667"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080533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Three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71500" y="1714499"/>
            <a:ext cx="3429000" cy="4267730"/>
          </a:xfrm>
        </p:spPr>
        <p:txBody>
          <a:bodyPr>
            <a:normAutofit/>
          </a:bodyPr>
          <a:lstStyle>
            <a:lvl1pPr>
              <a:defRPr sz="1667"/>
            </a:lvl1pPr>
            <a:lvl2pPr>
              <a:defRPr sz="1667"/>
            </a:lvl2pPr>
            <a:lvl3pPr>
              <a:defRPr sz="1667"/>
            </a:lvl3pPr>
            <a:lvl4pPr>
              <a:defRPr sz="1667"/>
            </a:lvl4pPr>
            <a:lvl5pPr>
              <a:defRPr sz="1667"/>
            </a:lvl5pPr>
            <a:lvl6pPr>
              <a:defRPr sz="1667" baseline="0"/>
            </a:lvl6pPr>
            <a:lvl7pPr>
              <a:defRPr sz="1667" baseline="0"/>
            </a:lvl7pPr>
            <a:lvl8pPr>
              <a:defRPr sz="1667" baseline="0"/>
            </a:lvl8pPr>
            <a:lvl9pPr>
              <a:defRPr sz="1667"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81500" y="1714499"/>
            <a:ext cx="3429000" cy="4267730"/>
          </a:xfrm>
        </p:spPr>
        <p:txBody>
          <a:bodyPr>
            <a:normAutofit/>
          </a:bodyPr>
          <a:lstStyle>
            <a:lvl1pPr>
              <a:defRPr sz="1667"/>
            </a:lvl1pPr>
            <a:lvl2pPr>
              <a:defRPr sz="1667"/>
            </a:lvl2pPr>
            <a:lvl3pPr>
              <a:defRPr sz="1667"/>
            </a:lvl3pPr>
            <a:lvl4pPr>
              <a:defRPr sz="1667"/>
            </a:lvl4pPr>
            <a:lvl5pPr>
              <a:defRPr sz="1667"/>
            </a:lvl5pPr>
            <a:lvl6pPr>
              <a:defRPr sz="1667" baseline="0"/>
            </a:lvl6pPr>
            <a:lvl7pPr>
              <a:defRPr sz="1667" baseline="0"/>
            </a:lvl7pPr>
            <a:lvl8pPr>
              <a:defRPr sz="1667" baseline="0"/>
            </a:lvl8pPr>
            <a:lvl9pPr>
              <a:defRPr sz="1667"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3"/>
          <p:cNvSpPr>
            <a:spLocks noGrp="1"/>
          </p:cNvSpPr>
          <p:nvPr>
            <p:ph sz="half" idx="13"/>
          </p:nvPr>
        </p:nvSpPr>
        <p:spPr>
          <a:xfrm>
            <a:off x="8191500" y="1714499"/>
            <a:ext cx="3429000" cy="4267730"/>
          </a:xfrm>
        </p:spPr>
        <p:txBody>
          <a:bodyPr>
            <a:normAutofit/>
          </a:bodyPr>
          <a:lstStyle>
            <a:lvl1pPr>
              <a:defRPr sz="1667"/>
            </a:lvl1pPr>
            <a:lvl2pPr>
              <a:defRPr sz="1667"/>
            </a:lvl2pPr>
            <a:lvl3pPr>
              <a:defRPr sz="1667"/>
            </a:lvl3pPr>
            <a:lvl4pPr>
              <a:defRPr sz="1667"/>
            </a:lvl4pPr>
            <a:lvl5pPr>
              <a:defRPr sz="1667"/>
            </a:lvl5pPr>
            <a:lvl6pPr>
              <a:defRPr sz="1667" baseline="0"/>
            </a:lvl6pPr>
            <a:lvl7pPr>
              <a:defRPr sz="1667" baseline="0"/>
            </a:lvl7pPr>
            <a:lvl8pPr>
              <a:defRPr sz="1667" baseline="0"/>
            </a:lvl8pPr>
            <a:lvl9pPr>
              <a:defRPr sz="1667"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8"/>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1536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
  <p:cSld name="Bullete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marL="190492" indent="-190492">
              <a:buFont typeface="Arial" pitchFamily="34" charset="0"/>
              <a:buChar char="•"/>
              <a:defRPr b="0"/>
            </a:lvl1pPr>
            <a:lvl2pPr marL="380985" indent="-190492">
              <a:spcBef>
                <a:spcPts val="500"/>
              </a:spcBef>
              <a:buFont typeface="Arial" pitchFamily="34" charset="0"/>
              <a:buChar char="–"/>
              <a:defRPr b="0"/>
            </a:lvl2pPr>
            <a:lvl3pPr marL="571477" indent="-190492">
              <a:spcBef>
                <a:spcPts val="500"/>
              </a:spcBef>
              <a:buFont typeface="Arial" pitchFamily="34" charset="0"/>
              <a:buChar char="–"/>
              <a:defRPr b="0"/>
            </a:lvl3pPr>
            <a:lvl4pPr marL="761970" indent="-190492">
              <a:spcBef>
                <a:spcPts val="500"/>
              </a:spcBef>
              <a:buFont typeface="Arial" pitchFamily="34" charset="0"/>
              <a:buChar char="–"/>
              <a:defRPr b="0"/>
            </a:lvl4pPr>
            <a:lvl5pPr marL="952462" indent="-190492">
              <a:spcBef>
                <a:spcPts val="500"/>
              </a:spcBef>
              <a:buFont typeface="Arial" pitchFamily="34" charset="0"/>
              <a:buChar char="–"/>
              <a:defRPr b="0"/>
            </a:lvl5pPr>
            <a:lvl6pPr marL="1142954" indent="-190492">
              <a:spcBef>
                <a:spcPts val="500"/>
              </a:spcBef>
              <a:buFont typeface="Arial" pitchFamily="34" charset="0"/>
              <a:buChar char="–"/>
              <a:defRPr baseline="0"/>
            </a:lvl6pPr>
            <a:lvl7pPr marL="1333447" indent="-190492">
              <a:spcBef>
                <a:spcPts val="500"/>
              </a:spcBef>
              <a:buFont typeface="Arial" pitchFamily="34" charset="0"/>
              <a:buChar char="–"/>
              <a:defRPr baseline="0"/>
            </a:lvl7pPr>
            <a:lvl8pPr marL="1523939" indent="-190492">
              <a:spcBef>
                <a:spcPts val="500"/>
              </a:spcBef>
              <a:buFont typeface="Arial" pitchFamily="34" charset="0"/>
              <a:buChar char="–"/>
              <a:defRPr baseline="0"/>
            </a:lvl8pPr>
            <a:lvl9pPr marL="1714431" indent="-190492">
              <a:spcBef>
                <a:spcPts val="500"/>
              </a:spcBef>
              <a:buFont typeface="Arial" pitchFamily="34" charset="0"/>
              <a:buChar char="–"/>
              <a:defRPr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0029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71500" y="1714500"/>
            <a:ext cx="8382000" cy="2438400"/>
          </a:xfrm>
        </p:spPr>
        <p:txBody>
          <a:bodyPr anchor="b" anchorCtr="0">
            <a:noAutofit/>
          </a:bodyPr>
          <a:lstStyle>
            <a:lvl1pPr>
              <a:defRPr sz="5000">
                <a:solidFill>
                  <a:schemeClr val="bg1"/>
                </a:solidFill>
              </a:defRPr>
            </a:lvl1pPr>
          </a:lstStyle>
          <a:p>
            <a:r>
              <a:rPr lang="en-US"/>
              <a:t>Click to edit Master title style</a:t>
            </a:r>
          </a:p>
        </p:txBody>
      </p:sp>
      <p:sp>
        <p:nvSpPr>
          <p:cNvPr id="3" name="Subtitle 2"/>
          <p:cNvSpPr>
            <a:spLocks noGrp="1"/>
          </p:cNvSpPr>
          <p:nvPr>
            <p:ph type="subTitle" idx="1"/>
          </p:nvPr>
        </p:nvSpPr>
        <p:spPr>
          <a:xfrm>
            <a:off x="571500" y="4381500"/>
            <a:ext cx="8382000" cy="762000"/>
          </a:xfrm>
        </p:spPr>
        <p:txBody>
          <a:bodyPr>
            <a:noAutofit/>
          </a:bodyPr>
          <a:lstStyle>
            <a:lvl1pPr marL="0" indent="0" algn="l">
              <a:spcBef>
                <a:spcPts val="0"/>
              </a:spcBef>
              <a:buNone/>
              <a:defRPr sz="2333">
                <a:solidFill>
                  <a:schemeClr val="bg1"/>
                </a:solidFill>
              </a:defRPr>
            </a:lvl1pPr>
            <a:lvl2pPr marL="609551" indent="0" algn="ctr">
              <a:buNone/>
              <a:defRPr>
                <a:solidFill>
                  <a:schemeClr val="tx1">
                    <a:tint val="75000"/>
                  </a:schemeClr>
                </a:solidFill>
              </a:defRPr>
            </a:lvl2pPr>
            <a:lvl3pPr marL="1219102" indent="0" algn="ctr">
              <a:buNone/>
              <a:defRPr>
                <a:solidFill>
                  <a:schemeClr val="tx1">
                    <a:tint val="75000"/>
                  </a:schemeClr>
                </a:solidFill>
              </a:defRPr>
            </a:lvl3pPr>
            <a:lvl4pPr marL="1828654" indent="0" algn="ctr">
              <a:buNone/>
              <a:defRPr>
                <a:solidFill>
                  <a:schemeClr val="tx1">
                    <a:tint val="75000"/>
                  </a:schemeClr>
                </a:solidFill>
              </a:defRPr>
            </a:lvl4pPr>
            <a:lvl5pPr marL="2438204" indent="0" algn="ctr">
              <a:buNone/>
              <a:defRPr>
                <a:solidFill>
                  <a:schemeClr val="tx1">
                    <a:tint val="75000"/>
                  </a:schemeClr>
                </a:solidFill>
              </a:defRPr>
            </a:lvl5pPr>
            <a:lvl6pPr marL="3047756" indent="0" algn="ctr">
              <a:buNone/>
              <a:defRPr>
                <a:solidFill>
                  <a:schemeClr val="tx1">
                    <a:tint val="75000"/>
                  </a:schemeClr>
                </a:solidFill>
              </a:defRPr>
            </a:lvl6pPr>
            <a:lvl7pPr marL="3657308" indent="0" algn="ctr">
              <a:buNone/>
              <a:defRPr>
                <a:solidFill>
                  <a:schemeClr val="tx1">
                    <a:tint val="75000"/>
                  </a:schemeClr>
                </a:solidFill>
              </a:defRPr>
            </a:lvl7pPr>
            <a:lvl8pPr marL="4266858" indent="0" algn="ctr">
              <a:buNone/>
              <a:defRPr>
                <a:solidFill>
                  <a:schemeClr val="tx1">
                    <a:tint val="75000"/>
                  </a:schemeClr>
                </a:solidFill>
              </a:defRPr>
            </a:lvl8pPr>
            <a:lvl9pPr marL="4876410"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4105188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sv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image" Target="../media/image2.svg"/><Relationship Id="rId3" Type="http://schemas.openxmlformats.org/officeDocument/2006/relationships/slideLayout" Target="../slideLayouts/slideLayout13.xml"/><Relationship Id="rId7" Type="http://schemas.openxmlformats.org/officeDocument/2006/relationships/slideLayout" Target="../slideLayouts/slideLayout17.xml"/><Relationship Id="rId12" Type="http://schemas.openxmlformats.org/officeDocument/2006/relationships/image" Target="../media/image1.png"/><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theme" Target="../theme/theme2.xml"/><Relationship Id="rId5" Type="http://schemas.openxmlformats.org/officeDocument/2006/relationships/slideLayout" Target="../slideLayouts/slideLayout15.xml"/><Relationship Id="rId10" Type="http://schemas.openxmlformats.org/officeDocument/2006/relationships/slideLayout" Target="../slideLayouts/slideLayout20.xml"/><Relationship Id="rId4" Type="http://schemas.openxmlformats.org/officeDocument/2006/relationships/slideLayout" Target="../slideLayouts/slideLayout14.xml"/><Relationship Id="rId9"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gray">
      <p:bgPr>
        <a:solidFill>
          <a:schemeClr val="bg1"/>
        </a:solidFill>
        <a:effectLst/>
      </p:bgPr>
    </p:bg>
    <p:spTree>
      <p:nvGrpSpPr>
        <p:cNvPr id="1" name=""/>
        <p:cNvGrpSpPr/>
        <p:nvPr/>
      </p:nvGrpSpPr>
      <p:grpSpPr>
        <a:xfrm>
          <a:off x="0" y="0"/>
          <a:ext cx="0" cy="0"/>
          <a:chOff x="0" y="0"/>
          <a:chExt cx="0" cy="0"/>
        </a:xfrm>
      </p:grpSpPr>
      <p:grpSp>
        <p:nvGrpSpPr>
          <p:cNvPr id="18" name="Group 17"/>
          <p:cNvGrpSpPr/>
          <p:nvPr userDrawn="1"/>
        </p:nvGrpSpPr>
        <p:grpSpPr>
          <a:xfrm>
            <a:off x="-76200" y="-76200"/>
            <a:ext cx="12344400" cy="7010400"/>
            <a:chOff x="-91440" y="-91440"/>
            <a:chExt cx="14813280" cy="8412480"/>
          </a:xfrm>
        </p:grpSpPr>
        <p:cxnSp>
          <p:nvCxnSpPr>
            <p:cNvPr id="12" name="Straight Connector 11"/>
            <p:cNvCxnSpPr/>
            <p:nvPr userDrawn="1"/>
          </p:nvCxnSpPr>
          <p:spPr>
            <a:xfrm>
              <a:off x="-9144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userDrawn="1"/>
          </p:nvCxnSpPr>
          <p:spPr>
            <a:xfrm>
              <a:off x="-9144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userDrawn="1"/>
          </p:nvCxnSpPr>
          <p:spPr>
            <a:xfrm>
              <a:off x="-9144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userDrawn="1"/>
          </p:nvCxnSpPr>
          <p:spPr>
            <a:xfrm>
              <a:off x="1467612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userDrawn="1"/>
          </p:nvCxnSpPr>
          <p:spPr>
            <a:xfrm>
              <a:off x="1467612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1467612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a:off x="685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13944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a:off x="685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userDrawn="1"/>
          </p:nvCxnSpPr>
          <p:spPr>
            <a:xfrm>
              <a:off x="13944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a:off x="11887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7315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7315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7086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7543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userDrawn="1"/>
          </p:nvCxnSpPr>
          <p:spPr>
            <a:xfrm>
              <a:off x="7086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userDrawn="1"/>
          </p:nvCxnSpPr>
          <p:spPr>
            <a:xfrm>
              <a:off x="7543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userDrawn="1"/>
          </p:nvCxnSpPr>
          <p:spPr>
            <a:xfrm>
              <a:off x="5257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a:off x="4800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a:off x="9372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userDrawn="1"/>
          </p:nvCxnSpPr>
          <p:spPr>
            <a:xfrm>
              <a:off x="9829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userDrawn="1"/>
          </p:nvCxnSpPr>
          <p:spPr>
            <a:xfrm>
              <a:off x="5257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userDrawn="1"/>
          </p:nvCxnSpPr>
          <p:spPr>
            <a:xfrm>
              <a:off x="9829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userDrawn="1"/>
          </p:nvCxnSpPr>
          <p:spPr>
            <a:xfrm>
              <a:off x="4800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userDrawn="1"/>
          </p:nvCxnSpPr>
          <p:spPr>
            <a:xfrm>
              <a:off x="9372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userDrawn="1"/>
          </p:nvCxnSpPr>
          <p:spPr>
            <a:xfrm>
              <a:off x="11887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5" name="Straight Connector 44"/>
            <p:cNvCxnSpPr/>
            <p:nvPr userDrawn="1"/>
          </p:nvCxnSpPr>
          <p:spPr>
            <a:xfrm>
              <a:off x="1467612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userDrawn="1"/>
          </p:nvCxnSpPr>
          <p:spPr>
            <a:xfrm>
              <a:off x="-9144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userDrawn="1">
            <p:ph type="title"/>
          </p:nvPr>
        </p:nvSpPr>
        <p:spPr>
          <a:xfrm>
            <a:off x="571500" y="533136"/>
            <a:ext cx="11049000" cy="1181363"/>
          </a:xfrm>
          <a:prstGeom prst="rect">
            <a:avLst/>
          </a:prstGeom>
        </p:spPr>
        <p:txBody>
          <a:bodyPr vert="horz" lIns="0" tIns="0" rIns="0" bIns="0" rtlCol="0" anchor="t" anchorCtr="0">
            <a:normAutofit/>
          </a:bodyPr>
          <a:lstStyle/>
          <a:p>
            <a:r>
              <a:rPr lang="en-US"/>
              <a:t>Click to edit Master title style</a:t>
            </a:r>
          </a:p>
        </p:txBody>
      </p:sp>
      <p:sp>
        <p:nvSpPr>
          <p:cNvPr id="3" name="Text Placeholder 2"/>
          <p:cNvSpPr>
            <a:spLocks noGrp="1"/>
          </p:cNvSpPr>
          <p:nvPr userDrawn="1">
            <p:ph type="body" idx="1"/>
          </p:nvPr>
        </p:nvSpPr>
        <p:spPr>
          <a:xfrm>
            <a:off x="571500" y="1714500"/>
            <a:ext cx="11048999" cy="4267729"/>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0" name="Text Box 115"/>
          <p:cNvSpPr txBox="1">
            <a:spLocks noChangeArrowheads="1"/>
          </p:cNvSpPr>
          <p:nvPr userDrawn="1"/>
        </p:nvSpPr>
        <p:spPr bwMode="auto">
          <a:xfrm>
            <a:off x="9911292" y="6317031"/>
            <a:ext cx="1366308" cy="228600"/>
          </a:xfrm>
          <a:prstGeom prst="rect">
            <a:avLst/>
          </a:prstGeom>
          <a:noFill/>
          <a:ln w="9525">
            <a:noFill/>
            <a:miter lim="800000"/>
            <a:headEnd/>
            <a:tailEnd/>
          </a:ln>
          <a:effectLst/>
        </p:spPr>
        <p:txBody>
          <a:bodyPr wrap="none" lIns="0" tIns="0" rIns="0" bIns="0" anchor="ctr" anchorCtr="0">
            <a:noAutofit/>
          </a:bodyPr>
          <a:lstStyle/>
          <a:p>
            <a:pPr algn="r" defTabSz="683921">
              <a:spcBef>
                <a:spcPts val="0"/>
              </a:spcBef>
            </a:pPr>
            <a:fld id="{03C7D0F0-10D5-4191-B6F4-99306F468FEF}" type="datetime4">
              <a:rPr lang="en-US" sz="917" b="0" smtClean="0">
                <a:solidFill>
                  <a:schemeClr val="tx1"/>
                </a:solidFill>
              </a:rPr>
              <a:pPr algn="r" defTabSz="683921">
                <a:spcBef>
                  <a:spcPts val="0"/>
                </a:spcBef>
              </a:pPr>
              <a:t>October 20, 2022</a:t>
            </a:fld>
            <a:endParaRPr lang="en-US" sz="917" b="0">
              <a:solidFill>
                <a:schemeClr val="tx1"/>
              </a:solidFill>
            </a:endParaRPr>
          </a:p>
        </p:txBody>
      </p:sp>
      <p:sp>
        <p:nvSpPr>
          <p:cNvPr id="61" name="Text Box 115"/>
          <p:cNvSpPr txBox="1">
            <a:spLocks noChangeArrowheads="1"/>
          </p:cNvSpPr>
          <p:nvPr userDrawn="1"/>
        </p:nvSpPr>
        <p:spPr bwMode="auto">
          <a:xfrm>
            <a:off x="11277600" y="6317033"/>
            <a:ext cx="342900" cy="228600"/>
          </a:xfrm>
          <a:prstGeom prst="rect">
            <a:avLst/>
          </a:prstGeom>
          <a:noFill/>
          <a:ln w="9525">
            <a:noFill/>
            <a:miter lim="800000"/>
            <a:headEnd/>
            <a:tailEnd/>
          </a:ln>
          <a:effectLst/>
        </p:spPr>
        <p:txBody>
          <a:bodyPr wrap="square" lIns="0" tIns="0" rIns="0" bIns="0" anchor="ctr" anchorCtr="0">
            <a:noAutofit/>
          </a:bodyPr>
          <a:lstStyle/>
          <a:p>
            <a:pPr algn="r" defTabSz="683921">
              <a:spcBef>
                <a:spcPts val="0"/>
              </a:spcBef>
            </a:pPr>
            <a:fld id="{18E29826-F105-4F77-B977-03F4A4723A21}" type="slidenum">
              <a:rPr lang="en-US" sz="917" b="1" smtClean="0">
                <a:solidFill>
                  <a:schemeClr val="tx1"/>
                </a:solidFill>
              </a:rPr>
              <a:pPr algn="r" defTabSz="683921">
                <a:spcBef>
                  <a:spcPts val="0"/>
                </a:spcBef>
              </a:pPr>
              <a:t>‹#›</a:t>
            </a:fld>
            <a:endParaRPr lang="en-US" sz="917" b="1">
              <a:solidFill>
                <a:schemeClr val="tx1"/>
              </a:solidFill>
            </a:endParaRPr>
          </a:p>
        </p:txBody>
      </p:sp>
      <p:sp>
        <p:nvSpPr>
          <p:cNvPr id="62" name="Footer Placeholder 4"/>
          <p:cNvSpPr txBox="1">
            <a:spLocks/>
          </p:cNvSpPr>
          <p:nvPr userDrawn="1"/>
        </p:nvSpPr>
        <p:spPr>
          <a:xfrm>
            <a:off x="4000500" y="6317033"/>
            <a:ext cx="4191000" cy="22860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17"/>
              <a:t>© 2021 DXC Technology Company. All rights reserved.</a:t>
            </a:r>
          </a:p>
        </p:txBody>
      </p:sp>
      <p:pic>
        <p:nvPicPr>
          <p:cNvPr id="46" name="Graphic 45">
            <a:extLst>
              <a:ext uri="{FF2B5EF4-FFF2-40B4-BE49-F238E27FC236}">
                <a16:creationId xmlns:a16="http://schemas.microsoft.com/office/drawing/2014/main" id="{B6FF065E-2B34-4360-B045-0F02C20A28BE}"/>
              </a:ext>
            </a:extLst>
          </p:cNvPr>
          <p:cNvPicPr>
            <a:picLocks noChangeAspect="1"/>
          </p:cNvPicPr>
          <p:nvPr userDrawn="1"/>
        </p:nvPicPr>
        <p:blipFill>
          <a:blip r:embed="rId12">
            <a:extLst>
              <a:ext uri="{96DAC541-7B7A-43D3-8B79-37D633B846F1}">
                <asvg:svgBlip xmlns:asvg="http://schemas.microsoft.com/office/drawing/2016/SVG/main" r:embed="rId13"/>
              </a:ext>
            </a:extLst>
          </a:blip>
          <a:stretch>
            <a:fillRect/>
          </a:stretch>
        </p:blipFill>
        <p:spPr>
          <a:xfrm>
            <a:off x="571500" y="6317031"/>
            <a:ext cx="1905000" cy="216032"/>
          </a:xfrm>
          <a:prstGeom prst="rect">
            <a:avLst/>
          </a:prstGeom>
        </p:spPr>
      </p:pic>
      <p:cxnSp>
        <p:nvCxnSpPr>
          <p:cNvPr id="49" name="Straight Connector 48">
            <a:extLst>
              <a:ext uri="{FF2B5EF4-FFF2-40B4-BE49-F238E27FC236}">
                <a16:creationId xmlns:a16="http://schemas.microsoft.com/office/drawing/2014/main" id="{8E806AEC-8271-4FFD-8796-8894B4CC3980}"/>
              </a:ext>
            </a:extLst>
          </p:cNvPr>
          <p:cNvCxnSpPr>
            <a:cxnSpLocks/>
          </p:cNvCxnSpPr>
          <p:nvPr userDrawn="1"/>
        </p:nvCxnSpPr>
        <p:spPr>
          <a:xfrm>
            <a:off x="2571638" y="6330164"/>
            <a:ext cx="0" cy="218883"/>
          </a:xfrm>
          <a:prstGeom prst="line">
            <a:avLst/>
          </a:prstGeom>
          <a:ln w="19050" cap="rnd">
            <a:solidFill>
              <a:schemeClr val="tx1">
                <a:lumMod val="50000"/>
                <a:lumOff val="50000"/>
              </a:schemeClr>
            </a:solidFill>
          </a:ln>
        </p:spPr>
        <p:style>
          <a:lnRef idx="1">
            <a:schemeClr val="accent1"/>
          </a:lnRef>
          <a:fillRef idx="0">
            <a:schemeClr val="accent1"/>
          </a:fillRef>
          <a:effectRef idx="0">
            <a:schemeClr val="accent1"/>
          </a:effectRef>
          <a:fontRef idx="minor">
            <a:schemeClr val="lt1"/>
          </a:fontRef>
        </p:style>
      </p:cxnSp>
    </p:spTree>
    <p:extLst>
      <p:ext uri="{BB962C8B-B14F-4D97-AF65-F5344CB8AC3E}">
        <p14:creationId xmlns:p14="http://schemas.microsoft.com/office/powerpoint/2010/main" val="418072460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80" r:id="rId9"/>
    <p:sldLayoutId id="2147483681" r:id="rId10"/>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1219151" rtl="0" eaLnBrk="1" latinLnBrk="0" hangingPunct="1">
        <a:lnSpc>
          <a:spcPct val="85000"/>
        </a:lnSpc>
        <a:spcBef>
          <a:spcPct val="0"/>
        </a:spcBef>
        <a:buNone/>
        <a:defRPr sz="3000" b="1" kern="1200">
          <a:solidFill>
            <a:schemeClr val="accent1"/>
          </a:solidFill>
          <a:latin typeface="+mj-lt"/>
          <a:ea typeface="+mj-ea"/>
          <a:cs typeface="+mj-cs"/>
        </a:defRPr>
      </a:lvl1pPr>
    </p:titleStyle>
    <p:bodyStyle>
      <a:lvl1pPr marL="0" indent="0" algn="l" defTabSz="1219151" rtl="0" eaLnBrk="1" latinLnBrk="0" hangingPunct="1">
        <a:spcBef>
          <a:spcPts val="1000"/>
        </a:spcBef>
        <a:buFontTx/>
        <a:buNone/>
        <a:defRPr sz="1667" b="1" kern="1200">
          <a:solidFill>
            <a:schemeClr val="tx1"/>
          </a:solidFill>
          <a:latin typeface="+mn-lt"/>
          <a:ea typeface="+mn-ea"/>
          <a:cs typeface="+mn-cs"/>
        </a:defRPr>
      </a:lvl1pPr>
      <a:lvl2pPr marL="0" indent="0" algn="l" defTabSz="1219151" rtl="0" eaLnBrk="1" latinLnBrk="0" hangingPunct="1">
        <a:spcBef>
          <a:spcPts val="1000"/>
        </a:spcBef>
        <a:buFontTx/>
        <a:buNone/>
        <a:defRPr sz="1667" kern="1200">
          <a:solidFill>
            <a:schemeClr val="tx1"/>
          </a:solidFill>
          <a:latin typeface="+mn-lt"/>
          <a:ea typeface="+mn-ea"/>
          <a:cs typeface="+mn-cs"/>
        </a:defRPr>
      </a:lvl2pPr>
      <a:lvl3pPr marL="190492" indent="-190492" algn="l" defTabSz="1219151" rtl="0" eaLnBrk="1" latinLnBrk="0" hangingPunct="1">
        <a:spcBef>
          <a:spcPts val="1000"/>
        </a:spcBef>
        <a:buFont typeface="Arial" pitchFamily="34" charset="0"/>
        <a:buChar char="•"/>
        <a:tabLst/>
        <a:defRPr sz="1667" kern="1200">
          <a:solidFill>
            <a:schemeClr val="tx1"/>
          </a:solidFill>
          <a:latin typeface="+mn-lt"/>
          <a:ea typeface="+mn-ea"/>
          <a:cs typeface="+mn-cs"/>
        </a:defRPr>
      </a:lvl3pPr>
      <a:lvl4pPr marL="380985" indent="-190492" algn="l" defTabSz="1219151" rtl="0" eaLnBrk="1" latinLnBrk="0" hangingPunct="1">
        <a:spcBef>
          <a:spcPts val="500"/>
        </a:spcBef>
        <a:buFont typeface="Arial" pitchFamily="34" charset="0"/>
        <a:buChar char="–"/>
        <a:tabLst/>
        <a:defRPr sz="1667" kern="1200">
          <a:solidFill>
            <a:schemeClr val="tx1"/>
          </a:solidFill>
          <a:latin typeface="+mn-lt"/>
          <a:ea typeface="+mn-ea"/>
          <a:cs typeface="+mn-cs"/>
        </a:defRPr>
      </a:lvl4pPr>
      <a:lvl5pPr marL="571477" indent="-190492" algn="l" defTabSz="1219151" rtl="0" eaLnBrk="1" latinLnBrk="0" hangingPunct="1">
        <a:spcBef>
          <a:spcPts val="500"/>
        </a:spcBef>
        <a:buFont typeface="Arial" pitchFamily="34" charset="0"/>
        <a:buChar char="–"/>
        <a:tabLst/>
        <a:defRPr sz="1667" kern="1200">
          <a:solidFill>
            <a:schemeClr val="tx1"/>
          </a:solidFill>
          <a:latin typeface="+mn-lt"/>
          <a:ea typeface="+mn-ea"/>
          <a:cs typeface="+mn-cs"/>
        </a:defRPr>
      </a:lvl5pPr>
      <a:lvl6pPr marL="761970" indent="-190492" algn="l" defTabSz="1219151" rtl="0" eaLnBrk="1" latinLnBrk="0" hangingPunct="1">
        <a:spcBef>
          <a:spcPts val="500"/>
        </a:spcBef>
        <a:buFont typeface="Arial" pitchFamily="34" charset="0"/>
        <a:buChar char="–"/>
        <a:defRPr sz="1667" kern="1200">
          <a:solidFill>
            <a:schemeClr val="tx1"/>
          </a:solidFill>
          <a:latin typeface="+mn-lt"/>
          <a:ea typeface="+mn-ea"/>
          <a:cs typeface="+mn-cs"/>
        </a:defRPr>
      </a:lvl6pPr>
      <a:lvl7pPr marL="952462" indent="-190492" algn="l" defTabSz="1219151" rtl="0" eaLnBrk="1" latinLnBrk="0" hangingPunct="1">
        <a:spcBef>
          <a:spcPts val="500"/>
        </a:spcBef>
        <a:buFont typeface="Arial" pitchFamily="34" charset="0"/>
        <a:buChar char="–"/>
        <a:tabLst/>
        <a:defRPr sz="1667" kern="1200">
          <a:solidFill>
            <a:schemeClr val="tx1"/>
          </a:solidFill>
          <a:latin typeface="+mn-lt"/>
          <a:ea typeface="+mn-ea"/>
          <a:cs typeface="+mn-cs"/>
        </a:defRPr>
      </a:lvl7pPr>
      <a:lvl8pPr marL="1142954" indent="-190492" algn="l" defTabSz="1219151" rtl="0" eaLnBrk="1" latinLnBrk="0" hangingPunct="1">
        <a:spcBef>
          <a:spcPts val="500"/>
        </a:spcBef>
        <a:buFont typeface="Arial" pitchFamily="34" charset="0"/>
        <a:buChar char="–"/>
        <a:defRPr sz="1667" kern="1200" baseline="0">
          <a:solidFill>
            <a:schemeClr val="tx1"/>
          </a:solidFill>
          <a:latin typeface="+mn-lt"/>
          <a:ea typeface="+mn-ea"/>
          <a:cs typeface="+mn-cs"/>
        </a:defRPr>
      </a:lvl8pPr>
      <a:lvl9pPr marL="1333447" indent="-190492" algn="l" defTabSz="1219151" rtl="0" eaLnBrk="1" latinLnBrk="0" hangingPunct="1">
        <a:spcBef>
          <a:spcPts val="500"/>
        </a:spcBef>
        <a:buFont typeface="Arial" pitchFamily="34" charset="0"/>
        <a:buChar char="–"/>
        <a:tabLst/>
        <a:defRPr sz="1667" kern="1200" baseline="0">
          <a:solidFill>
            <a:schemeClr val="tx1"/>
          </a:solidFill>
          <a:latin typeface="+mn-lt"/>
          <a:ea typeface="+mn-ea"/>
          <a:cs typeface="+mn-cs"/>
        </a:defRPr>
      </a:lvl9pPr>
    </p:bodyStyle>
    <p:otherStyle>
      <a:defPPr>
        <a:defRPr lang="en-US"/>
      </a:defPPr>
      <a:lvl1pPr marL="0" algn="l" defTabSz="1219151" rtl="0" eaLnBrk="1" latinLnBrk="0" hangingPunct="1">
        <a:defRPr sz="1500" kern="1200">
          <a:solidFill>
            <a:schemeClr val="tx1"/>
          </a:solidFill>
          <a:latin typeface="+mn-lt"/>
          <a:ea typeface="+mn-ea"/>
          <a:cs typeface="+mn-cs"/>
        </a:defRPr>
      </a:lvl1pPr>
      <a:lvl2pPr marL="609576" algn="l" defTabSz="1219151" rtl="0" eaLnBrk="1" latinLnBrk="0" hangingPunct="1">
        <a:defRPr sz="1500" kern="1200">
          <a:solidFill>
            <a:schemeClr val="tx1"/>
          </a:solidFill>
          <a:latin typeface="+mn-lt"/>
          <a:ea typeface="+mn-ea"/>
          <a:cs typeface="+mn-cs"/>
        </a:defRPr>
      </a:lvl2pPr>
      <a:lvl3pPr marL="1219151" algn="l" defTabSz="1219151" rtl="0" eaLnBrk="1" latinLnBrk="0" hangingPunct="1">
        <a:defRPr sz="1500" kern="1200">
          <a:solidFill>
            <a:schemeClr val="tx1"/>
          </a:solidFill>
          <a:latin typeface="+mn-lt"/>
          <a:ea typeface="+mn-ea"/>
          <a:cs typeface="+mn-cs"/>
        </a:defRPr>
      </a:lvl3pPr>
      <a:lvl4pPr marL="1828727" algn="l" defTabSz="1219151" rtl="0" eaLnBrk="1" latinLnBrk="0" hangingPunct="1">
        <a:defRPr sz="1500" kern="1200">
          <a:solidFill>
            <a:schemeClr val="tx1"/>
          </a:solidFill>
          <a:latin typeface="+mn-lt"/>
          <a:ea typeface="+mn-ea"/>
          <a:cs typeface="+mn-cs"/>
        </a:defRPr>
      </a:lvl4pPr>
      <a:lvl5pPr marL="2438302" algn="l" defTabSz="1219151" rtl="0" eaLnBrk="1" latinLnBrk="0" hangingPunct="1">
        <a:defRPr sz="1500" kern="1200">
          <a:solidFill>
            <a:schemeClr val="tx1"/>
          </a:solidFill>
          <a:latin typeface="+mn-lt"/>
          <a:ea typeface="+mn-ea"/>
          <a:cs typeface="+mn-cs"/>
        </a:defRPr>
      </a:lvl5pPr>
      <a:lvl6pPr marL="3047878" algn="l" defTabSz="1219151" rtl="0" eaLnBrk="1" latinLnBrk="0" hangingPunct="1">
        <a:defRPr sz="1500" kern="1200">
          <a:solidFill>
            <a:schemeClr val="tx1"/>
          </a:solidFill>
          <a:latin typeface="+mn-lt"/>
          <a:ea typeface="+mn-ea"/>
          <a:cs typeface="+mn-cs"/>
        </a:defRPr>
      </a:lvl6pPr>
      <a:lvl7pPr marL="3657454" algn="l" defTabSz="1219151" rtl="0" eaLnBrk="1" latinLnBrk="0" hangingPunct="1">
        <a:defRPr sz="1500" kern="1200">
          <a:solidFill>
            <a:schemeClr val="tx1"/>
          </a:solidFill>
          <a:latin typeface="+mn-lt"/>
          <a:ea typeface="+mn-ea"/>
          <a:cs typeface="+mn-cs"/>
        </a:defRPr>
      </a:lvl7pPr>
      <a:lvl8pPr marL="4267029" algn="l" defTabSz="1219151" rtl="0" eaLnBrk="1" latinLnBrk="0" hangingPunct="1">
        <a:defRPr sz="1500" kern="1200">
          <a:solidFill>
            <a:schemeClr val="tx1"/>
          </a:solidFill>
          <a:latin typeface="+mn-lt"/>
          <a:ea typeface="+mn-ea"/>
          <a:cs typeface="+mn-cs"/>
        </a:defRPr>
      </a:lvl8pPr>
      <a:lvl9pPr marL="4876605" algn="l" defTabSz="1219151" rtl="0" eaLnBrk="1" latinLnBrk="0" hangingPunct="1">
        <a:defRPr sz="15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03">
          <p15:clr>
            <a:srgbClr val="F26B43"/>
          </p15:clr>
        </p15:guide>
        <p15:guide id="2" pos="4608">
          <p15:clr>
            <a:srgbClr val="F26B43"/>
          </p15:clr>
        </p15:guide>
        <p15:guide id="3" pos="432">
          <p15:clr>
            <a:srgbClr val="F26B43"/>
          </p15:clr>
        </p15:guide>
        <p15:guide id="4" pos="3024">
          <p15:clr>
            <a:srgbClr val="F26B43"/>
          </p15:clr>
        </p15:guide>
        <p15:guide id="5" pos="3312">
          <p15:clr>
            <a:srgbClr val="F26B43"/>
          </p15:clr>
        </p15:guide>
        <p15:guide id="6" pos="4464">
          <p15:clr>
            <a:srgbClr val="F26B43"/>
          </p15:clr>
        </p15:guide>
        <p15:guide id="7" pos="4752">
          <p15:clr>
            <a:srgbClr val="F26B43"/>
          </p15:clr>
        </p15:guide>
        <p15:guide id="8" pos="5904">
          <p15:clr>
            <a:srgbClr val="F26B43"/>
          </p15:clr>
        </p15:guide>
        <p15:guide id="9" pos="6192">
          <p15:clr>
            <a:srgbClr val="F26B43"/>
          </p15:clr>
        </p15:guide>
        <p15:guide id="10" pos="7488">
          <p15:clr>
            <a:srgbClr val="F26B43"/>
          </p15:clr>
        </p15:guide>
        <p15:guide id="11" pos="8784">
          <p15:clr>
            <a:srgbClr val="F26B43"/>
          </p15:clr>
        </p15:guide>
        <p15:guide id="12" orient="horz" pos="1296">
          <p15:clr>
            <a:srgbClr val="F26B43"/>
          </p15:clr>
        </p15:guide>
        <p15:guide id="13" orient="horz" pos="4522">
          <p15:clr>
            <a:srgbClr val="F26B43"/>
          </p15:clr>
        </p15:guide>
        <p15:guide id="14" orient="horz" pos="4896">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bwMode="gray">
      <p:bgPr>
        <a:solidFill>
          <a:schemeClr val="bg1"/>
        </a:solidFill>
        <a:effectLst/>
      </p:bgPr>
    </p:bg>
    <p:spTree>
      <p:nvGrpSpPr>
        <p:cNvPr id="1" name=""/>
        <p:cNvGrpSpPr/>
        <p:nvPr/>
      </p:nvGrpSpPr>
      <p:grpSpPr>
        <a:xfrm>
          <a:off x="0" y="0"/>
          <a:ext cx="0" cy="0"/>
          <a:chOff x="0" y="0"/>
          <a:chExt cx="0" cy="0"/>
        </a:xfrm>
      </p:grpSpPr>
      <p:grpSp>
        <p:nvGrpSpPr>
          <p:cNvPr id="18" name="Group 17"/>
          <p:cNvGrpSpPr/>
          <p:nvPr userDrawn="1"/>
        </p:nvGrpSpPr>
        <p:grpSpPr>
          <a:xfrm>
            <a:off x="-76200" y="-76200"/>
            <a:ext cx="12344400" cy="7010400"/>
            <a:chOff x="-91440" y="-91440"/>
            <a:chExt cx="14813280" cy="8412480"/>
          </a:xfrm>
        </p:grpSpPr>
        <p:cxnSp>
          <p:nvCxnSpPr>
            <p:cNvPr id="12" name="Straight Connector 11"/>
            <p:cNvCxnSpPr/>
            <p:nvPr userDrawn="1"/>
          </p:nvCxnSpPr>
          <p:spPr>
            <a:xfrm>
              <a:off x="-9144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userDrawn="1"/>
          </p:nvCxnSpPr>
          <p:spPr>
            <a:xfrm>
              <a:off x="-9144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userDrawn="1"/>
          </p:nvCxnSpPr>
          <p:spPr>
            <a:xfrm>
              <a:off x="-9144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userDrawn="1"/>
          </p:nvCxnSpPr>
          <p:spPr>
            <a:xfrm>
              <a:off x="1467612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userDrawn="1"/>
          </p:nvCxnSpPr>
          <p:spPr>
            <a:xfrm>
              <a:off x="1467612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1467612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a:off x="685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13944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a:off x="685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userDrawn="1"/>
          </p:nvCxnSpPr>
          <p:spPr>
            <a:xfrm>
              <a:off x="13944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a:off x="11887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7315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7315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7086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7543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userDrawn="1"/>
          </p:nvCxnSpPr>
          <p:spPr>
            <a:xfrm>
              <a:off x="7086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userDrawn="1"/>
          </p:nvCxnSpPr>
          <p:spPr>
            <a:xfrm>
              <a:off x="7543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userDrawn="1"/>
          </p:nvCxnSpPr>
          <p:spPr>
            <a:xfrm>
              <a:off x="5257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a:off x="4800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a:off x="9372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userDrawn="1"/>
          </p:nvCxnSpPr>
          <p:spPr>
            <a:xfrm>
              <a:off x="9829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userDrawn="1"/>
          </p:nvCxnSpPr>
          <p:spPr>
            <a:xfrm>
              <a:off x="5257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userDrawn="1"/>
          </p:nvCxnSpPr>
          <p:spPr>
            <a:xfrm>
              <a:off x="9829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userDrawn="1"/>
          </p:nvCxnSpPr>
          <p:spPr>
            <a:xfrm>
              <a:off x="4800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userDrawn="1"/>
          </p:nvCxnSpPr>
          <p:spPr>
            <a:xfrm>
              <a:off x="9372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userDrawn="1"/>
          </p:nvCxnSpPr>
          <p:spPr>
            <a:xfrm>
              <a:off x="11887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5" name="Straight Connector 44"/>
            <p:cNvCxnSpPr/>
            <p:nvPr userDrawn="1"/>
          </p:nvCxnSpPr>
          <p:spPr>
            <a:xfrm>
              <a:off x="1467612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userDrawn="1"/>
          </p:nvCxnSpPr>
          <p:spPr>
            <a:xfrm>
              <a:off x="-9144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userDrawn="1">
            <p:ph type="title"/>
          </p:nvPr>
        </p:nvSpPr>
        <p:spPr>
          <a:xfrm>
            <a:off x="571500" y="533136"/>
            <a:ext cx="11049000" cy="1181363"/>
          </a:xfrm>
          <a:prstGeom prst="rect">
            <a:avLst/>
          </a:prstGeom>
        </p:spPr>
        <p:txBody>
          <a:bodyPr vert="horz" lIns="0" tIns="0" rIns="0" bIns="0" rtlCol="0" anchor="t" anchorCtr="0">
            <a:normAutofit/>
          </a:bodyPr>
          <a:lstStyle/>
          <a:p>
            <a:r>
              <a:rPr lang="en-US"/>
              <a:t>Click to edit Master title style</a:t>
            </a:r>
          </a:p>
        </p:txBody>
      </p:sp>
      <p:sp>
        <p:nvSpPr>
          <p:cNvPr id="3" name="Text Placeholder 2"/>
          <p:cNvSpPr>
            <a:spLocks noGrp="1"/>
          </p:cNvSpPr>
          <p:nvPr userDrawn="1">
            <p:ph type="body" idx="1"/>
          </p:nvPr>
        </p:nvSpPr>
        <p:spPr>
          <a:xfrm>
            <a:off x="571500" y="1714500"/>
            <a:ext cx="11048999" cy="4267729"/>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0" name="Text Box 115"/>
          <p:cNvSpPr txBox="1">
            <a:spLocks noChangeArrowheads="1"/>
          </p:cNvSpPr>
          <p:nvPr userDrawn="1"/>
        </p:nvSpPr>
        <p:spPr bwMode="auto">
          <a:xfrm>
            <a:off x="9911292" y="6317031"/>
            <a:ext cx="1366308" cy="228600"/>
          </a:xfrm>
          <a:prstGeom prst="rect">
            <a:avLst/>
          </a:prstGeom>
          <a:noFill/>
          <a:ln w="9525">
            <a:noFill/>
            <a:miter lim="800000"/>
            <a:headEnd/>
            <a:tailEnd/>
          </a:ln>
          <a:effectLst/>
        </p:spPr>
        <p:txBody>
          <a:bodyPr wrap="none" lIns="0" tIns="0" rIns="0" bIns="0" anchor="ctr" anchorCtr="0">
            <a:noAutofit/>
          </a:bodyPr>
          <a:lstStyle/>
          <a:p>
            <a:pPr algn="r" defTabSz="683921">
              <a:spcBef>
                <a:spcPts val="0"/>
              </a:spcBef>
            </a:pPr>
            <a:fld id="{03C7D0F0-10D5-4191-B6F4-99306F468FEF}" type="datetime4">
              <a:rPr lang="en-US" sz="917" b="0" smtClean="0">
                <a:solidFill>
                  <a:schemeClr val="tx1"/>
                </a:solidFill>
              </a:rPr>
              <a:pPr algn="r" defTabSz="683921">
                <a:spcBef>
                  <a:spcPts val="0"/>
                </a:spcBef>
              </a:pPr>
              <a:t>October 20, 2022</a:t>
            </a:fld>
            <a:endParaRPr lang="en-US" sz="917" b="0">
              <a:solidFill>
                <a:schemeClr val="tx1"/>
              </a:solidFill>
            </a:endParaRPr>
          </a:p>
        </p:txBody>
      </p:sp>
      <p:sp>
        <p:nvSpPr>
          <p:cNvPr id="61" name="Text Box 115"/>
          <p:cNvSpPr txBox="1">
            <a:spLocks noChangeArrowheads="1"/>
          </p:cNvSpPr>
          <p:nvPr userDrawn="1"/>
        </p:nvSpPr>
        <p:spPr bwMode="auto">
          <a:xfrm>
            <a:off x="11277600" y="6317033"/>
            <a:ext cx="342900" cy="228600"/>
          </a:xfrm>
          <a:prstGeom prst="rect">
            <a:avLst/>
          </a:prstGeom>
          <a:noFill/>
          <a:ln w="9525">
            <a:noFill/>
            <a:miter lim="800000"/>
            <a:headEnd/>
            <a:tailEnd/>
          </a:ln>
          <a:effectLst/>
        </p:spPr>
        <p:txBody>
          <a:bodyPr wrap="square" lIns="0" tIns="0" rIns="0" bIns="0" anchor="ctr" anchorCtr="0">
            <a:noAutofit/>
          </a:bodyPr>
          <a:lstStyle/>
          <a:p>
            <a:pPr algn="r" defTabSz="683921">
              <a:spcBef>
                <a:spcPts val="0"/>
              </a:spcBef>
            </a:pPr>
            <a:fld id="{18E29826-F105-4F77-B977-03F4A4723A21}" type="slidenum">
              <a:rPr lang="en-US" sz="917" b="1" smtClean="0">
                <a:solidFill>
                  <a:schemeClr val="tx1"/>
                </a:solidFill>
              </a:rPr>
              <a:pPr algn="r" defTabSz="683921">
                <a:spcBef>
                  <a:spcPts val="0"/>
                </a:spcBef>
              </a:pPr>
              <a:t>‹#›</a:t>
            </a:fld>
            <a:endParaRPr lang="en-US" sz="917" b="1">
              <a:solidFill>
                <a:schemeClr val="tx1"/>
              </a:solidFill>
            </a:endParaRPr>
          </a:p>
        </p:txBody>
      </p:sp>
      <p:sp>
        <p:nvSpPr>
          <p:cNvPr id="62" name="Footer Placeholder 4"/>
          <p:cNvSpPr txBox="1">
            <a:spLocks/>
          </p:cNvSpPr>
          <p:nvPr userDrawn="1"/>
        </p:nvSpPr>
        <p:spPr>
          <a:xfrm>
            <a:off x="4000500" y="6317033"/>
            <a:ext cx="4191000" cy="22860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17"/>
              <a:t>© 2021 DXC Technology Company. All rights reserved.</a:t>
            </a:r>
          </a:p>
        </p:txBody>
      </p:sp>
      <p:pic>
        <p:nvPicPr>
          <p:cNvPr id="46" name="Graphic 45">
            <a:extLst>
              <a:ext uri="{FF2B5EF4-FFF2-40B4-BE49-F238E27FC236}">
                <a16:creationId xmlns:a16="http://schemas.microsoft.com/office/drawing/2014/main" id="{B6FF065E-2B34-4360-B045-0F02C20A28BE}"/>
              </a:ext>
            </a:extLst>
          </p:cNvPr>
          <p:cNvPicPr>
            <a:picLocks noChangeAspect="1"/>
          </p:cNvPicPr>
          <p:nvPr userDrawn="1"/>
        </p:nvPicPr>
        <p:blipFill>
          <a:blip r:embed="rId12">
            <a:extLst>
              <a:ext uri="{96DAC541-7B7A-43D3-8B79-37D633B846F1}">
                <asvg:svgBlip xmlns:asvg="http://schemas.microsoft.com/office/drawing/2016/SVG/main" r:embed="rId13"/>
              </a:ext>
            </a:extLst>
          </a:blip>
          <a:stretch>
            <a:fillRect/>
          </a:stretch>
        </p:blipFill>
        <p:spPr>
          <a:xfrm>
            <a:off x="571500" y="6317031"/>
            <a:ext cx="1905000" cy="216032"/>
          </a:xfrm>
          <a:prstGeom prst="rect">
            <a:avLst/>
          </a:prstGeom>
        </p:spPr>
      </p:pic>
      <p:sp>
        <p:nvSpPr>
          <p:cNvPr id="47" name="TextBox 46">
            <a:extLst>
              <a:ext uri="{FF2B5EF4-FFF2-40B4-BE49-F238E27FC236}">
                <a16:creationId xmlns:a16="http://schemas.microsoft.com/office/drawing/2014/main" id="{065EFB49-8C44-4AD0-8597-7AED49DFC465}"/>
              </a:ext>
            </a:extLst>
          </p:cNvPr>
          <p:cNvSpPr txBox="1"/>
          <p:nvPr userDrawn="1"/>
        </p:nvSpPr>
        <p:spPr>
          <a:xfrm>
            <a:off x="0" y="6653197"/>
            <a:ext cx="3661833" cy="207749"/>
          </a:xfrm>
          <a:prstGeom prst="rect">
            <a:avLst/>
          </a:prstGeom>
          <a:noFill/>
        </p:spPr>
        <p:txBody>
          <a:bodyPr wrap="square" rtlCol="0">
            <a:spAutoFit/>
          </a:bodyPr>
          <a:lstStyle/>
          <a:p>
            <a:r>
              <a:rPr lang="en-GB" sz="750">
                <a:solidFill>
                  <a:schemeClr val="tx1"/>
                </a:solidFill>
              </a:rPr>
              <a:t>DAR Template Version: v4.5</a:t>
            </a:r>
          </a:p>
        </p:txBody>
      </p:sp>
      <p:sp>
        <p:nvSpPr>
          <p:cNvPr id="4" name="MSIPCMContentMarking" descr="{&quot;HashCode&quot;:-1220536117,&quot;Placement&quot;:&quot;Footer&quot;,&quot;Top&quot;:630.0343,&quot;Left&quot;:0.0,&quot;SlideWidth&quot;:1152,&quot;SlideHeight&quot;:648}">
            <a:extLst>
              <a:ext uri="{FF2B5EF4-FFF2-40B4-BE49-F238E27FC236}">
                <a16:creationId xmlns:a16="http://schemas.microsoft.com/office/drawing/2014/main" id="{8ED3C665-0987-8065-17E5-3D0788D09034}"/>
              </a:ext>
            </a:extLst>
          </p:cNvPr>
          <p:cNvSpPr txBox="1"/>
          <p:nvPr userDrawn="1"/>
        </p:nvSpPr>
        <p:spPr>
          <a:xfrm>
            <a:off x="0" y="6716732"/>
            <a:ext cx="915081" cy="92398"/>
          </a:xfrm>
          <a:prstGeom prst="rect">
            <a:avLst/>
          </a:prstGeom>
          <a:noFill/>
        </p:spPr>
        <p:txBody>
          <a:bodyPr vert="horz" wrap="square" lIns="0" tIns="0" rIns="0" bIns="0" rtlCol="0" anchor="ctr" anchorCtr="1">
            <a:spAutoFit/>
          </a:bodyPr>
          <a:lstStyle/>
          <a:p>
            <a:pPr algn="l">
              <a:lnSpc>
                <a:spcPct val="90000"/>
              </a:lnSpc>
              <a:spcBef>
                <a:spcPts val="0"/>
              </a:spcBef>
              <a:spcAft>
                <a:spcPts val="0"/>
              </a:spcAft>
            </a:pPr>
            <a:r>
              <a:rPr lang="en-US" sz="667">
                <a:solidFill>
                  <a:srgbClr val="000000"/>
                </a:solidFill>
                <a:latin typeface="Calibri" panose="020F0502020204030204" pitchFamily="34" charset="0"/>
              </a:rPr>
              <a:t>Classified as Internal</a:t>
            </a:r>
          </a:p>
        </p:txBody>
      </p:sp>
    </p:spTree>
    <p:extLst>
      <p:ext uri="{BB962C8B-B14F-4D97-AF65-F5344CB8AC3E}">
        <p14:creationId xmlns:p14="http://schemas.microsoft.com/office/powerpoint/2010/main" val="2570416525"/>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1219151" rtl="0" eaLnBrk="1" latinLnBrk="0" hangingPunct="1">
        <a:lnSpc>
          <a:spcPct val="85000"/>
        </a:lnSpc>
        <a:spcBef>
          <a:spcPct val="0"/>
        </a:spcBef>
        <a:buNone/>
        <a:defRPr sz="3000" b="1" kern="1200">
          <a:solidFill>
            <a:schemeClr val="accent1"/>
          </a:solidFill>
          <a:latin typeface="+mj-lt"/>
          <a:ea typeface="+mj-ea"/>
          <a:cs typeface="+mj-cs"/>
        </a:defRPr>
      </a:lvl1pPr>
    </p:titleStyle>
    <p:bodyStyle>
      <a:lvl1pPr marL="0" indent="0" algn="l" defTabSz="1219151" rtl="0" eaLnBrk="1" latinLnBrk="0" hangingPunct="1">
        <a:spcBef>
          <a:spcPts val="1000"/>
        </a:spcBef>
        <a:buFontTx/>
        <a:buNone/>
        <a:defRPr sz="1667" b="1" kern="1200">
          <a:solidFill>
            <a:schemeClr val="tx1"/>
          </a:solidFill>
          <a:latin typeface="+mn-lt"/>
          <a:ea typeface="+mn-ea"/>
          <a:cs typeface="+mn-cs"/>
        </a:defRPr>
      </a:lvl1pPr>
      <a:lvl2pPr marL="0" indent="0" algn="l" defTabSz="1219151" rtl="0" eaLnBrk="1" latinLnBrk="0" hangingPunct="1">
        <a:spcBef>
          <a:spcPts val="1000"/>
        </a:spcBef>
        <a:buFontTx/>
        <a:buNone/>
        <a:defRPr sz="1667" kern="1200">
          <a:solidFill>
            <a:schemeClr val="tx1"/>
          </a:solidFill>
          <a:latin typeface="+mn-lt"/>
          <a:ea typeface="+mn-ea"/>
          <a:cs typeface="+mn-cs"/>
        </a:defRPr>
      </a:lvl2pPr>
      <a:lvl3pPr marL="190492" indent="-190492" algn="l" defTabSz="1219151" rtl="0" eaLnBrk="1" latinLnBrk="0" hangingPunct="1">
        <a:spcBef>
          <a:spcPts val="1000"/>
        </a:spcBef>
        <a:buFont typeface="Arial" pitchFamily="34" charset="0"/>
        <a:buChar char="•"/>
        <a:tabLst/>
        <a:defRPr sz="1667" kern="1200">
          <a:solidFill>
            <a:schemeClr val="tx1"/>
          </a:solidFill>
          <a:latin typeface="+mn-lt"/>
          <a:ea typeface="+mn-ea"/>
          <a:cs typeface="+mn-cs"/>
        </a:defRPr>
      </a:lvl3pPr>
      <a:lvl4pPr marL="380985" indent="-190492" algn="l" defTabSz="1219151" rtl="0" eaLnBrk="1" latinLnBrk="0" hangingPunct="1">
        <a:spcBef>
          <a:spcPts val="500"/>
        </a:spcBef>
        <a:buFont typeface="Arial" pitchFamily="34" charset="0"/>
        <a:buChar char="–"/>
        <a:tabLst/>
        <a:defRPr sz="1667" kern="1200">
          <a:solidFill>
            <a:schemeClr val="tx1"/>
          </a:solidFill>
          <a:latin typeface="+mn-lt"/>
          <a:ea typeface="+mn-ea"/>
          <a:cs typeface="+mn-cs"/>
        </a:defRPr>
      </a:lvl4pPr>
      <a:lvl5pPr marL="571477" indent="-190492" algn="l" defTabSz="1219151" rtl="0" eaLnBrk="1" latinLnBrk="0" hangingPunct="1">
        <a:spcBef>
          <a:spcPts val="500"/>
        </a:spcBef>
        <a:buFont typeface="Arial" pitchFamily="34" charset="0"/>
        <a:buChar char="–"/>
        <a:tabLst/>
        <a:defRPr sz="1667" kern="1200">
          <a:solidFill>
            <a:schemeClr val="tx1"/>
          </a:solidFill>
          <a:latin typeface="+mn-lt"/>
          <a:ea typeface="+mn-ea"/>
          <a:cs typeface="+mn-cs"/>
        </a:defRPr>
      </a:lvl5pPr>
      <a:lvl6pPr marL="761970" indent="-190492" algn="l" defTabSz="1219151" rtl="0" eaLnBrk="1" latinLnBrk="0" hangingPunct="1">
        <a:spcBef>
          <a:spcPts val="500"/>
        </a:spcBef>
        <a:buFont typeface="Arial" pitchFamily="34" charset="0"/>
        <a:buChar char="–"/>
        <a:defRPr sz="1667" kern="1200">
          <a:solidFill>
            <a:schemeClr val="tx1"/>
          </a:solidFill>
          <a:latin typeface="+mn-lt"/>
          <a:ea typeface="+mn-ea"/>
          <a:cs typeface="+mn-cs"/>
        </a:defRPr>
      </a:lvl6pPr>
      <a:lvl7pPr marL="952462" indent="-190492" algn="l" defTabSz="1219151" rtl="0" eaLnBrk="1" latinLnBrk="0" hangingPunct="1">
        <a:spcBef>
          <a:spcPts val="500"/>
        </a:spcBef>
        <a:buFont typeface="Arial" pitchFamily="34" charset="0"/>
        <a:buChar char="–"/>
        <a:tabLst/>
        <a:defRPr sz="1667" kern="1200">
          <a:solidFill>
            <a:schemeClr val="tx1"/>
          </a:solidFill>
          <a:latin typeface="+mn-lt"/>
          <a:ea typeface="+mn-ea"/>
          <a:cs typeface="+mn-cs"/>
        </a:defRPr>
      </a:lvl7pPr>
      <a:lvl8pPr marL="1142954" indent="-190492" algn="l" defTabSz="1219151" rtl="0" eaLnBrk="1" latinLnBrk="0" hangingPunct="1">
        <a:spcBef>
          <a:spcPts val="500"/>
        </a:spcBef>
        <a:buFont typeface="Arial" pitchFamily="34" charset="0"/>
        <a:buChar char="–"/>
        <a:defRPr sz="1667" kern="1200" baseline="0">
          <a:solidFill>
            <a:schemeClr val="tx1"/>
          </a:solidFill>
          <a:latin typeface="+mn-lt"/>
          <a:ea typeface="+mn-ea"/>
          <a:cs typeface="+mn-cs"/>
        </a:defRPr>
      </a:lvl8pPr>
      <a:lvl9pPr marL="1333447" indent="-190492" algn="l" defTabSz="1219151" rtl="0" eaLnBrk="1" latinLnBrk="0" hangingPunct="1">
        <a:spcBef>
          <a:spcPts val="500"/>
        </a:spcBef>
        <a:buFont typeface="Arial" pitchFamily="34" charset="0"/>
        <a:buChar char="–"/>
        <a:tabLst/>
        <a:defRPr sz="1667" kern="1200" baseline="0">
          <a:solidFill>
            <a:schemeClr val="tx1"/>
          </a:solidFill>
          <a:latin typeface="+mn-lt"/>
          <a:ea typeface="+mn-ea"/>
          <a:cs typeface="+mn-cs"/>
        </a:defRPr>
      </a:lvl9pPr>
    </p:bodyStyle>
    <p:otherStyle>
      <a:defPPr>
        <a:defRPr lang="en-US"/>
      </a:defPPr>
      <a:lvl1pPr marL="0" algn="l" defTabSz="1219151" rtl="0" eaLnBrk="1" latinLnBrk="0" hangingPunct="1">
        <a:defRPr sz="1500" kern="1200">
          <a:solidFill>
            <a:schemeClr val="tx1"/>
          </a:solidFill>
          <a:latin typeface="+mn-lt"/>
          <a:ea typeface="+mn-ea"/>
          <a:cs typeface="+mn-cs"/>
        </a:defRPr>
      </a:lvl1pPr>
      <a:lvl2pPr marL="609576" algn="l" defTabSz="1219151" rtl="0" eaLnBrk="1" latinLnBrk="0" hangingPunct="1">
        <a:defRPr sz="1500" kern="1200">
          <a:solidFill>
            <a:schemeClr val="tx1"/>
          </a:solidFill>
          <a:latin typeface="+mn-lt"/>
          <a:ea typeface="+mn-ea"/>
          <a:cs typeface="+mn-cs"/>
        </a:defRPr>
      </a:lvl2pPr>
      <a:lvl3pPr marL="1219151" algn="l" defTabSz="1219151" rtl="0" eaLnBrk="1" latinLnBrk="0" hangingPunct="1">
        <a:defRPr sz="1500" kern="1200">
          <a:solidFill>
            <a:schemeClr val="tx1"/>
          </a:solidFill>
          <a:latin typeface="+mn-lt"/>
          <a:ea typeface="+mn-ea"/>
          <a:cs typeface="+mn-cs"/>
        </a:defRPr>
      </a:lvl3pPr>
      <a:lvl4pPr marL="1828727" algn="l" defTabSz="1219151" rtl="0" eaLnBrk="1" latinLnBrk="0" hangingPunct="1">
        <a:defRPr sz="1500" kern="1200">
          <a:solidFill>
            <a:schemeClr val="tx1"/>
          </a:solidFill>
          <a:latin typeface="+mn-lt"/>
          <a:ea typeface="+mn-ea"/>
          <a:cs typeface="+mn-cs"/>
        </a:defRPr>
      </a:lvl4pPr>
      <a:lvl5pPr marL="2438302" algn="l" defTabSz="1219151" rtl="0" eaLnBrk="1" latinLnBrk="0" hangingPunct="1">
        <a:defRPr sz="1500" kern="1200">
          <a:solidFill>
            <a:schemeClr val="tx1"/>
          </a:solidFill>
          <a:latin typeface="+mn-lt"/>
          <a:ea typeface="+mn-ea"/>
          <a:cs typeface="+mn-cs"/>
        </a:defRPr>
      </a:lvl5pPr>
      <a:lvl6pPr marL="3047878" algn="l" defTabSz="1219151" rtl="0" eaLnBrk="1" latinLnBrk="0" hangingPunct="1">
        <a:defRPr sz="1500" kern="1200">
          <a:solidFill>
            <a:schemeClr val="tx1"/>
          </a:solidFill>
          <a:latin typeface="+mn-lt"/>
          <a:ea typeface="+mn-ea"/>
          <a:cs typeface="+mn-cs"/>
        </a:defRPr>
      </a:lvl6pPr>
      <a:lvl7pPr marL="3657454" algn="l" defTabSz="1219151" rtl="0" eaLnBrk="1" latinLnBrk="0" hangingPunct="1">
        <a:defRPr sz="1500" kern="1200">
          <a:solidFill>
            <a:schemeClr val="tx1"/>
          </a:solidFill>
          <a:latin typeface="+mn-lt"/>
          <a:ea typeface="+mn-ea"/>
          <a:cs typeface="+mn-cs"/>
        </a:defRPr>
      </a:lvl7pPr>
      <a:lvl8pPr marL="4267029" algn="l" defTabSz="1219151" rtl="0" eaLnBrk="1" latinLnBrk="0" hangingPunct="1">
        <a:defRPr sz="1500" kern="1200">
          <a:solidFill>
            <a:schemeClr val="tx1"/>
          </a:solidFill>
          <a:latin typeface="+mn-lt"/>
          <a:ea typeface="+mn-ea"/>
          <a:cs typeface="+mn-cs"/>
        </a:defRPr>
      </a:lvl8pPr>
      <a:lvl9pPr marL="4876605" algn="l" defTabSz="1219151" rtl="0" eaLnBrk="1" latinLnBrk="0" hangingPunct="1">
        <a:defRPr sz="15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03">
          <p15:clr>
            <a:srgbClr val="F26B43"/>
          </p15:clr>
        </p15:guide>
        <p15:guide id="2" pos="4608">
          <p15:clr>
            <a:srgbClr val="F26B43"/>
          </p15:clr>
        </p15:guide>
        <p15:guide id="3" pos="432">
          <p15:clr>
            <a:srgbClr val="F26B43"/>
          </p15:clr>
        </p15:guide>
        <p15:guide id="4" pos="3024">
          <p15:clr>
            <a:srgbClr val="F26B43"/>
          </p15:clr>
        </p15:guide>
        <p15:guide id="5" pos="3312">
          <p15:clr>
            <a:srgbClr val="F26B43"/>
          </p15:clr>
        </p15:guide>
        <p15:guide id="6" pos="4464">
          <p15:clr>
            <a:srgbClr val="F26B43"/>
          </p15:clr>
        </p15:guide>
        <p15:guide id="7" pos="4752">
          <p15:clr>
            <a:srgbClr val="F26B43"/>
          </p15:clr>
        </p15:guide>
        <p15:guide id="8" pos="5904">
          <p15:clr>
            <a:srgbClr val="F26B43"/>
          </p15:clr>
        </p15:guide>
        <p15:guide id="9" pos="6192">
          <p15:clr>
            <a:srgbClr val="F26B43"/>
          </p15:clr>
        </p15:guide>
        <p15:guide id="10" pos="7488">
          <p15:clr>
            <a:srgbClr val="F26B43"/>
          </p15:clr>
        </p15:guide>
        <p15:guide id="11" pos="8784">
          <p15:clr>
            <a:srgbClr val="F26B43"/>
          </p15:clr>
        </p15:guide>
        <p15:guide id="12" orient="horz" pos="1296">
          <p15:clr>
            <a:srgbClr val="F26B43"/>
          </p15:clr>
        </p15:guide>
        <p15:guide id="13" orient="horz" pos="4522">
          <p15:clr>
            <a:srgbClr val="F26B43"/>
          </p15:clr>
        </p15:guide>
        <p15:guide id="14" orient="horz" pos="4896">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8" Type="http://schemas.openxmlformats.org/officeDocument/2006/relationships/image" Target="../media/image57.svg"/><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slideLayout" Target="../slideLayouts/slideLayout3.xml"/><Relationship Id="rId1" Type="http://schemas.openxmlformats.org/officeDocument/2006/relationships/themeOverride" Target="../theme/themeOverride1.xml"/><Relationship Id="rId6" Type="http://schemas.openxmlformats.org/officeDocument/2006/relationships/image" Target="../media/image55.svg"/><Relationship Id="rId5" Type="http://schemas.openxmlformats.org/officeDocument/2006/relationships/image" Target="../media/image54.png"/><Relationship Id="rId4" Type="http://schemas.openxmlformats.org/officeDocument/2006/relationships/image" Target="../media/image53.sv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8" Type="http://schemas.microsoft.com/office/2007/relationships/hdphoto" Target="../media/hdphoto3.wdp"/><Relationship Id="rId13" Type="http://schemas.openxmlformats.org/officeDocument/2006/relationships/image" Target="../media/image65.png"/><Relationship Id="rId18" Type="http://schemas.microsoft.com/office/2007/relationships/hdphoto" Target="../media/hdphoto8.wdp"/><Relationship Id="rId3" Type="http://schemas.openxmlformats.org/officeDocument/2006/relationships/image" Target="../media/image60.png"/><Relationship Id="rId7" Type="http://schemas.openxmlformats.org/officeDocument/2006/relationships/image" Target="../media/image62.png"/><Relationship Id="rId12" Type="http://schemas.microsoft.com/office/2007/relationships/hdphoto" Target="../media/hdphoto5.wdp"/><Relationship Id="rId17" Type="http://schemas.openxmlformats.org/officeDocument/2006/relationships/image" Target="../media/image67.png"/><Relationship Id="rId2" Type="http://schemas.openxmlformats.org/officeDocument/2006/relationships/notesSlide" Target="../notesSlides/notesSlide4.xml"/><Relationship Id="rId16" Type="http://schemas.microsoft.com/office/2007/relationships/hdphoto" Target="../media/hdphoto7.wdp"/><Relationship Id="rId20" Type="http://schemas.openxmlformats.org/officeDocument/2006/relationships/image" Target="../media/image69.png"/><Relationship Id="rId1" Type="http://schemas.openxmlformats.org/officeDocument/2006/relationships/slideLayout" Target="../slideLayouts/slideLayout3.xml"/><Relationship Id="rId6" Type="http://schemas.microsoft.com/office/2007/relationships/hdphoto" Target="../media/hdphoto2.wdp"/><Relationship Id="rId11" Type="http://schemas.openxmlformats.org/officeDocument/2006/relationships/image" Target="../media/image64.png"/><Relationship Id="rId5" Type="http://schemas.openxmlformats.org/officeDocument/2006/relationships/image" Target="../media/image61.png"/><Relationship Id="rId15" Type="http://schemas.openxmlformats.org/officeDocument/2006/relationships/image" Target="../media/image66.png"/><Relationship Id="rId10" Type="http://schemas.microsoft.com/office/2007/relationships/hdphoto" Target="../media/hdphoto4.wdp"/><Relationship Id="rId19" Type="http://schemas.openxmlformats.org/officeDocument/2006/relationships/image" Target="../media/image68.png"/><Relationship Id="rId4" Type="http://schemas.microsoft.com/office/2007/relationships/hdphoto" Target="../media/hdphoto1.wdp"/><Relationship Id="rId9" Type="http://schemas.openxmlformats.org/officeDocument/2006/relationships/image" Target="../media/image63.png"/><Relationship Id="rId14" Type="http://schemas.microsoft.com/office/2007/relationships/hdphoto" Target="../media/hdphoto6.wdp"/></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72.svg"/><Relationship Id="rId5" Type="http://schemas.openxmlformats.org/officeDocument/2006/relationships/image" Target="../media/image71.png"/><Relationship Id="rId4" Type="http://schemas.microsoft.com/office/2007/relationships/hdphoto" Target="../media/hdphoto9.wdp"/></Relationships>
</file>

<file path=ppt/slides/_rels/slide27.xml.rels><?xml version="1.0" encoding="UTF-8" standalone="yes"?>
<Relationships xmlns="http://schemas.openxmlformats.org/package/2006/relationships"><Relationship Id="rId8" Type="http://schemas.openxmlformats.org/officeDocument/2006/relationships/image" Target="../media/image78.svg"/><Relationship Id="rId13" Type="http://schemas.openxmlformats.org/officeDocument/2006/relationships/image" Target="../media/image83.png"/><Relationship Id="rId3" Type="http://schemas.openxmlformats.org/officeDocument/2006/relationships/image" Target="../media/image73.png"/><Relationship Id="rId7" Type="http://schemas.openxmlformats.org/officeDocument/2006/relationships/image" Target="../media/image77.png"/><Relationship Id="rId12" Type="http://schemas.openxmlformats.org/officeDocument/2006/relationships/image" Target="../media/image82.svg"/><Relationship Id="rId2" Type="http://schemas.openxmlformats.org/officeDocument/2006/relationships/notesSlide" Target="../notesSlides/notesSlide7.xml"/><Relationship Id="rId16" Type="http://schemas.openxmlformats.org/officeDocument/2006/relationships/hyperlink" Target="https://elcodigok.blogspot.com/2019/11/que-es-devsecops.html" TargetMode="External"/><Relationship Id="rId1" Type="http://schemas.openxmlformats.org/officeDocument/2006/relationships/slideLayout" Target="../slideLayouts/slideLayout3.xml"/><Relationship Id="rId6" Type="http://schemas.openxmlformats.org/officeDocument/2006/relationships/image" Target="../media/image76.svg"/><Relationship Id="rId11" Type="http://schemas.openxmlformats.org/officeDocument/2006/relationships/image" Target="../media/image81.png"/><Relationship Id="rId5" Type="http://schemas.openxmlformats.org/officeDocument/2006/relationships/image" Target="../media/image75.png"/><Relationship Id="rId15" Type="http://schemas.openxmlformats.org/officeDocument/2006/relationships/image" Target="../media/image85.png"/><Relationship Id="rId10" Type="http://schemas.openxmlformats.org/officeDocument/2006/relationships/image" Target="../media/image80.svg"/><Relationship Id="rId4" Type="http://schemas.openxmlformats.org/officeDocument/2006/relationships/image" Target="../media/image74.svg"/><Relationship Id="rId9" Type="http://schemas.openxmlformats.org/officeDocument/2006/relationships/image" Target="../media/image79.png"/><Relationship Id="rId14" Type="http://schemas.openxmlformats.org/officeDocument/2006/relationships/image" Target="../media/image84.svg"/></Relationships>
</file>

<file path=ppt/slides/_rels/slide28.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hyperlink" Target="http://www.vodafone.de/" TargetMode="External"/><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87.emf"/><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hyperlink" Target="http://www.vodafone.de/" TargetMode="External"/><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88.emf"/><Relationship Id="rId2" Type="http://schemas.openxmlformats.org/officeDocument/2006/relationships/notesSlide" Target="../notesSlides/notesSlide11.xml"/><Relationship Id="rId1" Type="http://schemas.openxmlformats.org/officeDocument/2006/relationships/slideLayout" Target="../slideLayouts/slideLayout6.xml"/><Relationship Id="rId5" Type="http://schemas.openxmlformats.org/officeDocument/2006/relationships/image" Target="../media/image89.emf"/><Relationship Id="rId4" Type="http://schemas.openxmlformats.org/officeDocument/2006/relationships/package" Target="../embeddings/Microsoft_Excel_Worksheet.xlsx"/></Relationships>
</file>

<file path=ppt/slides/_rels/slide34.xml.rels><?xml version="1.0" encoding="UTF-8" standalone="yes"?>
<Relationships xmlns="http://schemas.openxmlformats.org/package/2006/relationships"><Relationship Id="rId3" Type="http://schemas.openxmlformats.org/officeDocument/2006/relationships/image" Target="../media/image90.emf"/><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8" Type="http://schemas.openxmlformats.org/officeDocument/2006/relationships/image" Target="../media/image97.png"/><Relationship Id="rId13" Type="http://schemas.openxmlformats.org/officeDocument/2006/relationships/image" Target="../media/image102.png"/><Relationship Id="rId18" Type="http://schemas.openxmlformats.org/officeDocument/2006/relationships/image" Target="../media/image107.png"/><Relationship Id="rId26" Type="http://schemas.openxmlformats.org/officeDocument/2006/relationships/image" Target="../media/image115.png"/><Relationship Id="rId3" Type="http://schemas.openxmlformats.org/officeDocument/2006/relationships/image" Target="../media/image92.svg"/><Relationship Id="rId21" Type="http://schemas.openxmlformats.org/officeDocument/2006/relationships/image" Target="../media/image110.png"/><Relationship Id="rId7" Type="http://schemas.openxmlformats.org/officeDocument/2006/relationships/image" Target="../media/image96.png"/><Relationship Id="rId12" Type="http://schemas.openxmlformats.org/officeDocument/2006/relationships/image" Target="../media/image101.png"/><Relationship Id="rId17" Type="http://schemas.openxmlformats.org/officeDocument/2006/relationships/image" Target="../media/image106.png"/><Relationship Id="rId25" Type="http://schemas.openxmlformats.org/officeDocument/2006/relationships/image" Target="../media/image114.jpeg"/><Relationship Id="rId2" Type="http://schemas.openxmlformats.org/officeDocument/2006/relationships/image" Target="../media/image91.png"/><Relationship Id="rId16" Type="http://schemas.openxmlformats.org/officeDocument/2006/relationships/image" Target="../media/image105.png"/><Relationship Id="rId20" Type="http://schemas.openxmlformats.org/officeDocument/2006/relationships/image" Target="../media/image109.png"/><Relationship Id="rId1" Type="http://schemas.openxmlformats.org/officeDocument/2006/relationships/slideLayout" Target="../slideLayouts/slideLayout3.xml"/><Relationship Id="rId6" Type="http://schemas.openxmlformats.org/officeDocument/2006/relationships/image" Target="../media/image95.png"/><Relationship Id="rId11" Type="http://schemas.openxmlformats.org/officeDocument/2006/relationships/image" Target="../media/image100.png"/><Relationship Id="rId24" Type="http://schemas.openxmlformats.org/officeDocument/2006/relationships/image" Target="../media/image113.png"/><Relationship Id="rId5" Type="http://schemas.openxmlformats.org/officeDocument/2006/relationships/image" Target="../media/image94.png"/><Relationship Id="rId15" Type="http://schemas.openxmlformats.org/officeDocument/2006/relationships/image" Target="../media/image104.png"/><Relationship Id="rId23" Type="http://schemas.openxmlformats.org/officeDocument/2006/relationships/image" Target="../media/image112.png"/><Relationship Id="rId10" Type="http://schemas.openxmlformats.org/officeDocument/2006/relationships/image" Target="../media/image99.png"/><Relationship Id="rId19" Type="http://schemas.openxmlformats.org/officeDocument/2006/relationships/image" Target="../media/image108.png"/><Relationship Id="rId4" Type="http://schemas.openxmlformats.org/officeDocument/2006/relationships/image" Target="../media/image93.png"/><Relationship Id="rId9" Type="http://schemas.openxmlformats.org/officeDocument/2006/relationships/image" Target="../media/image98.svg"/><Relationship Id="rId14" Type="http://schemas.openxmlformats.org/officeDocument/2006/relationships/image" Target="../media/image103.png"/><Relationship Id="rId22" Type="http://schemas.openxmlformats.org/officeDocument/2006/relationships/image" Target="../media/image111.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8" Type="http://schemas.openxmlformats.org/officeDocument/2006/relationships/image" Target="../media/image121.png"/><Relationship Id="rId13" Type="http://schemas.openxmlformats.org/officeDocument/2006/relationships/image" Target="../media/image126.png"/><Relationship Id="rId3" Type="http://schemas.openxmlformats.org/officeDocument/2006/relationships/image" Target="../media/image116.tiff"/><Relationship Id="rId7" Type="http://schemas.openxmlformats.org/officeDocument/2006/relationships/image" Target="../media/image120.png"/><Relationship Id="rId12" Type="http://schemas.openxmlformats.org/officeDocument/2006/relationships/image" Target="../media/image125.png"/><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119.png"/><Relationship Id="rId11" Type="http://schemas.openxmlformats.org/officeDocument/2006/relationships/image" Target="../media/image124.png"/><Relationship Id="rId5" Type="http://schemas.openxmlformats.org/officeDocument/2006/relationships/image" Target="../media/image118.tiff"/><Relationship Id="rId10" Type="http://schemas.openxmlformats.org/officeDocument/2006/relationships/image" Target="../media/image123.png"/><Relationship Id="rId4" Type="http://schemas.openxmlformats.org/officeDocument/2006/relationships/image" Target="../media/image117.tiff"/><Relationship Id="rId9" Type="http://schemas.openxmlformats.org/officeDocument/2006/relationships/image" Target="../media/image12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8" Type="http://schemas.openxmlformats.org/officeDocument/2006/relationships/image" Target="../media/image16.svg"/><Relationship Id="rId13" Type="http://schemas.openxmlformats.org/officeDocument/2006/relationships/image" Target="../media/image21.jpeg"/><Relationship Id="rId18" Type="http://schemas.openxmlformats.org/officeDocument/2006/relationships/image" Target="../media/image26.png"/><Relationship Id="rId26" Type="http://schemas.openxmlformats.org/officeDocument/2006/relationships/image" Target="../media/image34.jpeg"/><Relationship Id="rId3" Type="http://schemas.openxmlformats.org/officeDocument/2006/relationships/image" Target="../media/image11.png"/><Relationship Id="rId21" Type="http://schemas.openxmlformats.org/officeDocument/2006/relationships/image" Target="../media/image29.png"/><Relationship Id="rId7" Type="http://schemas.openxmlformats.org/officeDocument/2006/relationships/image" Target="../media/image15.png"/><Relationship Id="rId12" Type="http://schemas.openxmlformats.org/officeDocument/2006/relationships/image" Target="../media/image20.svg"/><Relationship Id="rId17" Type="http://schemas.openxmlformats.org/officeDocument/2006/relationships/image" Target="../media/image25.png"/><Relationship Id="rId25" Type="http://schemas.openxmlformats.org/officeDocument/2006/relationships/image" Target="../media/image33.emf"/><Relationship Id="rId2" Type="http://schemas.openxmlformats.org/officeDocument/2006/relationships/notesSlide" Target="../notesSlides/notesSlide2.xml"/><Relationship Id="rId16" Type="http://schemas.openxmlformats.org/officeDocument/2006/relationships/image" Target="../media/image24.svg"/><Relationship Id="rId20" Type="http://schemas.openxmlformats.org/officeDocument/2006/relationships/image" Target="../media/image28.png"/><Relationship Id="rId29" Type="http://schemas.openxmlformats.org/officeDocument/2006/relationships/image" Target="../media/image37.png"/><Relationship Id="rId1" Type="http://schemas.openxmlformats.org/officeDocument/2006/relationships/slideLayout" Target="../slideLayouts/slideLayout3.xml"/><Relationship Id="rId6" Type="http://schemas.openxmlformats.org/officeDocument/2006/relationships/image" Target="../media/image14.svg"/><Relationship Id="rId11" Type="http://schemas.openxmlformats.org/officeDocument/2006/relationships/image" Target="../media/image19.png"/><Relationship Id="rId24" Type="http://schemas.openxmlformats.org/officeDocument/2006/relationships/image" Target="../media/image32.png"/><Relationship Id="rId5" Type="http://schemas.openxmlformats.org/officeDocument/2006/relationships/image" Target="../media/image13.png"/><Relationship Id="rId15" Type="http://schemas.openxmlformats.org/officeDocument/2006/relationships/image" Target="../media/image23.png"/><Relationship Id="rId23" Type="http://schemas.openxmlformats.org/officeDocument/2006/relationships/image" Target="../media/image31.emf"/><Relationship Id="rId28" Type="http://schemas.openxmlformats.org/officeDocument/2006/relationships/image" Target="../media/image36.png"/><Relationship Id="rId10" Type="http://schemas.openxmlformats.org/officeDocument/2006/relationships/image" Target="../media/image18.jpeg"/><Relationship Id="rId19" Type="http://schemas.openxmlformats.org/officeDocument/2006/relationships/image" Target="../media/image27.svg"/><Relationship Id="rId4" Type="http://schemas.openxmlformats.org/officeDocument/2006/relationships/image" Target="../media/image12.svg"/><Relationship Id="rId9" Type="http://schemas.openxmlformats.org/officeDocument/2006/relationships/image" Target="../media/image17.png"/><Relationship Id="rId14" Type="http://schemas.openxmlformats.org/officeDocument/2006/relationships/image" Target="../media/image22.png"/><Relationship Id="rId22" Type="http://schemas.openxmlformats.org/officeDocument/2006/relationships/image" Target="../media/image30.png"/><Relationship Id="rId27" Type="http://schemas.openxmlformats.org/officeDocument/2006/relationships/image" Target="../media/image35.png"/><Relationship Id="rId30" Type="http://schemas.openxmlformats.org/officeDocument/2006/relationships/image" Target="../media/image38.svg"/></Relationships>
</file>

<file path=ppt/slides/_rels/slide40.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10.xml"/><Relationship Id="rId5" Type="http://schemas.openxmlformats.org/officeDocument/2006/relationships/image" Target="../media/image131.png"/><Relationship Id="rId4" Type="http://schemas.openxmlformats.org/officeDocument/2006/relationships/image" Target="../media/image13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8" Type="http://schemas.openxmlformats.org/officeDocument/2006/relationships/hyperlink" Target="https://de.wikipedia.org/wiki/Fahrerassistenzsysteme" TargetMode="External"/><Relationship Id="rId13" Type="http://schemas.openxmlformats.org/officeDocument/2006/relationships/hyperlink" Target="https://de.wikipedia.org/wiki/Ingolstadt" TargetMode="External"/><Relationship Id="rId18" Type="http://schemas.openxmlformats.org/officeDocument/2006/relationships/hyperlink" Target="https://de.wikipedia.org/w/index.php?title=Diconium&amp;action=edit&amp;redlink=1" TargetMode="External"/><Relationship Id="rId3" Type="http://schemas.openxmlformats.org/officeDocument/2006/relationships/hyperlink" Target="https://de.wikipedia.org/wiki/Software-Entwicklung" TargetMode="External"/><Relationship Id="rId7" Type="http://schemas.openxmlformats.org/officeDocument/2006/relationships/hyperlink" Target="https://de.wikipedia.org/wiki/CARIAD#cite_note-4" TargetMode="External"/><Relationship Id="rId12" Type="http://schemas.openxmlformats.org/officeDocument/2006/relationships/hyperlink" Target="https://de.wikipedia.org/wiki/Bochum" TargetMode="External"/><Relationship Id="rId17" Type="http://schemas.openxmlformats.org/officeDocument/2006/relationships/hyperlink" Target="https://de.wikipedia.org/wiki/CARIAD" TargetMode="External"/><Relationship Id="rId2" Type="http://schemas.openxmlformats.org/officeDocument/2006/relationships/hyperlink" Target="https://de.wikipedia.org/wiki/Volkswagen_AG" TargetMode="External"/><Relationship Id="rId16" Type="http://schemas.openxmlformats.org/officeDocument/2006/relationships/hyperlink" Target="https://de.wikipedia.org/wiki/Wolfsburg" TargetMode="External"/><Relationship Id="rId20" Type="http://schemas.openxmlformats.org/officeDocument/2006/relationships/hyperlink" Target="https://de.wikipedia.org/wiki/Mitbestimmung" TargetMode="External"/><Relationship Id="rId1" Type="http://schemas.openxmlformats.org/officeDocument/2006/relationships/slideLayout" Target="../slideLayouts/slideLayout3.xml"/><Relationship Id="rId6" Type="http://schemas.openxmlformats.org/officeDocument/2006/relationships/hyperlink" Target="https://de.wikipedia.org/wiki/CARIAD#cite_note-VW-Juni19-3" TargetMode="External"/><Relationship Id="rId11" Type="http://schemas.openxmlformats.org/officeDocument/2006/relationships/hyperlink" Target="https://de.wikipedia.org/wiki/Berlin" TargetMode="External"/><Relationship Id="rId5" Type="http://schemas.openxmlformats.org/officeDocument/2006/relationships/hyperlink" Target="https://de.wikipedia.org/wiki/CARIAD#cite_note-Wimmelb%C3%BCcker-OKt19-2" TargetMode="External"/><Relationship Id="rId15" Type="http://schemas.openxmlformats.org/officeDocument/2006/relationships/hyperlink" Target="https://de.wikipedia.org/wiki/Stuttgart" TargetMode="External"/><Relationship Id="rId10" Type="http://schemas.openxmlformats.org/officeDocument/2006/relationships/hyperlink" Target="https://de.wikipedia.org/wiki/Flottenmanagement" TargetMode="External"/><Relationship Id="rId19" Type="http://schemas.openxmlformats.org/officeDocument/2006/relationships/hyperlink" Target="https://de.wikipedia.org/wiki/Europ%C3%A4ische_Gesellschaft" TargetMode="External"/><Relationship Id="rId4" Type="http://schemas.openxmlformats.org/officeDocument/2006/relationships/hyperlink" Target="https://de.wikipedia.org/wiki/Vw.os" TargetMode="External"/><Relationship Id="rId9" Type="http://schemas.openxmlformats.org/officeDocument/2006/relationships/hyperlink" Target="https://de.wikipedia.org/wiki/Sprachassistent" TargetMode="External"/><Relationship Id="rId14" Type="http://schemas.openxmlformats.org/officeDocument/2006/relationships/hyperlink" Target="https://de.wikipedia.org/wiki/M%C3%B6nsheim" TargetMode="External"/></Relationships>
</file>

<file path=ppt/slides/_rels/slide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3.xml"/><Relationship Id="rId4" Type="http://schemas.openxmlformats.org/officeDocument/2006/relationships/image" Target="../media/image42.png"/></Relationships>
</file>

<file path=ppt/slides/_rels/slide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3.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113437-9ADA-42F9-89EA-6E59D77B54C8}"/>
              </a:ext>
            </a:extLst>
          </p:cNvPr>
          <p:cNvSpPr>
            <a:spLocks noGrp="1"/>
          </p:cNvSpPr>
          <p:nvPr>
            <p:ph type="ctrTitle"/>
          </p:nvPr>
        </p:nvSpPr>
        <p:spPr/>
        <p:txBody>
          <a:bodyPr/>
          <a:lstStyle/>
          <a:p>
            <a:r>
              <a:rPr lang="en-IN"/>
              <a:t>CARIAD Deal Overview</a:t>
            </a:r>
          </a:p>
        </p:txBody>
      </p:sp>
      <p:sp>
        <p:nvSpPr>
          <p:cNvPr id="3" name="Subtitle 2">
            <a:extLst>
              <a:ext uri="{FF2B5EF4-FFF2-40B4-BE49-F238E27FC236}">
                <a16:creationId xmlns:a16="http://schemas.microsoft.com/office/drawing/2014/main" id="{13F69D07-D402-4C97-83D2-9575E42B3EA2}"/>
              </a:ext>
            </a:extLst>
          </p:cNvPr>
          <p:cNvSpPr>
            <a:spLocks noGrp="1"/>
          </p:cNvSpPr>
          <p:nvPr>
            <p:ph type="subTitle" idx="1"/>
          </p:nvPr>
        </p:nvSpPr>
        <p:spPr/>
        <p:txBody>
          <a:bodyPr/>
          <a:lstStyle/>
          <a:p>
            <a:r>
              <a:rPr lang="en-IN"/>
              <a:t>12 Sep 2022</a:t>
            </a:r>
          </a:p>
        </p:txBody>
      </p:sp>
      <p:sp>
        <p:nvSpPr>
          <p:cNvPr id="5" name="Textfeld 4">
            <a:extLst>
              <a:ext uri="{FF2B5EF4-FFF2-40B4-BE49-F238E27FC236}">
                <a16:creationId xmlns:a16="http://schemas.microsoft.com/office/drawing/2014/main" id="{F97B1293-5AF1-4A86-B079-37D36167EB23}"/>
              </a:ext>
            </a:extLst>
          </p:cNvPr>
          <p:cNvSpPr txBox="1"/>
          <p:nvPr/>
        </p:nvSpPr>
        <p:spPr>
          <a:xfrm>
            <a:off x="2230515" y="982041"/>
            <a:ext cx="6183296" cy="461665"/>
          </a:xfrm>
          <a:prstGeom prst="rect">
            <a:avLst/>
          </a:prstGeom>
          <a:noFill/>
        </p:spPr>
        <p:txBody>
          <a:bodyPr wrap="square">
            <a:spAutoFit/>
          </a:bodyPr>
          <a:lstStyle/>
          <a:p>
            <a:r>
              <a:rPr lang="en" sz="2400" b="1" i="1">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CARIAD = CAR, I A</a:t>
            </a:r>
            <a:r>
              <a:rPr lang="en" sz="2400" b="1">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m </a:t>
            </a:r>
            <a:r>
              <a:rPr lang="en" sz="2400" b="1" i="1">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D</a:t>
            </a:r>
            <a:r>
              <a:rPr lang="en" sz="2400" b="1">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igital</a:t>
            </a:r>
            <a:endParaRPr lang="en-DE" sz="2400"/>
          </a:p>
        </p:txBody>
      </p:sp>
    </p:spTree>
    <p:extLst>
      <p:ext uri="{BB962C8B-B14F-4D97-AF65-F5344CB8AC3E}">
        <p14:creationId xmlns:p14="http://schemas.microsoft.com/office/powerpoint/2010/main" val="724706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1629C8-B14C-45A7-9388-A38B9BD916EB}"/>
              </a:ext>
            </a:extLst>
          </p:cNvPr>
          <p:cNvSpPr>
            <a:spLocks noGrp="1"/>
          </p:cNvSpPr>
          <p:nvPr>
            <p:ph type="title"/>
          </p:nvPr>
        </p:nvSpPr>
        <p:spPr>
          <a:xfrm>
            <a:off x="317500" y="415969"/>
            <a:ext cx="11049000" cy="489468"/>
          </a:xfrm>
        </p:spPr>
        <p:txBody>
          <a:bodyPr/>
          <a:lstStyle/>
          <a:p>
            <a:r>
              <a:rPr lang="en-US"/>
              <a:t>Service and Support Structure asked by Cariad</a:t>
            </a:r>
            <a:endParaRPr lang="en-IN"/>
          </a:p>
        </p:txBody>
      </p:sp>
      <p:pic>
        <p:nvPicPr>
          <p:cNvPr id="5" name="Content Placeholder 4">
            <a:extLst>
              <a:ext uri="{FF2B5EF4-FFF2-40B4-BE49-F238E27FC236}">
                <a16:creationId xmlns:a16="http://schemas.microsoft.com/office/drawing/2014/main" id="{11581992-D6F5-42B5-8DE8-4922C95D296C}"/>
              </a:ext>
            </a:extLst>
          </p:cNvPr>
          <p:cNvPicPr>
            <a:picLocks noGrp="1" noChangeAspect="1"/>
          </p:cNvPicPr>
          <p:nvPr>
            <p:ph idx="1"/>
          </p:nvPr>
        </p:nvPicPr>
        <p:blipFill>
          <a:blip r:embed="rId2"/>
          <a:stretch>
            <a:fillRect/>
          </a:stretch>
        </p:blipFill>
        <p:spPr>
          <a:xfrm>
            <a:off x="494548" y="1295400"/>
            <a:ext cx="3485367" cy="4267200"/>
          </a:xfrm>
        </p:spPr>
      </p:pic>
      <p:sp>
        <p:nvSpPr>
          <p:cNvPr id="6" name="TextBox 5">
            <a:extLst>
              <a:ext uri="{FF2B5EF4-FFF2-40B4-BE49-F238E27FC236}">
                <a16:creationId xmlns:a16="http://schemas.microsoft.com/office/drawing/2014/main" id="{DD996FA7-CCBA-4B05-A731-AAC9BAA281A0}"/>
              </a:ext>
            </a:extLst>
          </p:cNvPr>
          <p:cNvSpPr txBox="1"/>
          <p:nvPr/>
        </p:nvSpPr>
        <p:spPr>
          <a:xfrm>
            <a:off x="4104590" y="912042"/>
            <a:ext cx="2040943" cy="1128514"/>
          </a:xfrm>
          <a:prstGeom prst="rect">
            <a:avLst/>
          </a:prstGeom>
          <a:noFill/>
        </p:spPr>
        <p:txBody>
          <a:bodyPr wrap="none" rtlCol="0">
            <a:spAutoFit/>
          </a:bodyPr>
          <a:lstStyle/>
          <a:p>
            <a:pPr algn="l">
              <a:lnSpc>
                <a:spcPct val="90000"/>
              </a:lnSpc>
              <a:spcAft>
                <a:spcPts val="400"/>
              </a:spcAft>
            </a:pPr>
            <a:r>
              <a:rPr lang="en-US" sz="1200" b="1"/>
              <a:t>Customer Responsibility </a:t>
            </a:r>
          </a:p>
          <a:p>
            <a:pPr marL="342900" indent="-342900" algn="l">
              <a:lnSpc>
                <a:spcPct val="90000"/>
              </a:lnSpc>
              <a:spcAft>
                <a:spcPts val="400"/>
              </a:spcAft>
              <a:buFont typeface="Arial" panose="020B0604020202020204" pitchFamily="34" charset="0"/>
              <a:buChar char="•"/>
            </a:pPr>
            <a:r>
              <a:rPr lang="en-US" sz="1200"/>
              <a:t>1</a:t>
            </a:r>
            <a:r>
              <a:rPr lang="en-US" sz="1200" baseline="30000"/>
              <a:t>st</a:t>
            </a:r>
            <a:r>
              <a:rPr lang="en-US" sz="1200"/>
              <a:t> Level Support</a:t>
            </a:r>
          </a:p>
          <a:p>
            <a:pPr marL="342900" indent="-342900" algn="l">
              <a:lnSpc>
                <a:spcPct val="90000"/>
              </a:lnSpc>
              <a:spcAft>
                <a:spcPts val="400"/>
              </a:spcAft>
              <a:buFont typeface="Arial" panose="020B0604020202020204" pitchFamily="34" charset="0"/>
              <a:buChar char="•"/>
            </a:pPr>
            <a:r>
              <a:rPr lang="en-US" sz="1200"/>
              <a:t>Car IT Service Desk</a:t>
            </a:r>
          </a:p>
          <a:p>
            <a:pPr algn="l">
              <a:lnSpc>
                <a:spcPct val="90000"/>
              </a:lnSpc>
              <a:spcAft>
                <a:spcPts val="400"/>
              </a:spcAft>
            </a:pPr>
            <a:r>
              <a:rPr lang="en-US" sz="1200" b="1"/>
              <a:t>Service Provider</a:t>
            </a:r>
          </a:p>
          <a:p>
            <a:pPr marL="342900" indent="-342900" algn="l">
              <a:lnSpc>
                <a:spcPct val="90000"/>
              </a:lnSpc>
              <a:spcAft>
                <a:spcPts val="400"/>
              </a:spcAft>
              <a:buFont typeface="Arial" panose="020B0604020202020204" pitchFamily="34" charset="0"/>
              <a:buChar char="•"/>
            </a:pPr>
            <a:r>
              <a:rPr lang="en-US" sz="1200"/>
              <a:t>DevOps team</a:t>
            </a:r>
            <a:endParaRPr lang="en-IN" sz="1200"/>
          </a:p>
        </p:txBody>
      </p:sp>
      <p:sp>
        <p:nvSpPr>
          <p:cNvPr id="7" name="TextBox 6">
            <a:extLst>
              <a:ext uri="{FF2B5EF4-FFF2-40B4-BE49-F238E27FC236}">
                <a16:creationId xmlns:a16="http://schemas.microsoft.com/office/drawing/2014/main" id="{9A479DA3-CBAE-401D-88F1-CF9B9CF3D9BD}"/>
              </a:ext>
            </a:extLst>
          </p:cNvPr>
          <p:cNvSpPr txBox="1"/>
          <p:nvPr/>
        </p:nvSpPr>
        <p:spPr>
          <a:xfrm>
            <a:off x="6924291" y="905437"/>
            <a:ext cx="2321592" cy="1947200"/>
          </a:xfrm>
          <a:prstGeom prst="rect">
            <a:avLst/>
          </a:prstGeom>
          <a:noFill/>
        </p:spPr>
        <p:txBody>
          <a:bodyPr wrap="square" rtlCol="0">
            <a:spAutoFit/>
          </a:bodyPr>
          <a:lstStyle/>
          <a:p>
            <a:pPr algn="l">
              <a:lnSpc>
                <a:spcPct val="90000"/>
              </a:lnSpc>
              <a:spcAft>
                <a:spcPts val="400"/>
              </a:spcAft>
            </a:pPr>
            <a:r>
              <a:rPr lang="en-US" sz="1200" b="1"/>
              <a:t>Roles sought</a:t>
            </a:r>
            <a:r>
              <a:rPr lang="en-US" sz="1200" b="1">
                <a:solidFill>
                  <a:srgbClr val="FF0000"/>
                </a:solidFill>
              </a:rPr>
              <a:t>*</a:t>
            </a:r>
          </a:p>
          <a:p>
            <a:pPr marL="285750" indent="-285750" algn="l">
              <a:lnSpc>
                <a:spcPct val="90000"/>
              </a:lnSpc>
              <a:spcAft>
                <a:spcPts val="400"/>
              </a:spcAft>
              <a:buFont typeface="Arial" panose="020B0604020202020204" pitchFamily="34" charset="0"/>
              <a:buChar char="•"/>
            </a:pPr>
            <a:r>
              <a:rPr lang="en-US" sz="1200"/>
              <a:t>Account Manager</a:t>
            </a:r>
          </a:p>
          <a:p>
            <a:pPr marL="285750" indent="-285750" algn="l">
              <a:lnSpc>
                <a:spcPct val="90000"/>
              </a:lnSpc>
              <a:spcAft>
                <a:spcPts val="400"/>
              </a:spcAft>
              <a:buFont typeface="Arial" panose="020B0604020202020204" pitchFamily="34" charset="0"/>
              <a:buChar char="•"/>
            </a:pPr>
            <a:r>
              <a:rPr lang="en-US" sz="1200"/>
              <a:t>Service Manager</a:t>
            </a:r>
          </a:p>
          <a:p>
            <a:pPr marL="285750" indent="-285750" algn="l">
              <a:lnSpc>
                <a:spcPct val="90000"/>
              </a:lnSpc>
              <a:spcAft>
                <a:spcPts val="400"/>
              </a:spcAft>
              <a:buFont typeface="Arial" panose="020B0604020202020204" pitchFamily="34" charset="0"/>
              <a:buChar char="•"/>
            </a:pPr>
            <a:r>
              <a:rPr lang="en-US" sz="1200"/>
              <a:t>Quality Manager</a:t>
            </a:r>
          </a:p>
          <a:p>
            <a:pPr marL="285750" indent="-285750" algn="l">
              <a:lnSpc>
                <a:spcPct val="90000"/>
              </a:lnSpc>
              <a:spcAft>
                <a:spcPts val="400"/>
              </a:spcAft>
              <a:buFont typeface="Arial" panose="020B0604020202020204" pitchFamily="34" charset="0"/>
              <a:buChar char="•"/>
            </a:pPr>
            <a:r>
              <a:rPr lang="en-US" sz="1200"/>
              <a:t>Process Manager</a:t>
            </a:r>
          </a:p>
          <a:p>
            <a:pPr marL="285750" indent="-285750" algn="l">
              <a:lnSpc>
                <a:spcPct val="90000"/>
              </a:lnSpc>
              <a:spcAft>
                <a:spcPts val="400"/>
              </a:spcAft>
              <a:buFont typeface="Arial" panose="020B0604020202020204" pitchFamily="34" charset="0"/>
              <a:buChar char="•"/>
            </a:pPr>
            <a:r>
              <a:rPr lang="en-US" sz="1200"/>
              <a:t>Project manager- Integrated Projects</a:t>
            </a:r>
          </a:p>
          <a:p>
            <a:pPr marL="285750" indent="-285750" algn="l">
              <a:lnSpc>
                <a:spcPct val="90000"/>
              </a:lnSpc>
              <a:spcAft>
                <a:spcPts val="400"/>
              </a:spcAft>
              <a:buFont typeface="Arial" panose="020B0604020202020204" pitchFamily="34" charset="0"/>
              <a:buChar char="•"/>
            </a:pPr>
            <a:r>
              <a:rPr lang="en-US" sz="1200"/>
              <a:t>Critical Incident Manager</a:t>
            </a:r>
          </a:p>
          <a:p>
            <a:pPr marL="285750" indent="-285750" algn="l">
              <a:lnSpc>
                <a:spcPct val="90000"/>
              </a:lnSpc>
              <a:spcAft>
                <a:spcPts val="400"/>
              </a:spcAft>
              <a:buFont typeface="Arial" panose="020B0604020202020204" pitchFamily="34" charset="0"/>
              <a:buChar char="•"/>
            </a:pPr>
            <a:r>
              <a:rPr lang="en-US" sz="1200"/>
              <a:t>Site Reliability Engineer</a:t>
            </a:r>
          </a:p>
        </p:txBody>
      </p:sp>
      <p:sp>
        <p:nvSpPr>
          <p:cNvPr id="9" name="TextBox 8">
            <a:extLst>
              <a:ext uri="{FF2B5EF4-FFF2-40B4-BE49-F238E27FC236}">
                <a16:creationId xmlns:a16="http://schemas.microsoft.com/office/drawing/2014/main" id="{0BB9FE28-B515-42D3-8924-40C0F339FC6B}"/>
              </a:ext>
            </a:extLst>
          </p:cNvPr>
          <p:cNvSpPr txBox="1"/>
          <p:nvPr/>
        </p:nvSpPr>
        <p:spPr>
          <a:xfrm>
            <a:off x="3979915" y="2908563"/>
            <a:ext cx="7996066" cy="2964914"/>
          </a:xfrm>
          <a:prstGeom prst="rect">
            <a:avLst/>
          </a:prstGeom>
          <a:noFill/>
        </p:spPr>
        <p:txBody>
          <a:bodyPr wrap="square">
            <a:spAutoFit/>
          </a:bodyPr>
          <a:lstStyle/>
          <a:p>
            <a:pPr lvl="0">
              <a:lnSpc>
                <a:spcPts val="1400"/>
              </a:lnSpc>
            </a:pPr>
            <a:r>
              <a:rPr lang="de-DE" sz="1200" b="1">
                <a:effectLst/>
                <a:latin typeface="FK CARIAD Light"/>
                <a:ea typeface="Arial" panose="020B0604020202020204" pitchFamily="34" charset="0"/>
                <a:cs typeface="Times New Roman" panose="02020603050405020304" pitchFamily="18" charset="0"/>
              </a:rPr>
              <a:t>SAFe Experience </a:t>
            </a:r>
          </a:p>
          <a:p>
            <a:pPr marL="342900" lvl="0" indent="-342900">
              <a:lnSpc>
                <a:spcPts val="1400"/>
              </a:lnSpc>
              <a:buFont typeface="Wingdings" panose="05000000000000000000" pitchFamily="2" charset="2"/>
              <a:buChar char=""/>
            </a:pPr>
            <a:r>
              <a:rPr lang="de-DE" sz="1200">
                <a:effectLst/>
                <a:latin typeface="FK CARIAD Light"/>
                <a:ea typeface="Arial" panose="020B0604020202020204" pitchFamily="34" charset="0"/>
                <a:cs typeface="Times New Roman" panose="02020603050405020304" pitchFamily="18" charset="0"/>
              </a:rPr>
              <a:t>In-depth experience in the </a:t>
            </a:r>
            <a:r>
              <a:rPr lang="de-DE" sz="1200" b="1">
                <a:effectLst/>
                <a:latin typeface="FK CARIAD Light"/>
                <a:ea typeface="Arial" panose="020B0604020202020204" pitchFamily="34" charset="0"/>
                <a:cs typeface="Times New Roman" panose="02020603050405020304" pitchFamily="18" charset="0"/>
              </a:rPr>
              <a:t>application and implementation of agile project methods based on Scrum and SAF</a:t>
            </a:r>
            <a:r>
              <a:rPr lang="de-DE" sz="1200">
                <a:effectLst/>
                <a:latin typeface="FK CARIAD Light"/>
                <a:ea typeface="Arial" panose="020B0604020202020204" pitchFamily="34" charset="0"/>
                <a:cs typeface="Times New Roman" panose="02020603050405020304" pitchFamily="18" charset="0"/>
              </a:rPr>
              <a:t>e</a:t>
            </a:r>
            <a:endParaRPr lang="en-IN" sz="1200">
              <a:effectLst/>
              <a:latin typeface="FK CARIAD Light"/>
              <a:ea typeface="Arial" panose="020B0604020202020204" pitchFamily="34" charset="0"/>
              <a:cs typeface="Times New Roman" panose="02020603050405020304" pitchFamily="18" charset="0"/>
            </a:endParaRPr>
          </a:p>
          <a:p>
            <a:pPr marL="342900" lvl="0" indent="-342900">
              <a:lnSpc>
                <a:spcPts val="1400"/>
              </a:lnSpc>
              <a:buFont typeface="Wingdings" panose="05000000000000000000" pitchFamily="2" charset="2"/>
              <a:buChar char=""/>
            </a:pPr>
            <a:r>
              <a:rPr lang="de-DE" sz="1200">
                <a:effectLst/>
                <a:latin typeface="FK CARIAD Light"/>
                <a:ea typeface="Arial" panose="020B0604020202020204" pitchFamily="34" charset="0"/>
                <a:cs typeface="Times New Roman" panose="02020603050405020304" pitchFamily="18" charset="0"/>
              </a:rPr>
              <a:t>Language requirements according to CEFR</a:t>
            </a:r>
            <a:r>
              <a:rPr lang="de-DE" sz="1200" b="1">
                <a:effectLst/>
                <a:latin typeface="FK CARIAD Light"/>
                <a:ea typeface="Arial" panose="020B0604020202020204" pitchFamily="34" charset="0"/>
                <a:cs typeface="Times New Roman" panose="02020603050405020304" pitchFamily="18" charset="0"/>
              </a:rPr>
              <a:t>: German and English </a:t>
            </a:r>
            <a:r>
              <a:rPr lang="de-DE" sz="1200">
                <a:effectLst/>
                <a:latin typeface="FK CARIAD Light"/>
                <a:ea typeface="Arial" panose="020B0604020202020204" pitchFamily="34" charset="0"/>
                <a:cs typeface="Times New Roman" panose="02020603050405020304" pitchFamily="18" charset="0"/>
              </a:rPr>
              <a:t>(at least one profile C1 the second profile B2)</a:t>
            </a:r>
            <a:endParaRPr lang="en-IN" sz="1200">
              <a:effectLst/>
              <a:latin typeface="FK CARIAD Light"/>
              <a:ea typeface="Arial" panose="020B0604020202020204" pitchFamily="34" charset="0"/>
              <a:cs typeface="Times New Roman" panose="02020603050405020304" pitchFamily="18" charset="0"/>
            </a:endParaRPr>
          </a:p>
          <a:p>
            <a:pPr marL="342900" lvl="0" indent="-342900">
              <a:lnSpc>
                <a:spcPts val="1400"/>
              </a:lnSpc>
              <a:buFont typeface="Wingdings" panose="05000000000000000000" pitchFamily="2" charset="2"/>
              <a:buChar char=""/>
            </a:pPr>
            <a:r>
              <a:rPr lang="de-DE" sz="1200">
                <a:effectLst/>
                <a:latin typeface="FK CARIAD Light"/>
                <a:ea typeface="Arial" panose="020B0604020202020204" pitchFamily="34" charset="0"/>
                <a:cs typeface="Times New Roman" panose="02020603050405020304" pitchFamily="18" charset="0"/>
              </a:rPr>
              <a:t>Resilience in stressful situations, dealing with unpredictable situations</a:t>
            </a:r>
            <a:endParaRPr lang="en-IN" sz="1200">
              <a:effectLst/>
              <a:latin typeface="FK CARIAD Light"/>
              <a:ea typeface="Arial" panose="020B0604020202020204" pitchFamily="34" charset="0"/>
              <a:cs typeface="Times New Roman" panose="02020603050405020304" pitchFamily="18" charset="0"/>
            </a:endParaRPr>
          </a:p>
          <a:p>
            <a:pPr marL="342900" lvl="0" indent="-342900">
              <a:lnSpc>
                <a:spcPts val="1400"/>
              </a:lnSpc>
              <a:buFont typeface="Wingdings" panose="05000000000000000000" pitchFamily="2" charset="2"/>
              <a:buChar char=""/>
            </a:pPr>
            <a:r>
              <a:rPr lang="de-DE" sz="1200">
                <a:effectLst/>
                <a:latin typeface="FK CARIAD Light"/>
                <a:ea typeface="Arial" panose="020B0604020202020204" pitchFamily="34" charset="0"/>
                <a:cs typeface="Times New Roman" panose="02020603050405020304" pitchFamily="18" charset="0"/>
              </a:rPr>
              <a:t>Understanding of customer needs and problems</a:t>
            </a:r>
            <a:endParaRPr lang="en-IN" sz="1200">
              <a:effectLst/>
              <a:latin typeface="FK CARIAD Light"/>
              <a:ea typeface="Arial" panose="020B0604020202020204" pitchFamily="34" charset="0"/>
              <a:cs typeface="Times New Roman" panose="02020603050405020304" pitchFamily="18" charset="0"/>
            </a:endParaRPr>
          </a:p>
          <a:p>
            <a:pPr marL="342900" lvl="0" indent="-342900">
              <a:lnSpc>
                <a:spcPts val="1400"/>
              </a:lnSpc>
              <a:buFont typeface="Wingdings" panose="05000000000000000000" pitchFamily="2" charset="2"/>
              <a:buChar char=""/>
            </a:pPr>
            <a:r>
              <a:rPr lang="de-DE" sz="1200">
                <a:effectLst/>
                <a:latin typeface="FK CARIAD Light"/>
                <a:ea typeface="Arial" panose="020B0604020202020204" pitchFamily="34" charset="0"/>
                <a:cs typeface="Times New Roman" panose="02020603050405020304" pitchFamily="18" charset="0"/>
              </a:rPr>
              <a:t>High level of feedback, criticism and conflict management skills</a:t>
            </a:r>
            <a:endParaRPr lang="en-IN" sz="1200">
              <a:effectLst/>
              <a:latin typeface="FK CARIAD Light"/>
              <a:ea typeface="Arial" panose="020B0604020202020204" pitchFamily="34" charset="0"/>
              <a:cs typeface="Times New Roman" panose="02020603050405020304" pitchFamily="18" charset="0"/>
            </a:endParaRPr>
          </a:p>
          <a:p>
            <a:pPr marL="342900" lvl="0" indent="-342900">
              <a:lnSpc>
                <a:spcPts val="1400"/>
              </a:lnSpc>
              <a:buFont typeface="Wingdings" panose="05000000000000000000" pitchFamily="2" charset="2"/>
              <a:buChar char=""/>
            </a:pPr>
            <a:r>
              <a:rPr lang="de-DE" sz="1200">
                <a:effectLst/>
                <a:latin typeface="FK CARIAD Light"/>
                <a:ea typeface="Arial" panose="020B0604020202020204" pitchFamily="34" charset="0"/>
                <a:cs typeface="Times New Roman" panose="02020603050405020304" pitchFamily="18" charset="0"/>
              </a:rPr>
              <a:t>High ability to work in a team and social competence</a:t>
            </a:r>
            <a:endParaRPr lang="en-IN" sz="1200">
              <a:effectLst/>
              <a:latin typeface="FK CARIAD Light"/>
              <a:ea typeface="Arial" panose="020B0604020202020204" pitchFamily="34" charset="0"/>
              <a:cs typeface="Times New Roman" panose="02020603050405020304" pitchFamily="18" charset="0"/>
            </a:endParaRPr>
          </a:p>
          <a:p>
            <a:pPr marL="342900" lvl="0" indent="-342900">
              <a:lnSpc>
                <a:spcPts val="1400"/>
              </a:lnSpc>
              <a:buFont typeface="Wingdings" panose="05000000000000000000" pitchFamily="2" charset="2"/>
              <a:buChar char=""/>
            </a:pPr>
            <a:r>
              <a:rPr lang="de-DE" sz="1200">
                <a:effectLst/>
                <a:latin typeface="FK CARIAD Light"/>
                <a:ea typeface="Arial" panose="020B0604020202020204" pitchFamily="34" charset="0"/>
                <a:cs typeface="Times New Roman" panose="02020603050405020304" pitchFamily="18" charset="0"/>
              </a:rPr>
              <a:t>Time and self-management, high level of initiative</a:t>
            </a:r>
            <a:endParaRPr lang="en-IN" sz="1200">
              <a:effectLst/>
              <a:latin typeface="FK CARIAD Light"/>
              <a:ea typeface="Arial" panose="020B0604020202020204" pitchFamily="34" charset="0"/>
              <a:cs typeface="Times New Roman" panose="02020603050405020304" pitchFamily="18" charset="0"/>
            </a:endParaRPr>
          </a:p>
          <a:p>
            <a:pPr marL="342900" lvl="0" indent="-342900">
              <a:lnSpc>
                <a:spcPts val="1400"/>
              </a:lnSpc>
              <a:buFont typeface="Wingdings" panose="05000000000000000000" pitchFamily="2" charset="2"/>
              <a:buChar char=""/>
            </a:pPr>
            <a:r>
              <a:rPr lang="de-DE" sz="1200">
                <a:effectLst/>
                <a:latin typeface="FK CARIAD Light"/>
                <a:ea typeface="Arial" panose="020B0604020202020204" pitchFamily="34" charset="0"/>
                <a:cs typeface="Times New Roman" panose="02020603050405020304" pitchFamily="18" charset="0"/>
              </a:rPr>
              <a:t>High understanding of quality and professionalism</a:t>
            </a:r>
            <a:endParaRPr lang="en-IN" sz="1200">
              <a:effectLst/>
              <a:latin typeface="FK CARIAD Light"/>
              <a:ea typeface="Arial" panose="020B0604020202020204" pitchFamily="34" charset="0"/>
              <a:cs typeface="Times New Roman" panose="02020603050405020304" pitchFamily="18" charset="0"/>
            </a:endParaRPr>
          </a:p>
          <a:p>
            <a:pPr marL="342900" lvl="0" indent="-342900">
              <a:lnSpc>
                <a:spcPts val="1400"/>
              </a:lnSpc>
              <a:buFont typeface="Wingdings" panose="05000000000000000000" pitchFamily="2" charset="2"/>
              <a:buChar char=""/>
            </a:pPr>
            <a:r>
              <a:rPr lang="de-DE" sz="1200">
                <a:effectLst/>
                <a:latin typeface="FK CARIAD Light"/>
                <a:ea typeface="Arial" panose="020B0604020202020204" pitchFamily="34" charset="0"/>
                <a:cs typeface="Times New Roman" panose="02020603050405020304" pitchFamily="18" charset="0"/>
              </a:rPr>
              <a:t>Understanding of processes and procedures in the automotive industry</a:t>
            </a:r>
            <a:endParaRPr lang="en-IN" sz="1200">
              <a:effectLst/>
              <a:latin typeface="FK CARIAD Light"/>
              <a:ea typeface="Arial" panose="020B0604020202020204" pitchFamily="34" charset="0"/>
              <a:cs typeface="Times New Roman" panose="02020603050405020304" pitchFamily="18" charset="0"/>
            </a:endParaRPr>
          </a:p>
          <a:p>
            <a:pPr marL="342900" lvl="0" indent="-342900">
              <a:lnSpc>
                <a:spcPts val="1400"/>
              </a:lnSpc>
              <a:buFont typeface="Wingdings" panose="05000000000000000000" pitchFamily="2" charset="2"/>
              <a:buChar char=""/>
            </a:pPr>
            <a:r>
              <a:rPr lang="de-DE" sz="1200" b="1">
                <a:effectLst/>
                <a:latin typeface="FK CARIAD Light"/>
                <a:ea typeface="Arial" panose="020B0604020202020204" pitchFamily="34" charset="0"/>
                <a:cs typeface="Times New Roman" panose="02020603050405020304" pitchFamily="18" charset="0"/>
              </a:rPr>
              <a:t>Experience in the application and implementation of agile project methods based on Scrum and SAFe</a:t>
            </a:r>
            <a:endParaRPr lang="en-IN" sz="1200" b="1">
              <a:effectLst/>
              <a:latin typeface="FK CARIAD Light"/>
              <a:ea typeface="Arial" panose="020B0604020202020204" pitchFamily="34" charset="0"/>
              <a:cs typeface="Times New Roman" panose="02020603050405020304" pitchFamily="18" charset="0"/>
            </a:endParaRPr>
          </a:p>
          <a:p>
            <a:pPr marL="342900" lvl="0" indent="-342900">
              <a:lnSpc>
                <a:spcPts val="1400"/>
              </a:lnSpc>
              <a:buFont typeface="Wingdings" panose="05000000000000000000" pitchFamily="2" charset="2"/>
              <a:buChar char=""/>
            </a:pPr>
            <a:r>
              <a:rPr lang="de-DE" sz="1200">
                <a:effectLst/>
                <a:latin typeface="FK CARIAD Light"/>
                <a:ea typeface="Arial" panose="020B0604020202020204" pitchFamily="34" charset="0"/>
                <a:cs typeface="Times New Roman" panose="02020603050405020304" pitchFamily="18" charset="0"/>
              </a:rPr>
              <a:t>Scripting and programming skills</a:t>
            </a:r>
            <a:endParaRPr lang="en-IN" sz="1200">
              <a:effectLst/>
              <a:latin typeface="FK CARIAD Light"/>
              <a:ea typeface="Arial" panose="020B0604020202020204" pitchFamily="34" charset="0"/>
              <a:cs typeface="Times New Roman" panose="02020603050405020304" pitchFamily="18" charset="0"/>
            </a:endParaRPr>
          </a:p>
          <a:p>
            <a:pPr marL="342900" lvl="0" indent="-342900">
              <a:lnSpc>
                <a:spcPts val="1400"/>
              </a:lnSpc>
              <a:buFont typeface="Wingdings" panose="05000000000000000000" pitchFamily="2" charset="2"/>
              <a:buChar char=""/>
            </a:pPr>
            <a:r>
              <a:rPr lang="de-DE" sz="1200">
                <a:effectLst/>
                <a:latin typeface="FK CARIAD Light"/>
                <a:ea typeface="Arial" panose="020B0604020202020204" pitchFamily="34" charset="0"/>
                <a:cs typeface="Times New Roman" panose="02020603050405020304" pitchFamily="18" charset="0"/>
              </a:rPr>
              <a:t>Know-how in virtualization solutions</a:t>
            </a:r>
            <a:endParaRPr lang="en-IN" sz="1200">
              <a:effectLst/>
              <a:latin typeface="FK CARIAD Light"/>
              <a:ea typeface="Arial" panose="020B0604020202020204" pitchFamily="34" charset="0"/>
              <a:cs typeface="Times New Roman" panose="02020603050405020304" pitchFamily="18" charset="0"/>
            </a:endParaRPr>
          </a:p>
          <a:p>
            <a:pPr marL="342900" lvl="0" indent="-342900">
              <a:lnSpc>
                <a:spcPts val="1400"/>
              </a:lnSpc>
              <a:buFont typeface="Wingdings" panose="05000000000000000000" pitchFamily="2" charset="2"/>
              <a:buChar char=""/>
            </a:pPr>
            <a:r>
              <a:rPr lang="de-DE" sz="1200" b="1">
                <a:effectLst/>
                <a:latin typeface="FK CARIAD Light"/>
                <a:ea typeface="Arial" panose="020B0604020202020204" pitchFamily="34" charset="0"/>
                <a:cs typeface="Times New Roman" panose="02020603050405020304" pitchFamily="18" charset="0"/>
              </a:rPr>
              <a:t>Deep expertise in development, operations and agile, databases and automation </a:t>
            </a:r>
            <a:endParaRPr lang="en-IN" sz="1200" b="1">
              <a:effectLst/>
              <a:latin typeface="FK CARIAD Light"/>
              <a:ea typeface="Arial" panose="020B0604020202020204" pitchFamily="34" charset="0"/>
              <a:cs typeface="Times New Roman" panose="02020603050405020304" pitchFamily="18" charset="0"/>
            </a:endParaRPr>
          </a:p>
          <a:p>
            <a:pPr marL="342900" lvl="0" indent="-342900">
              <a:lnSpc>
                <a:spcPts val="1400"/>
              </a:lnSpc>
              <a:buFont typeface="Wingdings" panose="05000000000000000000" pitchFamily="2" charset="2"/>
              <a:buChar char=""/>
            </a:pPr>
            <a:r>
              <a:rPr lang="de-DE" sz="1200">
                <a:effectLst/>
                <a:latin typeface="FK CARIAD Light"/>
                <a:ea typeface="Arial" panose="020B0604020202020204" pitchFamily="34" charset="0"/>
                <a:cs typeface="Times New Roman" panose="02020603050405020304" pitchFamily="18" charset="0"/>
              </a:rPr>
              <a:t>Very experienced regarding software development</a:t>
            </a:r>
            <a:endParaRPr lang="en-IN" sz="1200">
              <a:effectLst/>
              <a:latin typeface="FK CARIAD Light"/>
              <a:ea typeface="Arial" panose="020B0604020202020204" pitchFamily="34" charset="0"/>
              <a:cs typeface="Times New Roman" panose="02020603050405020304" pitchFamily="18" charset="0"/>
            </a:endParaRPr>
          </a:p>
          <a:p>
            <a:pPr marL="342900" lvl="0" indent="-342900">
              <a:lnSpc>
                <a:spcPts val="1400"/>
              </a:lnSpc>
              <a:buFont typeface="Wingdings" panose="05000000000000000000" pitchFamily="2" charset="2"/>
              <a:buChar char=""/>
            </a:pPr>
            <a:r>
              <a:rPr lang="de-DE" sz="1200">
                <a:effectLst/>
                <a:latin typeface="FK CARIAD Light"/>
                <a:ea typeface="Arial" panose="020B0604020202020204" pitchFamily="34" charset="0"/>
                <a:cs typeface="Times New Roman" panose="02020603050405020304" pitchFamily="18" charset="0"/>
              </a:rPr>
              <a:t>Very experienced regarding test procedures, test strategies and test systems (tools)</a:t>
            </a:r>
            <a:endParaRPr lang="en-IN" sz="1200">
              <a:effectLst/>
              <a:latin typeface="FK CARIAD Light"/>
              <a:ea typeface="Arial" panose="020B0604020202020204" pitchFamily="34" charset="0"/>
              <a:cs typeface="Times New Roman" panose="02020603050405020304" pitchFamily="18" charset="0"/>
            </a:endParaRPr>
          </a:p>
        </p:txBody>
      </p:sp>
      <p:sp>
        <p:nvSpPr>
          <p:cNvPr id="11" name="TextBox 10">
            <a:extLst>
              <a:ext uri="{FF2B5EF4-FFF2-40B4-BE49-F238E27FC236}">
                <a16:creationId xmlns:a16="http://schemas.microsoft.com/office/drawing/2014/main" id="{EB940B43-E9DD-4D23-95C1-EC7C441B830A}"/>
              </a:ext>
            </a:extLst>
          </p:cNvPr>
          <p:cNvSpPr txBox="1"/>
          <p:nvPr/>
        </p:nvSpPr>
        <p:spPr>
          <a:xfrm>
            <a:off x="9128009" y="984505"/>
            <a:ext cx="2924743" cy="693523"/>
          </a:xfrm>
          <a:prstGeom prst="rect">
            <a:avLst/>
          </a:prstGeom>
          <a:noFill/>
        </p:spPr>
        <p:txBody>
          <a:bodyPr wrap="square">
            <a:spAutoFit/>
          </a:bodyPr>
          <a:lstStyle/>
          <a:p>
            <a:pPr algn="l">
              <a:lnSpc>
                <a:spcPct val="90000"/>
              </a:lnSpc>
              <a:spcAft>
                <a:spcPts val="400"/>
              </a:spcAft>
            </a:pPr>
            <a:r>
              <a:rPr lang="en-US" sz="1200" b="1"/>
              <a:t>DevOps team </a:t>
            </a:r>
            <a:r>
              <a:rPr lang="en-US" sz="1200" b="1">
                <a:solidFill>
                  <a:srgbClr val="FF0000"/>
                </a:solidFill>
              </a:rPr>
              <a:t>*</a:t>
            </a:r>
          </a:p>
          <a:p>
            <a:pPr marL="285750" indent="-285750" algn="l">
              <a:lnSpc>
                <a:spcPct val="90000"/>
              </a:lnSpc>
              <a:spcAft>
                <a:spcPts val="400"/>
              </a:spcAft>
              <a:buFont typeface="Arial" panose="020B0604020202020204" pitchFamily="34" charset="0"/>
              <a:buChar char="•"/>
            </a:pPr>
            <a:r>
              <a:rPr lang="en-US" sz="1200"/>
              <a:t>Proxy Product Team</a:t>
            </a:r>
          </a:p>
          <a:p>
            <a:pPr marL="285750" indent="-285750" algn="l">
              <a:lnSpc>
                <a:spcPct val="90000"/>
              </a:lnSpc>
              <a:spcAft>
                <a:spcPts val="400"/>
              </a:spcAft>
              <a:buFont typeface="Arial" panose="020B0604020202020204" pitchFamily="34" charset="0"/>
              <a:buChar char="•"/>
            </a:pPr>
            <a:r>
              <a:rPr lang="en-US" sz="1200"/>
              <a:t>And a wide list of activities</a:t>
            </a:r>
            <a:endParaRPr lang="en-IN" sz="1200"/>
          </a:p>
        </p:txBody>
      </p:sp>
      <p:sp>
        <p:nvSpPr>
          <p:cNvPr id="3" name="Textfeld 2">
            <a:extLst>
              <a:ext uri="{FF2B5EF4-FFF2-40B4-BE49-F238E27FC236}">
                <a16:creationId xmlns:a16="http://schemas.microsoft.com/office/drawing/2014/main" id="{0EC23332-777C-4CB5-AA6C-1C35067DD7E0}"/>
              </a:ext>
            </a:extLst>
          </p:cNvPr>
          <p:cNvSpPr txBox="1"/>
          <p:nvPr/>
        </p:nvSpPr>
        <p:spPr>
          <a:xfrm>
            <a:off x="9461237" y="1879037"/>
            <a:ext cx="2250937" cy="434478"/>
          </a:xfrm>
          <a:prstGeom prst="rect">
            <a:avLst/>
          </a:prstGeom>
          <a:solidFill>
            <a:schemeClr val="tx2"/>
          </a:solidFill>
        </p:spPr>
        <p:txBody>
          <a:bodyPr wrap="none" rtlCol="0">
            <a:spAutoFit/>
          </a:bodyPr>
          <a:lstStyle/>
          <a:p>
            <a:pPr marL="342900" indent="-342900" algn="l">
              <a:lnSpc>
                <a:spcPct val="90000"/>
              </a:lnSpc>
              <a:spcAft>
                <a:spcPts val="400"/>
              </a:spcAft>
              <a:buFont typeface="Arial" panose="020B0604020202020204" pitchFamily="34" charset="0"/>
              <a:buChar char="•"/>
            </a:pPr>
            <a:r>
              <a:rPr lang="de-DE" sz="1050">
                <a:solidFill>
                  <a:srgbClr val="FF0000"/>
                </a:solidFill>
              </a:rPr>
              <a:t>*</a:t>
            </a:r>
            <a:r>
              <a:rPr lang="de-DE" sz="1050" err="1"/>
              <a:t>Roles</a:t>
            </a:r>
            <a:r>
              <a:rPr lang="de-DE" sz="1050"/>
              <a:t>-&gt; </a:t>
            </a:r>
            <a:r>
              <a:rPr lang="de-DE" sz="1050" err="1"/>
              <a:t>see</a:t>
            </a:r>
            <a:r>
              <a:rPr lang="de-DE" sz="1050"/>
              <a:t> Lastenheft </a:t>
            </a:r>
          </a:p>
          <a:p>
            <a:pPr algn="l">
              <a:lnSpc>
                <a:spcPct val="90000"/>
              </a:lnSpc>
              <a:spcAft>
                <a:spcPts val="400"/>
              </a:spcAft>
            </a:pPr>
            <a:r>
              <a:rPr lang="de-DE" sz="1050" err="1"/>
              <a:t>chapter</a:t>
            </a:r>
            <a:r>
              <a:rPr lang="de-DE" sz="1050"/>
              <a:t> 2.4.6 ff </a:t>
            </a:r>
            <a:r>
              <a:rPr lang="de-DE" sz="1050" err="1"/>
              <a:t>with</a:t>
            </a:r>
            <a:r>
              <a:rPr lang="de-DE" sz="1050"/>
              <a:t> </a:t>
            </a:r>
            <a:r>
              <a:rPr lang="de-DE" sz="1050" err="1"/>
              <a:t>further</a:t>
            </a:r>
            <a:r>
              <a:rPr lang="de-DE" sz="1050"/>
              <a:t> </a:t>
            </a:r>
            <a:r>
              <a:rPr lang="de-DE" sz="1050" err="1"/>
              <a:t>details</a:t>
            </a:r>
            <a:r>
              <a:rPr lang="de-DE" sz="1050"/>
              <a:t> </a:t>
            </a:r>
            <a:endParaRPr lang="en-DE" sz="1050"/>
          </a:p>
        </p:txBody>
      </p:sp>
    </p:spTree>
    <p:extLst>
      <p:ext uri="{BB962C8B-B14F-4D97-AF65-F5344CB8AC3E}">
        <p14:creationId xmlns:p14="http://schemas.microsoft.com/office/powerpoint/2010/main" val="1007568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C58FBF-EEA2-4CA5-B5F9-3D84333C2D99}"/>
              </a:ext>
            </a:extLst>
          </p:cNvPr>
          <p:cNvSpPr>
            <a:spLocks noGrp="1"/>
          </p:cNvSpPr>
          <p:nvPr>
            <p:ph type="title"/>
          </p:nvPr>
        </p:nvSpPr>
        <p:spPr>
          <a:xfrm>
            <a:off x="571500" y="533137"/>
            <a:ext cx="11049000" cy="487590"/>
          </a:xfrm>
        </p:spPr>
        <p:txBody>
          <a:bodyPr/>
          <a:lstStyle/>
          <a:p>
            <a:r>
              <a:rPr lang="en-US"/>
              <a:t>Current Set Up </a:t>
            </a:r>
            <a:r>
              <a:rPr lang="en-US" sz="1600"/>
              <a:t>(MBB Architecture)</a:t>
            </a:r>
            <a:endParaRPr lang="en-IN"/>
          </a:p>
        </p:txBody>
      </p:sp>
      <p:pic>
        <p:nvPicPr>
          <p:cNvPr id="5" name="Picture 4">
            <a:extLst>
              <a:ext uri="{FF2B5EF4-FFF2-40B4-BE49-F238E27FC236}">
                <a16:creationId xmlns:a16="http://schemas.microsoft.com/office/drawing/2014/main" id="{A17BDDCF-18B8-44C5-8255-A89B992CD602}"/>
              </a:ext>
            </a:extLst>
          </p:cNvPr>
          <p:cNvPicPr>
            <a:picLocks noChangeAspect="1"/>
          </p:cNvPicPr>
          <p:nvPr/>
        </p:nvPicPr>
        <p:blipFill>
          <a:blip r:embed="rId2"/>
          <a:stretch>
            <a:fillRect/>
          </a:stretch>
        </p:blipFill>
        <p:spPr>
          <a:xfrm>
            <a:off x="630865" y="1367460"/>
            <a:ext cx="7008074" cy="3718889"/>
          </a:xfrm>
          <a:prstGeom prst="rect">
            <a:avLst/>
          </a:prstGeom>
        </p:spPr>
      </p:pic>
      <p:sp>
        <p:nvSpPr>
          <p:cNvPr id="7" name="TextBox 6">
            <a:extLst>
              <a:ext uri="{FF2B5EF4-FFF2-40B4-BE49-F238E27FC236}">
                <a16:creationId xmlns:a16="http://schemas.microsoft.com/office/drawing/2014/main" id="{C6D9113E-88D4-4693-BE07-86426DBA6F5B}"/>
              </a:ext>
            </a:extLst>
          </p:cNvPr>
          <p:cNvSpPr txBox="1"/>
          <p:nvPr/>
        </p:nvSpPr>
        <p:spPr>
          <a:xfrm>
            <a:off x="743365" y="5437530"/>
            <a:ext cx="10705270" cy="338554"/>
          </a:xfrm>
          <a:prstGeom prst="rect">
            <a:avLst/>
          </a:prstGeom>
          <a:solidFill>
            <a:schemeClr val="bg2">
              <a:lumMod val="60000"/>
              <a:lumOff val="40000"/>
            </a:schemeClr>
          </a:solidFill>
        </p:spPr>
        <p:txBody>
          <a:bodyPr wrap="square">
            <a:spAutoFit/>
          </a:bodyPr>
          <a:lstStyle/>
          <a:p>
            <a:r>
              <a:rPr lang="de-DE" sz="1600" b="1">
                <a:effectLst/>
                <a:latin typeface="FK CARIAD Light"/>
                <a:ea typeface="Arial" panose="020B0604020202020204" pitchFamily="34" charset="0"/>
                <a:cs typeface="Times New Roman" panose="02020603050405020304" pitchFamily="18" charset="0"/>
              </a:rPr>
              <a:t>The MBB is a backend that is used to provide communication for the connected car services of all Group brands and markets. </a:t>
            </a:r>
            <a:endParaRPr lang="en-IN" sz="1600" b="1"/>
          </a:p>
        </p:txBody>
      </p:sp>
      <p:sp>
        <p:nvSpPr>
          <p:cNvPr id="9" name="TextBox 8">
            <a:extLst>
              <a:ext uri="{FF2B5EF4-FFF2-40B4-BE49-F238E27FC236}">
                <a16:creationId xmlns:a16="http://schemas.microsoft.com/office/drawing/2014/main" id="{E364B321-E0D5-4F45-B64C-AA6EB50BAFC1}"/>
              </a:ext>
            </a:extLst>
          </p:cNvPr>
          <p:cNvSpPr txBox="1"/>
          <p:nvPr/>
        </p:nvSpPr>
        <p:spPr>
          <a:xfrm>
            <a:off x="7775945" y="1241745"/>
            <a:ext cx="3605600" cy="3693319"/>
          </a:xfrm>
          <a:prstGeom prst="rect">
            <a:avLst/>
          </a:prstGeom>
          <a:noFill/>
          <a:ln w="6350">
            <a:solidFill>
              <a:schemeClr val="tx1"/>
            </a:solidFill>
          </a:ln>
        </p:spPr>
        <p:txBody>
          <a:bodyPr wrap="square">
            <a:spAutoFit/>
          </a:bodyPr>
          <a:lstStyle/>
          <a:p>
            <a:r>
              <a:rPr lang="de-DE" sz="1800">
                <a:effectLst/>
                <a:latin typeface="FK CARIAD Light"/>
                <a:ea typeface="Audi Type"/>
                <a:cs typeface="Audi Type"/>
              </a:rPr>
              <a:t>MBB provides the uniform </a:t>
            </a:r>
            <a:r>
              <a:rPr lang="de-DE" sz="1800" b="1">
                <a:effectLst/>
                <a:latin typeface="FK CARIAD Light"/>
                <a:ea typeface="Audi Type"/>
                <a:cs typeface="Audi Type"/>
              </a:rPr>
              <a:t>communication and data platform </a:t>
            </a:r>
            <a:r>
              <a:rPr lang="de-DE" sz="1800">
                <a:effectLst/>
                <a:latin typeface="FK CARIAD Light"/>
                <a:ea typeface="Audi Type"/>
                <a:cs typeface="Audi Type"/>
              </a:rPr>
              <a:t>over several releases. The MBB provides both the back-end infrastructure for all telematics and infotainment systems and the communication protocol and vehicle interface. </a:t>
            </a:r>
          </a:p>
          <a:p>
            <a:endParaRPr lang="de-DE">
              <a:latin typeface="FK CARIAD Light"/>
              <a:ea typeface="Audi Type"/>
              <a:cs typeface="Audi Type"/>
            </a:endParaRPr>
          </a:p>
          <a:p>
            <a:r>
              <a:rPr lang="de-DE" sz="1800">
                <a:effectLst/>
                <a:latin typeface="FK CARIAD Light"/>
                <a:ea typeface="Audi Type"/>
                <a:cs typeface="Audi Type"/>
              </a:rPr>
              <a:t>The focus is on the management and operation of the telematics and infotainment services, not on their distribution</a:t>
            </a:r>
            <a:endParaRPr lang="en-IN"/>
          </a:p>
        </p:txBody>
      </p:sp>
    </p:spTree>
    <p:extLst>
      <p:ext uri="{BB962C8B-B14F-4D97-AF65-F5344CB8AC3E}">
        <p14:creationId xmlns:p14="http://schemas.microsoft.com/office/powerpoint/2010/main" val="17744745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53FB8-73A9-44B2-AB83-4CE8D342E485}"/>
              </a:ext>
            </a:extLst>
          </p:cNvPr>
          <p:cNvSpPr>
            <a:spLocks noGrp="1"/>
          </p:cNvSpPr>
          <p:nvPr>
            <p:ph type="title"/>
          </p:nvPr>
        </p:nvSpPr>
        <p:spPr/>
        <p:txBody>
          <a:bodyPr/>
          <a:lstStyle/>
          <a:p>
            <a:r>
              <a:rPr lang="en-US" err="1"/>
              <a:t>DevSecOps</a:t>
            </a:r>
            <a:r>
              <a:rPr lang="en-US"/>
              <a:t> Volumes – Reward via 2 LOTs</a:t>
            </a:r>
          </a:p>
        </p:txBody>
      </p:sp>
      <p:graphicFrame>
        <p:nvGraphicFramePr>
          <p:cNvPr id="3" name="Table 2">
            <a:extLst>
              <a:ext uri="{FF2B5EF4-FFF2-40B4-BE49-F238E27FC236}">
                <a16:creationId xmlns:a16="http://schemas.microsoft.com/office/drawing/2014/main" id="{410B66E2-6169-4643-ACAB-6EF7AC8423D2}"/>
              </a:ext>
            </a:extLst>
          </p:cNvPr>
          <p:cNvGraphicFramePr>
            <a:graphicFrameLocks noGrp="1"/>
          </p:cNvGraphicFramePr>
          <p:nvPr>
            <p:extLst>
              <p:ext uri="{D42A27DB-BD31-4B8C-83A1-F6EECF244321}">
                <p14:modId xmlns:p14="http://schemas.microsoft.com/office/powerpoint/2010/main" val="2508587992"/>
              </p:ext>
            </p:extLst>
          </p:nvPr>
        </p:nvGraphicFramePr>
        <p:xfrm>
          <a:off x="1635125" y="1123817"/>
          <a:ext cx="7937500" cy="4491349"/>
        </p:xfrm>
        <a:graphic>
          <a:graphicData uri="http://schemas.openxmlformats.org/drawingml/2006/table">
            <a:tbl>
              <a:tblPr firstRow="1" firstCol="1" lastRow="1" bandRow="1">
                <a:tableStyleId>{5C22544A-7EE6-4342-B048-85BDC9FD1C3A}</a:tableStyleId>
              </a:tblPr>
              <a:tblGrid>
                <a:gridCol w="2458517">
                  <a:extLst>
                    <a:ext uri="{9D8B030D-6E8A-4147-A177-3AD203B41FA5}">
                      <a16:colId xmlns:a16="http://schemas.microsoft.com/office/drawing/2014/main" val="3142097692"/>
                    </a:ext>
                  </a:extLst>
                </a:gridCol>
                <a:gridCol w="1013643">
                  <a:extLst>
                    <a:ext uri="{9D8B030D-6E8A-4147-A177-3AD203B41FA5}">
                      <a16:colId xmlns:a16="http://schemas.microsoft.com/office/drawing/2014/main" val="2513748390"/>
                    </a:ext>
                  </a:extLst>
                </a:gridCol>
                <a:gridCol w="2941340">
                  <a:extLst>
                    <a:ext uri="{9D8B030D-6E8A-4147-A177-3AD203B41FA5}">
                      <a16:colId xmlns:a16="http://schemas.microsoft.com/office/drawing/2014/main" val="2103362483"/>
                    </a:ext>
                  </a:extLst>
                </a:gridCol>
                <a:gridCol w="1524000">
                  <a:extLst>
                    <a:ext uri="{9D8B030D-6E8A-4147-A177-3AD203B41FA5}">
                      <a16:colId xmlns:a16="http://schemas.microsoft.com/office/drawing/2014/main" val="177636157"/>
                    </a:ext>
                  </a:extLst>
                </a:gridCol>
              </a:tblGrid>
              <a:tr h="457200">
                <a:tc>
                  <a:txBody>
                    <a:bodyPr/>
                    <a:lstStyle/>
                    <a:p>
                      <a:pPr>
                        <a:lnSpc>
                          <a:spcPct val="100000"/>
                        </a:lnSpc>
                        <a:spcAft>
                          <a:spcPts val="0"/>
                        </a:spcAft>
                      </a:pPr>
                      <a:r>
                        <a:rPr lang="de-DE" sz="1200">
                          <a:effectLst/>
                        </a:rPr>
                        <a:t>Description</a:t>
                      </a:r>
                      <a:endParaRPr lang="en-US" sz="1500">
                        <a:effectLst/>
                        <a:latin typeface="FK CARIAD Light"/>
                        <a:ea typeface="Arial" panose="020B0604020202020204" pitchFamily="34" charset="0"/>
                        <a:cs typeface="Times New Roman" panose="02020603050405020304" pitchFamily="18" charset="0"/>
                      </a:endParaRPr>
                    </a:p>
                  </a:txBody>
                  <a:tcPr marL="57150" marR="57150" marT="0" marB="0" anchor="ctr"/>
                </a:tc>
                <a:tc>
                  <a:txBody>
                    <a:bodyPr/>
                    <a:lstStyle/>
                    <a:p>
                      <a:pPr>
                        <a:lnSpc>
                          <a:spcPct val="100000"/>
                        </a:lnSpc>
                        <a:spcAft>
                          <a:spcPts val="0"/>
                        </a:spcAft>
                      </a:pPr>
                      <a:r>
                        <a:rPr lang="de-DE" sz="1200">
                          <a:effectLst/>
                        </a:rPr>
                        <a:t>Reference period</a:t>
                      </a:r>
                      <a:endParaRPr lang="en-US" sz="1500">
                        <a:effectLst/>
                        <a:latin typeface="FK CARIAD Light"/>
                        <a:ea typeface="Arial" panose="020B0604020202020204" pitchFamily="34" charset="0"/>
                        <a:cs typeface="Times New Roman" panose="02020603050405020304" pitchFamily="18" charset="0"/>
                      </a:endParaRPr>
                    </a:p>
                  </a:txBody>
                  <a:tcPr marL="57150" marR="57150" marT="0" marB="0" anchor="ctr"/>
                </a:tc>
                <a:tc>
                  <a:txBody>
                    <a:bodyPr/>
                    <a:lstStyle/>
                    <a:p>
                      <a:pPr>
                        <a:lnSpc>
                          <a:spcPct val="100000"/>
                        </a:lnSpc>
                        <a:spcAft>
                          <a:spcPts val="0"/>
                        </a:spcAft>
                      </a:pPr>
                      <a:r>
                        <a:rPr lang="de-DE" sz="1200">
                          <a:effectLst/>
                        </a:rPr>
                        <a:t>Quantity/Piece (from client)</a:t>
                      </a:r>
                      <a:endParaRPr lang="en-US" sz="1500">
                        <a:effectLst/>
                        <a:latin typeface="FK CARIAD Light"/>
                        <a:ea typeface="Arial" panose="020B0604020202020204" pitchFamily="34" charset="0"/>
                        <a:cs typeface="Times New Roman" panose="02020603050405020304" pitchFamily="18" charset="0"/>
                      </a:endParaRPr>
                    </a:p>
                  </a:txBody>
                  <a:tcPr marL="57150" marR="57150" marT="0" marB="0" anchor="ctr"/>
                </a:tc>
                <a:tc>
                  <a:txBody>
                    <a:bodyPr/>
                    <a:lstStyle/>
                    <a:p>
                      <a:pPr>
                        <a:lnSpc>
                          <a:spcPct val="100000"/>
                        </a:lnSpc>
                        <a:spcAft>
                          <a:spcPts val="0"/>
                        </a:spcAft>
                      </a:pPr>
                      <a:r>
                        <a:rPr lang="en-US" sz="1500">
                          <a:effectLst/>
                          <a:latin typeface="FK CARIAD Light"/>
                          <a:ea typeface="Arial" panose="020B0604020202020204" pitchFamily="34" charset="0"/>
                          <a:cs typeface="Times New Roman" panose="02020603050405020304" pitchFamily="18" charset="0"/>
                        </a:rPr>
                        <a:t># Services /Applications</a:t>
                      </a:r>
                    </a:p>
                  </a:txBody>
                  <a:tcPr marL="57150" marR="57150" marT="0" marB="0" anchor="ctr"/>
                </a:tc>
                <a:extLst>
                  <a:ext uri="{0D108BD9-81ED-4DB2-BD59-A6C34878D82A}">
                    <a16:rowId xmlns:a16="http://schemas.microsoft.com/office/drawing/2014/main" val="3905028921"/>
                  </a:ext>
                </a:extLst>
              </a:tr>
              <a:tr h="1359033">
                <a:tc>
                  <a:txBody>
                    <a:bodyPr/>
                    <a:lstStyle/>
                    <a:p>
                      <a:pPr>
                        <a:lnSpc>
                          <a:spcPct val="100000"/>
                        </a:lnSpc>
                        <a:spcAft>
                          <a:spcPts val="0"/>
                        </a:spcAft>
                      </a:pPr>
                      <a:r>
                        <a:rPr lang="en-US" sz="1000">
                          <a:effectLst/>
                        </a:rPr>
                        <a:t>Tickets</a:t>
                      </a:r>
                      <a:endParaRPr lang="en-US" sz="1300">
                        <a:effectLst/>
                      </a:endParaRPr>
                    </a:p>
                    <a:p>
                      <a:pPr marL="342900" lvl="0" indent="-342900">
                        <a:lnSpc>
                          <a:spcPct val="100000"/>
                        </a:lnSpc>
                        <a:spcAft>
                          <a:spcPts val="0"/>
                        </a:spcAft>
                        <a:buFont typeface="Symbol" panose="05050102010706020507" pitchFamily="18" charset="2"/>
                        <a:buChar char=""/>
                      </a:pPr>
                      <a:r>
                        <a:rPr lang="de-DE" sz="1000">
                          <a:effectLst/>
                        </a:rPr>
                        <a:t>Service Requests</a:t>
                      </a:r>
                      <a:endParaRPr lang="en-US" sz="1300">
                        <a:effectLst/>
                      </a:endParaRPr>
                    </a:p>
                    <a:p>
                      <a:pPr marL="342900" lvl="0" indent="-342900">
                        <a:lnSpc>
                          <a:spcPct val="100000"/>
                        </a:lnSpc>
                        <a:spcAft>
                          <a:spcPts val="0"/>
                        </a:spcAft>
                        <a:buFont typeface="Symbol" panose="05050102010706020507" pitchFamily="18" charset="2"/>
                        <a:buChar char=""/>
                      </a:pPr>
                      <a:r>
                        <a:rPr lang="de-DE" sz="1000">
                          <a:effectLst/>
                        </a:rPr>
                        <a:t>Incidents</a:t>
                      </a:r>
                      <a:endParaRPr lang="en-US" sz="1300">
                        <a:effectLst/>
                      </a:endParaRPr>
                    </a:p>
                    <a:p>
                      <a:pPr marL="342900" lvl="0" indent="-342900">
                        <a:lnSpc>
                          <a:spcPct val="100000"/>
                        </a:lnSpc>
                        <a:spcAft>
                          <a:spcPts val="0"/>
                        </a:spcAft>
                        <a:buFont typeface="Symbol" panose="05050102010706020507" pitchFamily="18" charset="2"/>
                        <a:buChar char=""/>
                      </a:pPr>
                      <a:r>
                        <a:rPr lang="de-DE" sz="1000">
                          <a:effectLst/>
                        </a:rPr>
                        <a:t>Problems</a:t>
                      </a:r>
                      <a:endParaRPr lang="en-US" sz="1300">
                        <a:effectLst/>
                      </a:endParaRPr>
                    </a:p>
                    <a:p>
                      <a:pPr marL="342900" lvl="0" indent="-342900">
                        <a:lnSpc>
                          <a:spcPct val="100000"/>
                        </a:lnSpc>
                        <a:spcAft>
                          <a:spcPts val="0"/>
                        </a:spcAft>
                        <a:buFont typeface="Symbol" panose="05050102010706020507" pitchFamily="18" charset="2"/>
                        <a:buChar char=""/>
                      </a:pPr>
                      <a:r>
                        <a:rPr lang="de-DE" sz="1000">
                          <a:effectLst/>
                        </a:rPr>
                        <a:t>Mails</a:t>
                      </a:r>
                      <a:endParaRPr lang="en-US" sz="1300">
                        <a:effectLst/>
                      </a:endParaRPr>
                    </a:p>
                    <a:p>
                      <a:pPr marL="342900" lvl="0" indent="-342900">
                        <a:lnSpc>
                          <a:spcPct val="100000"/>
                        </a:lnSpc>
                        <a:spcAft>
                          <a:spcPts val="0"/>
                        </a:spcAft>
                        <a:buFont typeface="Symbol" panose="05050102010706020507" pitchFamily="18" charset="2"/>
                        <a:buChar char=""/>
                      </a:pPr>
                      <a:r>
                        <a:rPr lang="de-DE" sz="1000">
                          <a:effectLst/>
                        </a:rPr>
                        <a:t>KPM</a:t>
                      </a:r>
                      <a:endParaRPr lang="en-US" sz="1300">
                        <a:effectLst/>
                        <a:latin typeface="FK CARIAD Light"/>
                        <a:ea typeface="Arial" panose="020B0604020202020204" pitchFamily="34" charset="0"/>
                        <a:cs typeface="Times New Roman" panose="02020603050405020304" pitchFamily="18" charset="0"/>
                      </a:endParaRPr>
                    </a:p>
                  </a:txBody>
                  <a:tcPr marL="57150" marR="57150" marT="0" marB="0" anchor="ctr"/>
                </a:tc>
                <a:tc>
                  <a:txBody>
                    <a:bodyPr/>
                    <a:lstStyle/>
                    <a:p>
                      <a:pPr>
                        <a:lnSpc>
                          <a:spcPct val="100000"/>
                        </a:lnSpc>
                        <a:spcAft>
                          <a:spcPts val="0"/>
                        </a:spcAft>
                      </a:pPr>
                      <a:r>
                        <a:rPr lang="en-US" sz="1200">
                          <a:effectLst/>
                        </a:rPr>
                        <a:t>12 months</a:t>
                      </a:r>
                      <a:endParaRPr lang="en-US" sz="1200">
                        <a:effectLst/>
                        <a:latin typeface="FK CARIAD Light"/>
                        <a:ea typeface="Arial" panose="020B0604020202020204" pitchFamily="34" charset="0"/>
                        <a:cs typeface="Times New Roman" panose="02020603050405020304" pitchFamily="18" charset="0"/>
                      </a:endParaRPr>
                    </a:p>
                  </a:txBody>
                  <a:tcPr marL="57150" marR="57150" marT="0" marB="0" anchor="ctr"/>
                </a:tc>
                <a:tc>
                  <a:txBody>
                    <a:bodyPr/>
                    <a:lstStyle/>
                    <a:p>
                      <a:pPr>
                        <a:lnSpc>
                          <a:spcPct val="100000"/>
                        </a:lnSpc>
                        <a:spcAft>
                          <a:spcPts val="0"/>
                        </a:spcAft>
                      </a:pPr>
                      <a:r>
                        <a:rPr lang="de-DE" sz="1200">
                          <a:effectLst/>
                        </a:rPr>
                        <a:t>Service Requests: approx. month: 150</a:t>
                      </a:r>
                      <a:endParaRPr lang="en-US" sz="1200">
                        <a:effectLst/>
                      </a:endParaRPr>
                    </a:p>
                    <a:p>
                      <a:pPr>
                        <a:lnSpc>
                          <a:spcPct val="100000"/>
                        </a:lnSpc>
                        <a:spcAft>
                          <a:spcPts val="0"/>
                        </a:spcAft>
                      </a:pPr>
                      <a:r>
                        <a:rPr lang="en-US" sz="1200">
                          <a:effectLst/>
                        </a:rPr>
                        <a:t>Incidents: </a:t>
                      </a:r>
                      <a:r>
                        <a:rPr lang="de-DE" sz="1200">
                          <a:effectLst/>
                        </a:rPr>
                        <a:t>approx. month: 650 </a:t>
                      </a:r>
                      <a:endParaRPr lang="en-US" sz="1200">
                        <a:effectLst/>
                      </a:endParaRPr>
                    </a:p>
                    <a:p>
                      <a:pPr>
                        <a:lnSpc>
                          <a:spcPct val="100000"/>
                        </a:lnSpc>
                        <a:spcAft>
                          <a:spcPts val="0"/>
                        </a:spcAft>
                      </a:pPr>
                      <a:r>
                        <a:rPr lang="de-DE" sz="1200">
                          <a:effectLst/>
                        </a:rPr>
                        <a:t>Incidents: </a:t>
                      </a:r>
                      <a:r>
                        <a:rPr lang="it-IT" sz="1200">
                          <a:effectLst/>
                        </a:rPr>
                        <a:t>approx. month: 1.500 *)</a:t>
                      </a:r>
                      <a:endParaRPr lang="en-US" sz="1200">
                        <a:effectLst/>
                      </a:endParaRPr>
                    </a:p>
                    <a:p>
                      <a:pPr>
                        <a:lnSpc>
                          <a:spcPct val="100000"/>
                        </a:lnSpc>
                        <a:spcAft>
                          <a:spcPts val="0"/>
                        </a:spcAft>
                      </a:pPr>
                      <a:r>
                        <a:rPr lang="it-IT" sz="1200">
                          <a:effectLst/>
                        </a:rPr>
                        <a:t>Problems: approx. month: 70 **)</a:t>
                      </a:r>
                      <a:endParaRPr lang="en-US" sz="1200">
                        <a:effectLst/>
                      </a:endParaRPr>
                    </a:p>
                    <a:p>
                      <a:pPr>
                        <a:lnSpc>
                          <a:spcPct val="100000"/>
                        </a:lnSpc>
                        <a:spcAft>
                          <a:spcPts val="0"/>
                        </a:spcAft>
                      </a:pPr>
                      <a:r>
                        <a:rPr lang="de-DE" sz="1200">
                          <a:effectLst/>
                        </a:rPr>
                        <a:t>Problem Tasks: approx. month: 80 ***)</a:t>
                      </a:r>
                      <a:endParaRPr lang="en-US" sz="1200">
                        <a:effectLst/>
                      </a:endParaRPr>
                    </a:p>
                    <a:p>
                      <a:pPr>
                        <a:lnSpc>
                          <a:spcPct val="100000"/>
                        </a:lnSpc>
                        <a:spcAft>
                          <a:spcPts val="0"/>
                        </a:spcAft>
                      </a:pPr>
                      <a:r>
                        <a:rPr lang="de-DE" sz="1200">
                          <a:effectLst/>
                        </a:rPr>
                        <a:t>KPM Tickets approx. year 250</a:t>
                      </a:r>
                      <a:endParaRPr lang="en-US" sz="1200">
                        <a:effectLst/>
                        <a:latin typeface="FK CARIAD Light"/>
                        <a:ea typeface="Arial" panose="020B0604020202020204" pitchFamily="34" charset="0"/>
                        <a:cs typeface="Times New Roman" panose="02020603050405020304" pitchFamily="18" charset="0"/>
                      </a:endParaRPr>
                    </a:p>
                  </a:txBody>
                  <a:tcPr marL="57150" marR="57150" marT="0" marB="0" anchor="ctr"/>
                </a:tc>
                <a:tc>
                  <a:txBody>
                    <a:bodyPr/>
                    <a:lstStyle/>
                    <a:p>
                      <a:pPr algn="ctr">
                        <a:lnSpc>
                          <a:spcPct val="100000"/>
                        </a:lnSpc>
                        <a:spcAft>
                          <a:spcPts val="0"/>
                        </a:spcAft>
                      </a:pPr>
                      <a:endParaRPr lang="en-US" sz="1300" b="1">
                        <a:effectLst/>
                        <a:latin typeface="FK CARIAD Light"/>
                        <a:ea typeface="Arial" panose="020B0604020202020204" pitchFamily="34" charset="0"/>
                        <a:cs typeface="Times New Roman" panose="02020603050405020304" pitchFamily="18" charset="0"/>
                      </a:endParaRPr>
                    </a:p>
                  </a:txBody>
                  <a:tcPr marL="57150" marR="57150" marT="0" marB="0" anchor="ctr"/>
                </a:tc>
                <a:extLst>
                  <a:ext uri="{0D108BD9-81ED-4DB2-BD59-A6C34878D82A}">
                    <a16:rowId xmlns:a16="http://schemas.microsoft.com/office/drawing/2014/main" val="314291208"/>
                  </a:ext>
                </a:extLst>
              </a:tr>
              <a:tr h="533400">
                <a:tc>
                  <a:txBody>
                    <a:bodyPr/>
                    <a:lstStyle/>
                    <a:p>
                      <a:pPr algn="ctr">
                        <a:lnSpc>
                          <a:spcPct val="100000"/>
                        </a:lnSpc>
                        <a:spcAft>
                          <a:spcPts val="0"/>
                        </a:spcAft>
                      </a:pPr>
                      <a:r>
                        <a:rPr lang="de-DE" sz="1500">
                          <a:effectLst/>
                        </a:rPr>
                        <a:t>CORE </a:t>
                      </a:r>
                    </a:p>
                    <a:p>
                      <a:pPr algn="ctr">
                        <a:lnSpc>
                          <a:spcPct val="100000"/>
                        </a:lnSpc>
                        <a:spcAft>
                          <a:spcPts val="0"/>
                        </a:spcAft>
                      </a:pPr>
                      <a:r>
                        <a:rPr lang="de-DE" sz="1000">
                          <a:effectLst/>
                        </a:rPr>
                        <a:t>Development teams</a:t>
                      </a:r>
                      <a:endParaRPr lang="en-US" sz="1300">
                        <a:effectLst/>
                      </a:endParaRPr>
                    </a:p>
                    <a:p>
                      <a:pPr algn="ctr">
                        <a:lnSpc>
                          <a:spcPct val="100000"/>
                        </a:lnSpc>
                        <a:spcAft>
                          <a:spcPts val="0"/>
                        </a:spcAft>
                      </a:pPr>
                      <a:r>
                        <a:rPr lang="de-DE" sz="1000">
                          <a:effectLst/>
                        </a:rPr>
                        <a:t>(excl. scope of testing and operations)</a:t>
                      </a:r>
                      <a:endParaRPr lang="en-US" sz="1300">
                        <a:effectLst/>
                        <a:latin typeface="FK CARIAD Light"/>
                        <a:ea typeface="Arial" panose="020B0604020202020204" pitchFamily="34" charset="0"/>
                        <a:cs typeface="Times New Roman" panose="02020603050405020304" pitchFamily="18" charset="0"/>
                      </a:endParaRPr>
                    </a:p>
                  </a:txBody>
                  <a:tcPr marL="57150" marR="57150" marT="0" marB="0" anchor="ctr"/>
                </a:tc>
                <a:tc>
                  <a:txBody>
                    <a:bodyPr/>
                    <a:lstStyle/>
                    <a:p>
                      <a:pPr>
                        <a:lnSpc>
                          <a:spcPct val="100000"/>
                        </a:lnSpc>
                        <a:spcAft>
                          <a:spcPts val="0"/>
                        </a:spcAft>
                      </a:pPr>
                      <a:r>
                        <a:rPr lang="de-DE" sz="1200">
                          <a:effectLst/>
                        </a:rPr>
                        <a:t>-</a:t>
                      </a:r>
                      <a:endParaRPr lang="en-US" sz="1200">
                        <a:effectLst/>
                        <a:latin typeface="FK CARIAD Light"/>
                        <a:ea typeface="Arial" panose="020B0604020202020204" pitchFamily="34" charset="0"/>
                        <a:cs typeface="Times New Roman" panose="02020603050405020304" pitchFamily="18" charset="0"/>
                      </a:endParaRPr>
                    </a:p>
                  </a:txBody>
                  <a:tcPr marL="57150" marR="57150" marT="0" marB="0" anchor="ctr"/>
                </a:tc>
                <a:tc>
                  <a:txBody>
                    <a:bodyPr/>
                    <a:lstStyle/>
                    <a:p>
                      <a:pPr algn="ctr">
                        <a:lnSpc>
                          <a:spcPct val="100000"/>
                        </a:lnSpc>
                        <a:spcAft>
                          <a:spcPts val="0"/>
                        </a:spcAft>
                      </a:pPr>
                      <a:r>
                        <a:rPr lang="de-DE" sz="1200">
                          <a:effectLst/>
                        </a:rPr>
                        <a:t>12 teams</a:t>
                      </a:r>
                      <a:endParaRPr lang="en-US" sz="1200">
                        <a:effectLst/>
                        <a:latin typeface="FK CARIAD Light"/>
                        <a:ea typeface="Arial" panose="020B0604020202020204" pitchFamily="34" charset="0"/>
                        <a:cs typeface="Times New Roman" panose="02020603050405020304" pitchFamily="18" charset="0"/>
                      </a:endParaRPr>
                    </a:p>
                  </a:txBody>
                  <a:tcPr marL="57150" marR="57150" marT="0" marB="0" anchor="ctr"/>
                </a:tc>
                <a:tc>
                  <a:txBody>
                    <a:bodyPr/>
                    <a:lstStyle/>
                    <a:p>
                      <a:pPr algn="ctr">
                        <a:lnSpc>
                          <a:spcPct val="100000"/>
                        </a:lnSpc>
                        <a:spcAft>
                          <a:spcPts val="0"/>
                        </a:spcAft>
                      </a:pPr>
                      <a:r>
                        <a:rPr lang="en-US" sz="1300" b="1">
                          <a:effectLst/>
                          <a:latin typeface="FK CARIAD Light"/>
                          <a:ea typeface="Arial" panose="020B0604020202020204" pitchFamily="34" charset="0"/>
                          <a:cs typeface="Times New Roman" panose="02020603050405020304" pitchFamily="18" charset="0"/>
                        </a:rPr>
                        <a:t>36</a:t>
                      </a:r>
                    </a:p>
                  </a:txBody>
                  <a:tcPr marL="57150" marR="57150" marT="0" marB="0" anchor="ctr"/>
                </a:tc>
                <a:extLst>
                  <a:ext uri="{0D108BD9-81ED-4DB2-BD59-A6C34878D82A}">
                    <a16:rowId xmlns:a16="http://schemas.microsoft.com/office/drawing/2014/main" val="470122585"/>
                  </a:ext>
                </a:extLst>
              </a:tr>
              <a:tr h="606073">
                <a:tc>
                  <a:txBody>
                    <a:bodyPr/>
                    <a:lstStyle/>
                    <a:p>
                      <a:pPr algn="ctr">
                        <a:lnSpc>
                          <a:spcPct val="100000"/>
                        </a:lnSpc>
                        <a:spcAft>
                          <a:spcPts val="0"/>
                        </a:spcAft>
                      </a:pPr>
                      <a:r>
                        <a:rPr lang="de-DE" sz="1500">
                          <a:effectLst/>
                        </a:rPr>
                        <a:t>CAR2X</a:t>
                      </a:r>
                    </a:p>
                    <a:p>
                      <a:pPr algn="ctr">
                        <a:lnSpc>
                          <a:spcPct val="100000"/>
                        </a:lnSpc>
                        <a:spcAft>
                          <a:spcPts val="0"/>
                        </a:spcAft>
                      </a:pPr>
                      <a:r>
                        <a:rPr lang="de-DE" sz="1000">
                          <a:effectLst/>
                        </a:rPr>
                        <a:t>Development teams</a:t>
                      </a:r>
                      <a:endParaRPr lang="en-US" sz="1300">
                        <a:effectLst/>
                      </a:endParaRPr>
                    </a:p>
                    <a:p>
                      <a:pPr algn="ctr">
                        <a:lnSpc>
                          <a:spcPct val="100000"/>
                        </a:lnSpc>
                        <a:spcAft>
                          <a:spcPts val="0"/>
                        </a:spcAft>
                      </a:pPr>
                      <a:r>
                        <a:rPr lang="de-DE" sz="1000">
                          <a:effectLst/>
                        </a:rPr>
                        <a:t>(excl. scope of testing and operations)</a:t>
                      </a:r>
                      <a:endParaRPr lang="en-US" sz="1300">
                        <a:effectLst/>
                        <a:latin typeface="FK CARIAD Light"/>
                        <a:ea typeface="Arial" panose="020B0604020202020204" pitchFamily="34" charset="0"/>
                        <a:cs typeface="Times New Roman" panose="02020603050405020304" pitchFamily="18" charset="0"/>
                      </a:endParaRPr>
                    </a:p>
                  </a:txBody>
                  <a:tcPr marL="57150" marR="57150" marT="0" marB="0" anchor="ctr"/>
                </a:tc>
                <a:tc>
                  <a:txBody>
                    <a:bodyPr/>
                    <a:lstStyle/>
                    <a:p>
                      <a:pPr>
                        <a:lnSpc>
                          <a:spcPct val="100000"/>
                        </a:lnSpc>
                        <a:spcAft>
                          <a:spcPts val="0"/>
                        </a:spcAft>
                      </a:pPr>
                      <a:r>
                        <a:rPr lang="de-DE" sz="1200">
                          <a:effectLst/>
                        </a:rPr>
                        <a:t>-</a:t>
                      </a:r>
                      <a:endParaRPr lang="en-US" sz="1200">
                        <a:effectLst/>
                        <a:latin typeface="FK CARIAD Light"/>
                        <a:ea typeface="Arial" panose="020B0604020202020204" pitchFamily="34" charset="0"/>
                        <a:cs typeface="Times New Roman" panose="02020603050405020304" pitchFamily="18" charset="0"/>
                      </a:endParaRPr>
                    </a:p>
                  </a:txBody>
                  <a:tcPr marL="57150" marR="57150" marT="0" marB="0" anchor="ctr"/>
                </a:tc>
                <a:tc>
                  <a:txBody>
                    <a:bodyPr/>
                    <a:lstStyle/>
                    <a:p>
                      <a:pPr algn="ctr">
                        <a:lnSpc>
                          <a:spcPct val="100000"/>
                        </a:lnSpc>
                        <a:spcAft>
                          <a:spcPts val="0"/>
                        </a:spcAft>
                      </a:pPr>
                      <a:r>
                        <a:rPr lang="de-DE" sz="1200">
                          <a:effectLst/>
                        </a:rPr>
                        <a:t>5 teams</a:t>
                      </a:r>
                      <a:endParaRPr lang="en-US" sz="1200">
                        <a:effectLst/>
                        <a:latin typeface="FK CARIAD Light"/>
                        <a:ea typeface="Arial" panose="020B0604020202020204" pitchFamily="34" charset="0"/>
                        <a:cs typeface="Times New Roman" panose="02020603050405020304" pitchFamily="18" charset="0"/>
                      </a:endParaRPr>
                    </a:p>
                  </a:txBody>
                  <a:tcPr marL="57150" marR="57150" marT="0" marB="0" anchor="ctr"/>
                </a:tc>
                <a:tc>
                  <a:txBody>
                    <a:bodyPr/>
                    <a:lstStyle/>
                    <a:p>
                      <a:pPr algn="ctr">
                        <a:lnSpc>
                          <a:spcPct val="100000"/>
                        </a:lnSpc>
                        <a:spcAft>
                          <a:spcPts val="0"/>
                        </a:spcAft>
                      </a:pPr>
                      <a:r>
                        <a:rPr lang="en-US" sz="1300" b="1">
                          <a:effectLst/>
                          <a:latin typeface="FK CARIAD Light"/>
                          <a:ea typeface="Arial" panose="020B0604020202020204" pitchFamily="34" charset="0"/>
                          <a:cs typeface="Times New Roman" panose="02020603050405020304" pitchFamily="18" charset="0"/>
                        </a:rPr>
                        <a:t>30</a:t>
                      </a:r>
                    </a:p>
                  </a:txBody>
                  <a:tcPr marL="57150" marR="57150" marT="0" marB="0" anchor="ctr"/>
                </a:tc>
                <a:extLst>
                  <a:ext uri="{0D108BD9-81ED-4DB2-BD59-A6C34878D82A}">
                    <a16:rowId xmlns:a16="http://schemas.microsoft.com/office/drawing/2014/main" val="4185554213"/>
                  </a:ext>
                </a:extLst>
              </a:tr>
              <a:tr h="485070">
                <a:tc>
                  <a:txBody>
                    <a:bodyPr/>
                    <a:lstStyle/>
                    <a:p>
                      <a:pPr algn="ctr">
                        <a:lnSpc>
                          <a:spcPct val="100000"/>
                        </a:lnSpc>
                        <a:spcAft>
                          <a:spcPts val="0"/>
                        </a:spcAft>
                      </a:pPr>
                      <a:r>
                        <a:rPr lang="de-DE" sz="1700">
                          <a:effectLst/>
                        </a:rPr>
                        <a:t>Other Services </a:t>
                      </a:r>
                      <a:endParaRPr lang="en-US" sz="2300">
                        <a:effectLst/>
                        <a:latin typeface="FK CARIAD Light"/>
                        <a:ea typeface="Arial" panose="020B0604020202020204" pitchFamily="34" charset="0"/>
                        <a:cs typeface="Times New Roman" panose="02020603050405020304" pitchFamily="18" charset="0"/>
                      </a:endParaRPr>
                    </a:p>
                  </a:txBody>
                  <a:tcPr marL="57150" marR="57150" marT="0" marB="0" anchor="ctr"/>
                </a:tc>
                <a:tc>
                  <a:txBody>
                    <a:bodyPr/>
                    <a:lstStyle/>
                    <a:p>
                      <a:pPr>
                        <a:lnSpc>
                          <a:spcPct val="100000"/>
                        </a:lnSpc>
                        <a:spcAft>
                          <a:spcPts val="0"/>
                        </a:spcAft>
                      </a:pPr>
                      <a:r>
                        <a:rPr lang="de-DE" sz="1200">
                          <a:effectLst/>
                        </a:rPr>
                        <a:t>-</a:t>
                      </a:r>
                      <a:endParaRPr lang="en-US" sz="1200">
                        <a:effectLst/>
                        <a:latin typeface="FK CARIAD Light"/>
                        <a:ea typeface="Arial" panose="020B0604020202020204" pitchFamily="34" charset="0"/>
                        <a:cs typeface="Times New Roman" panose="02020603050405020304" pitchFamily="18" charset="0"/>
                      </a:endParaRPr>
                    </a:p>
                  </a:txBody>
                  <a:tcPr marL="57150" marR="57150" marT="0" marB="0" anchor="ctr"/>
                </a:tc>
                <a:tc>
                  <a:txBody>
                    <a:bodyPr/>
                    <a:lstStyle/>
                    <a:p>
                      <a:pPr algn="ctr">
                        <a:lnSpc>
                          <a:spcPct val="100000"/>
                        </a:lnSpc>
                        <a:spcAft>
                          <a:spcPts val="0"/>
                        </a:spcAft>
                      </a:pPr>
                      <a:r>
                        <a:rPr lang="en-US" sz="1200">
                          <a:effectLst/>
                        </a:rPr>
                        <a:t>2 teams </a:t>
                      </a:r>
                      <a:endParaRPr lang="en-US" sz="1200">
                        <a:effectLst/>
                        <a:latin typeface="FK CARIAD Light"/>
                        <a:ea typeface="Arial" panose="020B0604020202020204" pitchFamily="34" charset="0"/>
                        <a:cs typeface="Times New Roman" panose="02020603050405020304" pitchFamily="18" charset="0"/>
                      </a:endParaRPr>
                    </a:p>
                  </a:txBody>
                  <a:tcPr marL="57150" marR="57150" marT="0" marB="0" anchor="ctr"/>
                </a:tc>
                <a:tc>
                  <a:txBody>
                    <a:bodyPr/>
                    <a:lstStyle/>
                    <a:p>
                      <a:pPr algn="ctr">
                        <a:lnSpc>
                          <a:spcPct val="100000"/>
                        </a:lnSpc>
                        <a:spcAft>
                          <a:spcPts val="0"/>
                        </a:spcAft>
                      </a:pPr>
                      <a:r>
                        <a:rPr lang="en-US" sz="1300" b="1">
                          <a:effectLst/>
                          <a:latin typeface="FK CARIAD Light"/>
                          <a:ea typeface="Arial" panose="020B0604020202020204" pitchFamily="34" charset="0"/>
                          <a:cs typeface="Times New Roman" panose="02020603050405020304" pitchFamily="18" charset="0"/>
                        </a:rPr>
                        <a:t>8</a:t>
                      </a:r>
                    </a:p>
                  </a:txBody>
                  <a:tcPr marL="57150" marR="57150" marT="0" marB="0" anchor="ctr"/>
                </a:tc>
                <a:extLst>
                  <a:ext uri="{0D108BD9-81ED-4DB2-BD59-A6C34878D82A}">
                    <a16:rowId xmlns:a16="http://schemas.microsoft.com/office/drawing/2014/main" val="3770283408"/>
                  </a:ext>
                </a:extLst>
              </a:tr>
              <a:tr h="444500">
                <a:tc>
                  <a:txBody>
                    <a:bodyPr/>
                    <a:lstStyle/>
                    <a:p>
                      <a:pPr algn="ctr">
                        <a:lnSpc>
                          <a:spcPct val="100000"/>
                        </a:lnSpc>
                        <a:spcAft>
                          <a:spcPts val="0"/>
                        </a:spcAft>
                      </a:pPr>
                      <a:r>
                        <a:rPr lang="en-US" sz="2000">
                          <a:effectLst/>
                          <a:latin typeface="FK CARIAD Light"/>
                          <a:ea typeface="Arial" panose="020B0604020202020204" pitchFamily="34" charset="0"/>
                          <a:cs typeface="Times New Roman" panose="02020603050405020304" pitchFamily="18" charset="0"/>
                        </a:rPr>
                        <a:t>Enabler Services</a:t>
                      </a:r>
                    </a:p>
                  </a:txBody>
                  <a:tcPr marL="57150" marR="57150" marT="0" marB="0" anchor="ctr"/>
                </a:tc>
                <a:tc>
                  <a:txBody>
                    <a:bodyPr/>
                    <a:lstStyle/>
                    <a:p>
                      <a:pPr>
                        <a:lnSpc>
                          <a:spcPct val="100000"/>
                        </a:lnSpc>
                        <a:spcAft>
                          <a:spcPts val="0"/>
                        </a:spcAft>
                      </a:pPr>
                      <a:r>
                        <a:rPr lang="en-US" sz="1200">
                          <a:effectLst/>
                          <a:latin typeface="FK CARIAD Light"/>
                          <a:ea typeface="Arial" panose="020B0604020202020204" pitchFamily="34" charset="0"/>
                          <a:cs typeface="Times New Roman" panose="02020603050405020304" pitchFamily="18" charset="0"/>
                        </a:rPr>
                        <a:t>-</a:t>
                      </a:r>
                    </a:p>
                  </a:txBody>
                  <a:tcPr marL="57150" marR="57150" marT="0" marB="0" anchor="ctr"/>
                </a:tc>
                <a:tc>
                  <a:txBody>
                    <a:bodyPr/>
                    <a:lstStyle/>
                    <a:p>
                      <a:pPr algn="ctr">
                        <a:lnSpc>
                          <a:spcPct val="100000"/>
                        </a:lnSpc>
                        <a:spcAft>
                          <a:spcPts val="0"/>
                        </a:spcAft>
                      </a:pPr>
                      <a:r>
                        <a:rPr lang="en-US" sz="1200">
                          <a:effectLst/>
                          <a:latin typeface="FK CARIAD Light"/>
                          <a:ea typeface="Arial" panose="020B0604020202020204" pitchFamily="34" charset="0"/>
                          <a:cs typeface="Times New Roman" panose="02020603050405020304" pitchFamily="18" charset="0"/>
                        </a:rPr>
                        <a:t>?</a:t>
                      </a:r>
                    </a:p>
                  </a:txBody>
                  <a:tcPr marL="57150" marR="57150" marT="0" marB="0" anchor="ctr"/>
                </a:tc>
                <a:tc>
                  <a:txBody>
                    <a:bodyPr/>
                    <a:lstStyle/>
                    <a:p>
                      <a:pPr algn="ctr">
                        <a:lnSpc>
                          <a:spcPct val="100000"/>
                        </a:lnSpc>
                        <a:spcAft>
                          <a:spcPts val="0"/>
                        </a:spcAft>
                      </a:pPr>
                      <a:r>
                        <a:rPr lang="en-US" sz="1300" b="1">
                          <a:effectLst/>
                          <a:latin typeface="FK CARIAD Light"/>
                          <a:ea typeface="Arial" panose="020B0604020202020204" pitchFamily="34" charset="0"/>
                          <a:cs typeface="Times New Roman" panose="02020603050405020304" pitchFamily="18" charset="0"/>
                        </a:rPr>
                        <a:t>2</a:t>
                      </a:r>
                    </a:p>
                  </a:txBody>
                  <a:tcPr marL="57150" marR="57150" marT="0" marB="0" anchor="ctr"/>
                </a:tc>
                <a:extLst>
                  <a:ext uri="{0D108BD9-81ED-4DB2-BD59-A6C34878D82A}">
                    <a16:rowId xmlns:a16="http://schemas.microsoft.com/office/drawing/2014/main" val="2755984232"/>
                  </a:ext>
                </a:extLst>
              </a:tr>
              <a:tr h="606073">
                <a:tc>
                  <a:txBody>
                    <a:bodyPr/>
                    <a:lstStyle/>
                    <a:p>
                      <a:pPr>
                        <a:lnSpc>
                          <a:spcPct val="100000"/>
                        </a:lnSpc>
                        <a:spcAft>
                          <a:spcPts val="0"/>
                        </a:spcAft>
                      </a:pPr>
                      <a:r>
                        <a:rPr lang="en-US" sz="1300">
                          <a:effectLst/>
                          <a:latin typeface="FK CARIAD Light"/>
                          <a:ea typeface="Arial" panose="020B0604020202020204" pitchFamily="34" charset="0"/>
                          <a:cs typeface="Times New Roman" panose="02020603050405020304" pitchFamily="18" charset="0"/>
                        </a:rPr>
                        <a:t>Totals</a:t>
                      </a:r>
                    </a:p>
                  </a:txBody>
                  <a:tcPr marL="57150" marR="57150" marT="0" marB="0" anchor="ctr"/>
                </a:tc>
                <a:tc>
                  <a:txBody>
                    <a:bodyPr/>
                    <a:lstStyle/>
                    <a:p>
                      <a:pPr>
                        <a:lnSpc>
                          <a:spcPct val="100000"/>
                        </a:lnSpc>
                        <a:spcAft>
                          <a:spcPts val="0"/>
                        </a:spcAft>
                      </a:pPr>
                      <a:endParaRPr lang="en-US" sz="1300">
                        <a:effectLst/>
                        <a:latin typeface="FK CARIAD Light"/>
                        <a:ea typeface="Arial" panose="020B0604020202020204" pitchFamily="34" charset="0"/>
                        <a:cs typeface="Times New Roman" panose="02020603050405020304" pitchFamily="18" charset="0"/>
                      </a:endParaRPr>
                    </a:p>
                  </a:txBody>
                  <a:tcPr marL="57150" marR="57150" marT="0" marB="0" anchor="ctr"/>
                </a:tc>
                <a:tc>
                  <a:txBody>
                    <a:bodyPr/>
                    <a:lstStyle/>
                    <a:p>
                      <a:pPr algn="ctr">
                        <a:lnSpc>
                          <a:spcPct val="100000"/>
                        </a:lnSpc>
                        <a:spcAft>
                          <a:spcPts val="0"/>
                        </a:spcAft>
                      </a:pPr>
                      <a:r>
                        <a:rPr lang="en-US" sz="1300">
                          <a:effectLst/>
                          <a:latin typeface="FK CARIAD Light"/>
                          <a:ea typeface="Arial" panose="020B0604020202020204" pitchFamily="34" charset="0"/>
                          <a:cs typeface="Times New Roman" panose="02020603050405020304" pitchFamily="18" charset="0"/>
                        </a:rPr>
                        <a:t>20</a:t>
                      </a:r>
                    </a:p>
                  </a:txBody>
                  <a:tcPr marL="57150" marR="57150" marT="0" marB="0" anchor="ctr"/>
                </a:tc>
                <a:tc>
                  <a:txBody>
                    <a:bodyPr/>
                    <a:lstStyle/>
                    <a:p>
                      <a:pPr algn="ctr">
                        <a:lnSpc>
                          <a:spcPct val="100000"/>
                        </a:lnSpc>
                        <a:spcAft>
                          <a:spcPts val="0"/>
                        </a:spcAft>
                      </a:pPr>
                      <a:r>
                        <a:rPr lang="en-US" sz="1300">
                          <a:effectLst/>
                          <a:latin typeface="FK CARIAD Light"/>
                          <a:ea typeface="Arial" panose="020B0604020202020204" pitchFamily="34" charset="0"/>
                          <a:cs typeface="Times New Roman" panose="02020603050405020304" pitchFamily="18" charset="0"/>
                        </a:rPr>
                        <a:t>76</a:t>
                      </a:r>
                    </a:p>
                  </a:txBody>
                  <a:tcPr marL="57150" marR="57150" marT="0" marB="0" anchor="ctr"/>
                </a:tc>
                <a:extLst>
                  <a:ext uri="{0D108BD9-81ED-4DB2-BD59-A6C34878D82A}">
                    <a16:rowId xmlns:a16="http://schemas.microsoft.com/office/drawing/2014/main" val="3603758854"/>
                  </a:ext>
                </a:extLst>
              </a:tr>
            </a:tbl>
          </a:graphicData>
        </a:graphic>
      </p:graphicFrame>
      <p:sp>
        <p:nvSpPr>
          <p:cNvPr id="9" name="Rectangle 8">
            <a:extLst>
              <a:ext uri="{FF2B5EF4-FFF2-40B4-BE49-F238E27FC236}">
                <a16:creationId xmlns:a16="http://schemas.microsoft.com/office/drawing/2014/main" id="{ADDEBB0E-393A-4320-91E3-963CEFDC5058}"/>
              </a:ext>
            </a:extLst>
          </p:cNvPr>
          <p:cNvSpPr/>
          <p:nvPr/>
        </p:nvSpPr>
        <p:spPr>
          <a:xfrm>
            <a:off x="1942883" y="5624899"/>
            <a:ext cx="5900210" cy="631135"/>
          </a:xfrm>
          <a:prstGeom prst="rect">
            <a:avLst/>
          </a:prstGeom>
        </p:spPr>
        <p:txBody>
          <a:bodyPr wrap="square">
            <a:spAutoFit/>
          </a:bodyPr>
          <a:lstStyle/>
          <a:p>
            <a:pPr defTabSz="914363"/>
            <a:r>
              <a:rPr lang="en-US" sz="1167">
                <a:solidFill>
                  <a:srgbClr val="000000"/>
                </a:solidFill>
                <a:latin typeface="Arial"/>
              </a:rPr>
              <a:t> *) Incidents, which are generated as events from monitoring</a:t>
            </a:r>
          </a:p>
          <a:p>
            <a:pPr defTabSz="914363"/>
            <a:r>
              <a:rPr lang="en-US" sz="1167">
                <a:solidFill>
                  <a:srgbClr val="000000"/>
                </a:solidFill>
                <a:latin typeface="Arial"/>
              </a:rPr>
              <a:t>  **) Problems for which the Contractor is responsible</a:t>
            </a:r>
          </a:p>
          <a:p>
            <a:pPr defTabSz="914363"/>
            <a:r>
              <a:rPr lang="en-US" sz="1167">
                <a:solidFill>
                  <a:srgbClr val="000000"/>
                </a:solidFill>
                <a:latin typeface="Arial"/>
              </a:rPr>
              <a:t>  ***) Assistance with problems that are not the responsibility of the Contractor.</a:t>
            </a:r>
          </a:p>
        </p:txBody>
      </p:sp>
      <p:sp>
        <p:nvSpPr>
          <p:cNvPr id="10" name="Rectangle 9">
            <a:extLst>
              <a:ext uri="{FF2B5EF4-FFF2-40B4-BE49-F238E27FC236}">
                <a16:creationId xmlns:a16="http://schemas.microsoft.com/office/drawing/2014/main" id="{9F4A0B22-42A1-4685-B35E-EC9B834966DF}"/>
              </a:ext>
            </a:extLst>
          </p:cNvPr>
          <p:cNvSpPr/>
          <p:nvPr/>
        </p:nvSpPr>
        <p:spPr>
          <a:xfrm>
            <a:off x="682625" y="2857500"/>
            <a:ext cx="952500" cy="571500"/>
          </a:xfrm>
          <a:prstGeom prst="rect">
            <a:avLst/>
          </a:prstGeom>
          <a:ln w="38100">
            <a:solidFill>
              <a:schemeClr val="bg1"/>
            </a:solidFill>
          </a:ln>
        </p:spPr>
        <p:style>
          <a:lnRef idx="0">
            <a:schemeClr val="accent1"/>
          </a:lnRef>
          <a:fillRef idx="1">
            <a:schemeClr val="accent1"/>
          </a:fillRef>
          <a:effectRef idx="0">
            <a:schemeClr val="accent1"/>
          </a:effectRef>
          <a:fontRef idx="minor">
            <a:schemeClr val="lt1"/>
          </a:fontRef>
        </p:style>
        <p:txBody>
          <a:bodyPr rtlCol="0" anchor="ctr"/>
          <a:lstStyle/>
          <a:p>
            <a:pPr algn="ctr" defTabSz="914363"/>
            <a:r>
              <a:rPr lang="en-US" sz="1500" b="1">
                <a:solidFill>
                  <a:srgbClr val="FFFFFF"/>
                </a:solidFill>
                <a:latin typeface="Arial"/>
              </a:rPr>
              <a:t>Lot 1</a:t>
            </a:r>
          </a:p>
        </p:txBody>
      </p:sp>
      <p:sp>
        <p:nvSpPr>
          <p:cNvPr id="11" name="Rectangle 10">
            <a:extLst>
              <a:ext uri="{FF2B5EF4-FFF2-40B4-BE49-F238E27FC236}">
                <a16:creationId xmlns:a16="http://schemas.microsoft.com/office/drawing/2014/main" id="{4484EB71-B8CC-4434-8225-0C5C20FBD57F}"/>
              </a:ext>
            </a:extLst>
          </p:cNvPr>
          <p:cNvSpPr/>
          <p:nvPr/>
        </p:nvSpPr>
        <p:spPr>
          <a:xfrm>
            <a:off x="682625" y="3429000"/>
            <a:ext cx="952500" cy="571500"/>
          </a:xfrm>
          <a:prstGeom prst="rect">
            <a:avLst/>
          </a:prstGeom>
          <a:ln w="38100">
            <a:solidFill>
              <a:schemeClr val="bg1"/>
            </a:solidFill>
          </a:ln>
        </p:spPr>
        <p:style>
          <a:lnRef idx="0">
            <a:schemeClr val="accent1"/>
          </a:lnRef>
          <a:fillRef idx="1">
            <a:schemeClr val="accent1"/>
          </a:fillRef>
          <a:effectRef idx="0">
            <a:schemeClr val="accent1"/>
          </a:effectRef>
          <a:fontRef idx="minor">
            <a:schemeClr val="lt1"/>
          </a:fontRef>
        </p:style>
        <p:txBody>
          <a:bodyPr rtlCol="0" anchor="ctr"/>
          <a:lstStyle/>
          <a:p>
            <a:pPr algn="ctr" defTabSz="914363"/>
            <a:r>
              <a:rPr lang="en-US" sz="1500" b="1">
                <a:solidFill>
                  <a:srgbClr val="FFFFFF"/>
                </a:solidFill>
                <a:latin typeface="Arial"/>
              </a:rPr>
              <a:t>Lot 2</a:t>
            </a:r>
          </a:p>
        </p:txBody>
      </p:sp>
      <p:cxnSp>
        <p:nvCxnSpPr>
          <p:cNvPr id="13" name="Connector: Elbow 12">
            <a:extLst>
              <a:ext uri="{FF2B5EF4-FFF2-40B4-BE49-F238E27FC236}">
                <a16:creationId xmlns:a16="http://schemas.microsoft.com/office/drawing/2014/main" id="{D46AF696-4B7F-4E07-B53C-769D90F30E77}"/>
              </a:ext>
            </a:extLst>
          </p:cNvPr>
          <p:cNvCxnSpPr>
            <a:cxnSpLocks/>
            <a:endCxn id="10" idx="1"/>
          </p:cNvCxnSpPr>
          <p:nvPr/>
        </p:nvCxnSpPr>
        <p:spPr>
          <a:xfrm rot="16200000" flipV="1">
            <a:off x="658123" y="3167753"/>
            <a:ext cx="1097446" cy="1048440"/>
          </a:xfrm>
          <a:prstGeom prst="bentConnector4">
            <a:avLst>
              <a:gd name="adj1" fmla="val 1509"/>
              <a:gd name="adj2" fmla="val 118170"/>
            </a:avLst>
          </a:prstGeom>
          <a:ln w="28575" cap="sq">
            <a:tailEnd type="triangle"/>
          </a:ln>
        </p:spPr>
        <p:style>
          <a:lnRef idx="1">
            <a:schemeClr val="accent1"/>
          </a:lnRef>
          <a:fillRef idx="0">
            <a:schemeClr val="accent1"/>
          </a:fillRef>
          <a:effectRef idx="0">
            <a:schemeClr val="accent1"/>
          </a:effectRef>
          <a:fontRef idx="minor">
            <a:schemeClr val="lt1"/>
          </a:fontRef>
        </p:style>
      </p:cxnSp>
      <p:cxnSp>
        <p:nvCxnSpPr>
          <p:cNvPr id="15" name="Connector: Elbow 14">
            <a:extLst>
              <a:ext uri="{FF2B5EF4-FFF2-40B4-BE49-F238E27FC236}">
                <a16:creationId xmlns:a16="http://schemas.microsoft.com/office/drawing/2014/main" id="{D071948E-6003-4A2E-8146-140EED29D28C}"/>
              </a:ext>
            </a:extLst>
          </p:cNvPr>
          <p:cNvCxnSpPr>
            <a:cxnSpLocks/>
            <a:endCxn id="11" idx="1"/>
          </p:cNvCxnSpPr>
          <p:nvPr/>
        </p:nvCxnSpPr>
        <p:spPr>
          <a:xfrm rot="10800000">
            <a:off x="682626" y="3714751"/>
            <a:ext cx="1048441" cy="986801"/>
          </a:xfrm>
          <a:prstGeom prst="bentConnector3">
            <a:avLst>
              <a:gd name="adj1" fmla="val 118170"/>
            </a:avLst>
          </a:prstGeom>
          <a:ln w="28575" cap="sq">
            <a:tailEnd type="triangle"/>
          </a:ln>
        </p:spPr>
        <p:style>
          <a:lnRef idx="1">
            <a:schemeClr val="accent1"/>
          </a:lnRef>
          <a:fillRef idx="0">
            <a:schemeClr val="accent1"/>
          </a:fillRef>
          <a:effectRef idx="0">
            <a:schemeClr val="accent1"/>
          </a:effectRef>
          <a:fontRef idx="minor">
            <a:schemeClr val="lt1"/>
          </a:fontRef>
        </p:style>
      </p:cxnSp>
      <p:sp>
        <p:nvSpPr>
          <p:cNvPr id="18" name="TextBox 17">
            <a:extLst>
              <a:ext uri="{FF2B5EF4-FFF2-40B4-BE49-F238E27FC236}">
                <a16:creationId xmlns:a16="http://schemas.microsoft.com/office/drawing/2014/main" id="{4D24F792-45C4-4392-B392-B0D8DEEFC830}"/>
              </a:ext>
            </a:extLst>
          </p:cNvPr>
          <p:cNvSpPr txBox="1"/>
          <p:nvPr/>
        </p:nvSpPr>
        <p:spPr>
          <a:xfrm>
            <a:off x="938871" y="4301442"/>
            <a:ext cx="359394" cy="415435"/>
          </a:xfrm>
          <a:prstGeom prst="rect">
            <a:avLst/>
          </a:prstGeom>
          <a:noFill/>
        </p:spPr>
        <p:txBody>
          <a:bodyPr wrap="none" rtlCol="0">
            <a:spAutoFit/>
          </a:bodyPr>
          <a:lstStyle/>
          <a:p>
            <a:pPr defTabSz="914363">
              <a:lnSpc>
                <a:spcPct val="90000"/>
              </a:lnSpc>
              <a:spcAft>
                <a:spcPts val="333"/>
              </a:spcAft>
            </a:pPr>
            <a:r>
              <a:rPr lang="en-US" sz="2333" b="1">
                <a:solidFill>
                  <a:srgbClr val="000000"/>
                </a:solidFill>
                <a:latin typeface="Arial"/>
              </a:rPr>
              <a:t>+</a:t>
            </a:r>
          </a:p>
        </p:txBody>
      </p:sp>
    </p:spTree>
    <p:extLst>
      <p:ext uri="{BB962C8B-B14F-4D97-AF65-F5344CB8AC3E}">
        <p14:creationId xmlns:p14="http://schemas.microsoft.com/office/powerpoint/2010/main" val="23554786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72EB4D6-0DF5-4A06-8E6C-85895CB16FA3}"/>
              </a:ext>
            </a:extLst>
          </p:cNvPr>
          <p:cNvSpPr>
            <a:spLocks noGrp="1"/>
          </p:cNvSpPr>
          <p:nvPr>
            <p:ph type="title"/>
          </p:nvPr>
        </p:nvSpPr>
        <p:spPr>
          <a:xfrm>
            <a:off x="571499" y="351602"/>
            <a:ext cx="11049000" cy="1181363"/>
          </a:xfrm>
        </p:spPr>
        <p:txBody>
          <a:bodyPr/>
          <a:lstStyle/>
          <a:p>
            <a:r>
              <a:rPr lang="de-DE" sz="2400"/>
              <a:t>Used Technologies at Cariad-</a:t>
            </a:r>
            <a:r>
              <a:rPr lang="de-DE"/>
              <a:t> </a:t>
            </a:r>
            <a:r>
              <a:rPr lang="de-DE" sz="1400"/>
              <a:t>ask is to reuse unless a strong reason to propose something else</a:t>
            </a:r>
            <a:endParaRPr lang="en-DE"/>
          </a:p>
        </p:txBody>
      </p:sp>
      <p:sp>
        <p:nvSpPr>
          <p:cNvPr id="3" name="Inhaltsplatzhalter 2">
            <a:extLst>
              <a:ext uri="{FF2B5EF4-FFF2-40B4-BE49-F238E27FC236}">
                <a16:creationId xmlns:a16="http://schemas.microsoft.com/office/drawing/2014/main" id="{DAD3CDF8-8915-43D5-A77B-59FE0AE8888A}"/>
              </a:ext>
            </a:extLst>
          </p:cNvPr>
          <p:cNvSpPr>
            <a:spLocks noGrp="1"/>
          </p:cNvSpPr>
          <p:nvPr>
            <p:ph idx="1"/>
          </p:nvPr>
        </p:nvSpPr>
        <p:spPr>
          <a:xfrm>
            <a:off x="625288" y="1141798"/>
            <a:ext cx="11048999" cy="4267729"/>
          </a:xfrm>
        </p:spPr>
        <p:txBody>
          <a:bodyPr numCol="3">
            <a:noAutofit/>
          </a:bodyPr>
          <a:lstStyle/>
          <a:p>
            <a:pPr>
              <a:lnSpc>
                <a:spcPts val="1167"/>
              </a:lnSpc>
            </a:pPr>
            <a:r>
              <a:rPr lang="de-DE" sz="1167">
                <a:latin typeface="FK CARIAD Light"/>
                <a:ea typeface="Arial" panose="020B0604020202020204" pitchFamily="34" charset="0"/>
                <a:cs typeface="Times New Roman" panose="02020603050405020304" pitchFamily="18" charset="0"/>
              </a:rPr>
              <a:t>Die nachfolgende Auflistung gibt einen groben Überblick über die derzeit eingesetzten Technologien und hat keinen Anspruch auf Vollständigkeit: </a:t>
            </a:r>
            <a:endParaRPr lang="en-DE" sz="1167">
              <a:latin typeface="FK CARIAD Light"/>
              <a:ea typeface="Arial" panose="020B0604020202020204" pitchFamily="34" charset="0"/>
              <a:cs typeface="Times New Roman" panose="02020603050405020304" pitchFamily="18" charset="0"/>
            </a:endParaRPr>
          </a:p>
          <a:p>
            <a:pPr>
              <a:lnSpc>
                <a:spcPts val="1167"/>
              </a:lnSpc>
            </a:pPr>
            <a:r>
              <a:rPr lang="de-DE" sz="1333">
                <a:latin typeface="FK CARIAD Light"/>
                <a:ea typeface="Arial" panose="020B0604020202020204" pitchFamily="34" charset="0"/>
                <a:cs typeface="Times New Roman" panose="02020603050405020304" pitchFamily="18" charset="0"/>
              </a:rPr>
              <a:t> </a:t>
            </a:r>
            <a:r>
              <a:rPr lang="en-US" sz="1333">
                <a:latin typeface="FK CARIAD Light"/>
                <a:ea typeface="Arial" panose="020B0604020202020204" pitchFamily="34" charset="0"/>
                <a:cs typeface="Times New Roman" panose="02020603050405020304" pitchFamily="18" charset="0"/>
              </a:rPr>
              <a:t>Access Management - Tivoli Access Management </a:t>
            </a:r>
            <a:r>
              <a:rPr lang="en-US" sz="1333" err="1">
                <a:latin typeface="FK CARIAD Light"/>
                <a:ea typeface="Arial" panose="020B0604020202020204" pitchFamily="34" charset="0"/>
                <a:cs typeface="Times New Roman" panose="02020603050405020304" pitchFamily="18" charset="0"/>
              </a:rPr>
              <a:t>Webseal</a:t>
            </a:r>
            <a:endParaRPr lang="en-DE" sz="1333">
              <a:latin typeface="FK CARIAD Light"/>
              <a:ea typeface="Arial" panose="020B0604020202020204" pitchFamily="34" charset="0"/>
              <a:cs typeface="Times New Roman" panose="02020603050405020304" pitchFamily="18" charset="0"/>
            </a:endParaRPr>
          </a:p>
          <a:p>
            <a:pPr marL="285728" indent="-285728">
              <a:lnSpc>
                <a:spcPts val="1167"/>
              </a:lnSpc>
              <a:buFont typeface="Wingdings" panose="05000000000000000000" pitchFamily="2" charset="2"/>
              <a:buChar char=""/>
            </a:pPr>
            <a:r>
              <a:rPr lang="en-US" sz="1333">
                <a:latin typeface="FK CARIAD Light"/>
                <a:ea typeface="Arial" panose="020B0604020202020204" pitchFamily="34" charset="0"/>
                <a:cs typeface="Times New Roman" panose="02020603050405020304" pitchFamily="18" charset="0"/>
              </a:rPr>
              <a:t>AWS Services (RDS, EC2, </a:t>
            </a:r>
            <a:r>
              <a:rPr lang="en-US" sz="1333" err="1">
                <a:latin typeface="FK CARIAD Light"/>
                <a:ea typeface="Arial" panose="020B0604020202020204" pitchFamily="34" charset="0"/>
                <a:cs typeface="Times New Roman" panose="02020603050405020304" pitchFamily="18" charset="0"/>
              </a:rPr>
              <a:t>Cloudwatch</a:t>
            </a:r>
            <a:r>
              <a:rPr lang="en-US" sz="1333">
                <a:latin typeface="FK CARIAD Light"/>
                <a:ea typeface="Arial" panose="020B0604020202020204" pitchFamily="34" charset="0"/>
                <a:cs typeface="Times New Roman" panose="02020603050405020304" pitchFamily="18" charset="0"/>
              </a:rPr>
              <a:t> u. a.)</a:t>
            </a:r>
            <a:endParaRPr lang="en-DE" sz="1333">
              <a:latin typeface="FK CARIAD Light"/>
              <a:ea typeface="Arial" panose="020B0604020202020204" pitchFamily="34" charset="0"/>
              <a:cs typeface="Times New Roman" panose="02020603050405020304" pitchFamily="18" charset="0"/>
            </a:endParaRPr>
          </a:p>
          <a:p>
            <a:pPr marL="285728" indent="-285728">
              <a:lnSpc>
                <a:spcPts val="1167"/>
              </a:lnSpc>
              <a:buFont typeface="Wingdings" panose="05000000000000000000" pitchFamily="2" charset="2"/>
              <a:buChar char=""/>
            </a:pPr>
            <a:r>
              <a:rPr lang="fr-FR" sz="1333">
                <a:latin typeface="FK CARIAD Light"/>
                <a:ea typeface="Arial" panose="020B0604020202020204" pitchFamily="34" charset="0"/>
                <a:cs typeface="Times New Roman" panose="02020603050405020304" pitchFamily="18" charset="0"/>
              </a:rPr>
              <a:t>Java-Backend</a:t>
            </a:r>
          </a:p>
          <a:p>
            <a:pPr marL="285728" indent="-285728">
              <a:lnSpc>
                <a:spcPts val="1167"/>
              </a:lnSpc>
              <a:buFont typeface="Wingdings" panose="05000000000000000000" pitchFamily="2" charset="2"/>
              <a:buChar char=""/>
            </a:pPr>
            <a:r>
              <a:rPr lang="fr-FR" sz="1333">
                <a:latin typeface="FK CARIAD Light"/>
                <a:ea typeface="Arial" panose="020B0604020202020204" pitchFamily="34" charset="0"/>
                <a:cs typeface="Times New Roman" panose="02020603050405020304" pitchFamily="18" charset="0"/>
              </a:rPr>
              <a:t>CA APM </a:t>
            </a:r>
            <a:endParaRPr lang="en-DE" sz="1333">
              <a:latin typeface="FK CARIAD Light"/>
              <a:ea typeface="Arial" panose="020B0604020202020204" pitchFamily="34" charset="0"/>
              <a:cs typeface="Times New Roman" panose="02020603050405020304" pitchFamily="18" charset="0"/>
            </a:endParaRPr>
          </a:p>
          <a:p>
            <a:pPr marL="285728" indent="-285728">
              <a:lnSpc>
                <a:spcPts val="1167"/>
              </a:lnSpc>
              <a:buFont typeface="Wingdings" panose="05000000000000000000" pitchFamily="2" charset="2"/>
              <a:buChar char=""/>
            </a:pPr>
            <a:r>
              <a:rPr lang="fr-FR" sz="1333">
                <a:latin typeface="FK CARIAD Light"/>
                <a:ea typeface="Arial" panose="020B0604020202020204" pitchFamily="34" charset="0"/>
                <a:cs typeface="Times New Roman" panose="02020603050405020304" pitchFamily="18" charset="0"/>
              </a:rPr>
              <a:t>Cassandra</a:t>
            </a:r>
            <a:endParaRPr lang="en-DE" sz="1333">
              <a:latin typeface="FK CARIAD Light"/>
              <a:ea typeface="Arial" panose="020B0604020202020204" pitchFamily="34" charset="0"/>
              <a:cs typeface="Times New Roman" panose="02020603050405020304" pitchFamily="18" charset="0"/>
            </a:endParaRPr>
          </a:p>
          <a:p>
            <a:pPr marL="285728" indent="-285728">
              <a:lnSpc>
                <a:spcPts val="1167"/>
              </a:lnSpc>
              <a:buFont typeface="Wingdings" panose="05000000000000000000" pitchFamily="2" charset="2"/>
              <a:buChar char=""/>
            </a:pPr>
            <a:r>
              <a:rPr lang="fr-FR" sz="1333" err="1">
                <a:latin typeface="FK CARIAD Light"/>
                <a:ea typeface="Arial" panose="020B0604020202020204" pitchFamily="34" charset="0"/>
                <a:cs typeface="Times New Roman" panose="02020603050405020304" pitchFamily="18" charset="0"/>
              </a:rPr>
              <a:t>Concourse</a:t>
            </a:r>
            <a:endParaRPr lang="en-DE" sz="1333">
              <a:latin typeface="FK CARIAD Light"/>
              <a:ea typeface="Arial" panose="020B0604020202020204" pitchFamily="34" charset="0"/>
              <a:cs typeface="Times New Roman" panose="02020603050405020304" pitchFamily="18" charset="0"/>
            </a:endParaRPr>
          </a:p>
          <a:p>
            <a:pPr marL="285728" indent="-285728">
              <a:lnSpc>
                <a:spcPts val="1167"/>
              </a:lnSpc>
              <a:buFont typeface="Wingdings" panose="05000000000000000000" pitchFamily="2" charset="2"/>
              <a:buChar char=""/>
            </a:pPr>
            <a:r>
              <a:rPr lang="fr-FR" sz="1333">
                <a:latin typeface="FK CARIAD Light"/>
                <a:ea typeface="Arial" panose="020B0604020202020204" pitchFamily="34" charset="0"/>
                <a:cs typeface="Times New Roman" panose="02020603050405020304" pitchFamily="18" charset="0"/>
              </a:rPr>
              <a:t>Content Management - Adobe Communique (Day) </a:t>
            </a:r>
            <a:endParaRPr lang="en-DE" sz="1333">
              <a:latin typeface="FK CARIAD Light"/>
              <a:ea typeface="Arial" panose="020B0604020202020204" pitchFamily="34" charset="0"/>
              <a:cs typeface="Times New Roman" panose="02020603050405020304" pitchFamily="18" charset="0"/>
            </a:endParaRPr>
          </a:p>
          <a:p>
            <a:pPr marL="285728" indent="-285728">
              <a:lnSpc>
                <a:spcPts val="1167"/>
              </a:lnSpc>
              <a:buFont typeface="Wingdings" panose="05000000000000000000" pitchFamily="2" charset="2"/>
              <a:buChar char=""/>
            </a:pPr>
            <a:r>
              <a:rPr lang="en-US" sz="1333">
                <a:latin typeface="FK CARIAD Light"/>
                <a:ea typeface="Arial" panose="020B0604020202020204" pitchFamily="34" charset="0"/>
                <a:cs typeface="Times New Roman" panose="02020603050405020304" pitchFamily="18" charset="0"/>
              </a:rPr>
              <a:t>Directory Proxy Server SUN</a:t>
            </a:r>
            <a:endParaRPr lang="en-DE" sz="1333">
              <a:latin typeface="FK CARIAD Light"/>
              <a:ea typeface="Arial" panose="020B0604020202020204" pitchFamily="34" charset="0"/>
              <a:cs typeface="Times New Roman" panose="02020603050405020304" pitchFamily="18" charset="0"/>
            </a:endParaRPr>
          </a:p>
          <a:p>
            <a:pPr marL="285728" indent="-285728">
              <a:lnSpc>
                <a:spcPts val="1167"/>
              </a:lnSpc>
              <a:buFont typeface="Wingdings" panose="05000000000000000000" pitchFamily="2" charset="2"/>
              <a:buChar char=""/>
            </a:pPr>
            <a:r>
              <a:rPr lang="en-US" sz="1333">
                <a:latin typeface="FK CARIAD Light"/>
                <a:ea typeface="Arial" panose="020B0604020202020204" pitchFamily="34" charset="0"/>
                <a:cs typeface="Times New Roman" panose="02020603050405020304" pitchFamily="18" charset="0"/>
              </a:rPr>
              <a:t>DNS - BIND</a:t>
            </a:r>
            <a:endParaRPr lang="en-DE" sz="1333">
              <a:latin typeface="FK CARIAD Light"/>
              <a:ea typeface="Arial" panose="020B0604020202020204" pitchFamily="34" charset="0"/>
              <a:cs typeface="Times New Roman" panose="02020603050405020304" pitchFamily="18" charset="0"/>
            </a:endParaRPr>
          </a:p>
          <a:p>
            <a:pPr marL="285728" indent="-285728">
              <a:lnSpc>
                <a:spcPts val="1167"/>
              </a:lnSpc>
              <a:buFont typeface="Wingdings" panose="05000000000000000000" pitchFamily="2" charset="2"/>
              <a:buChar char=""/>
            </a:pPr>
            <a:r>
              <a:rPr lang="en-US" sz="1333">
                <a:latin typeface="FK CARIAD Light"/>
                <a:ea typeface="Arial" panose="020B0604020202020204" pitchFamily="34" charset="0"/>
                <a:cs typeface="Times New Roman" panose="02020603050405020304" pitchFamily="18" charset="0"/>
              </a:rPr>
              <a:t>Dynatrace </a:t>
            </a:r>
            <a:endParaRPr lang="en-DE" sz="1333">
              <a:latin typeface="FK CARIAD Light"/>
              <a:ea typeface="Arial" panose="020B0604020202020204" pitchFamily="34" charset="0"/>
              <a:cs typeface="Times New Roman" panose="02020603050405020304" pitchFamily="18" charset="0"/>
            </a:endParaRPr>
          </a:p>
          <a:p>
            <a:pPr marL="285728" indent="-285728">
              <a:lnSpc>
                <a:spcPts val="1167"/>
              </a:lnSpc>
              <a:buFont typeface="Wingdings" panose="05000000000000000000" pitchFamily="2" charset="2"/>
              <a:buChar char=""/>
            </a:pPr>
            <a:r>
              <a:rPr lang="en-US" sz="1333">
                <a:latin typeface="FK CARIAD Light"/>
                <a:ea typeface="Arial" panose="020B0604020202020204" pitchFamily="34" charset="0"/>
                <a:cs typeface="Times New Roman" panose="02020603050405020304" pitchFamily="18" charset="0"/>
              </a:rPr>
              <a:t>F5 Firewall</a:t>
            </a:r>
            <a:endParaRPr lang="en-DE" sz="1333">
              <a:latin typeface="FK CARIAD Light"/>
              <a:ea typeface="Arial" panose="020B0604020202020204" pitchFamily="34" charset="0"/>
              <a:cs typeface="Times New Roman" panose="02020603050405020304" pitchFamily="18" charset="0"/>
            </a:endParaRPr>
          </a:p>
          <a:p>
            <a:pPr marL="285728" indent="-285728">
              <a:lnSpc>
                <a:spcPts val="1167"/>
              </a:lnSpc>
              <a:buFont typeface="Wingdings" panose="05000000000000000000" pitchFamily="2" charset="2"/>
              <a:buChar char=""/>
            </a:pPr>
            <a:r>
              <a:rPr lang="en-US" sz="1333">
                <a:latin typeface="FK CARIAD Light"/>
                <a:ea typeface="Arial" panose="020B0604020202020204" pitchFamily="34" charset="0"/>
                <a:cs typeface="Times New Roman" panose="02020603050405020304" pitchFamily="18" charset="0"/>
              </a:rPr>
              <a:t>Gradle</a:t>
            </a:r>
            <a:endParaRPr lang="en-DE" sz="1333">
              <a:latin typeface="FK CARIAD Light"/>
              <a:ea typeface="Arial" panose="020B0604020202020204" pitchFamily="34" charset="0"/>
              <a:cs typeface="Times New Roman" panose="02020603050405020304" pitchFamily="18" charset="0"/>
            </a:endParaRPr>
          </a:p>
          <a:p>
            <a:pPr marL="285728" indent="-285728">
              <a:lnSpc>
                <a:spcPts val="1167"/>
              </a:lnSpc>
              <a:buFont typeface="Wingdings" panose="05000000000000000000" pitchFamily="2" charset="2"/>
              <a:buChar char=""/>
            </a:pPr>
            <a:r>
              <a:rPr lang="en-US" sz="1333">
                <a:latin typeface="FK CARIAD Light"/>
                <a:ea typeface="Arial" panose="020B0604020202020204" pitchFamily="34" charset="0"/>
                <a:cs typeface="Times New Roman" panose="02020603050405020304" pitchFamily="18" charset="0"/>
              </a:rPr>
              <a:t>Grafana</a:t>
            </a:r>
            <a:endParaRPr lang="en-DE" sz="1333">
              <a:latin typeface="FK CARIAD Light"/>
              <a:ea typeface="Arial" panose="020B0604020202020204" pitchFamily="34" charset="0"/>
              <a:cs typeface="Times New Roman" panose="02020603050405020304" pitchFamily="18" charset="0"/>
            </a:endParaRPr>
          </a:p>
          <a:p>
            <a:pPr marL="285728" indent="-285728">
              <a:lnSpc>
                <a:spcPts val="1167"/>
              </a:lnSpc>
              <a:buFont typeface="Wingdings" panose="05000000000000000000" pitchFamily="2" charset="2"/>
              <a:buChar char=""/>
            </a:pPr>
            <a:r>
              <a:rPr lang="fr-FR" sz="1333">
                <a:latin typeface="FK CARIAD Light"/>
                <a:ea typeface="Arial" panose="020B0604020202020204" pitchFamily="34" charset="0"/>
                <a:cs typeface="Times New Roman" panose="02020603050405020304" pitchFamily="18" charset="0"/>
              </a:rPr>
              <a:t>Jenkins</a:t>
            </a:r>
            <a:endParaRPr lang="en-DE" sz="1333">
              <a:latin typeface="FK CARIAD Light"/>
              <a:ea typeface="Arial" panose="020B0604020202020204" pitchFamily="34" charset="0"/>
              <a:cs typeface="Times New Roman" panose="02020603050405020304" pitchFamily="18" charset="0"/>
            </a:endParaRPr>
          </a:p>
          <a:p>
            <a:pPr marL="285728" indent="-285728">
              <a:lnSpc>
                <a:spcPts val="1167"/>
              </a:lnSpc>
              <a:buFont typeface="Wingdings" panose="05000000000000000000" pitchFamily="2" charset="2"/>
              <a:buChar char=""/>
            </a:pPr>
            <a:r>
              <a:rPr lang="en-US" sz="1333">
                <a:latin typeface="FK CARIAD Light"/>
                <a:ea typeface="Arial" panose="020B0604020202020204" pitchFamily="34" charset="0"/>
                <a:cs typeface="Times New Roman" panose="02020603050405020304" pitchFamily="18" charset="0"/>
              </a:rPr>
              <a:t>Kafka</a:t>
            </a:r>
            <a:endParaRPr lang="en-DE" sz="1333">
              <a:latin typeface="FK CARIAD Light"/>
              <a:ea typeface="Arial" panose="020B0604020202020204" pitchFamily="34" charset="0"/>
              <a:cs typeface="Times New Roman" panose="02020603050405020304" pitchFamily="18" charset="0"/>
            </a:endParaRPr>
          </a:p>
          <a:p>
            <a:pPr marL="285728" indent="-285728">
              <a:lnSpc>
                <a:spcPts val="1167"/>
              </a:lnSpc>
              <a:buFont typeface="Wingdings" panose="05000000000000000000" pitchFamily="2" charset="2"/>
              <a:buChar char=""/>
            </a:pPr>
            <a:r>
              <a:rPr lang="en-US" sz="1333">
                <a:latin typeface="FK CARIAD Light"/>
                <a:ea typeface="Arial" panose="020B0604020202020204" pitchFamily="34" charset="0"/>
                <a:cs typeface="Times New Roman" panose="02020603050405020304" pitchFamily="18" charset="0"/>
              </a:rPr>
              <a:t>Kibana</a:t>
            </a:r>
            <a:endParaRPr lang="en-DE" sz="1333">
              <a:latin typeface="FK CARIAD Light"/>
              <a:ea typeface="Arial" panose="020B0604020202020204" pitchFamily="34" charset="0"/>
              <a:cs typeface="Times New Roman" panose="02020603050405020304" pitchFamily="18" charset="0"/>
            </a:endParaRPr>
          </a:p>
          <a:p>
            <a:pPr marL="285728" indent="-285728">
              <a:lnSpc>
                <a:spcPts val="1167"/>
              </a:lnSpc>
              <a:buFont typeface="Wingdings" panose="05000000000000000000" pitchFamily="2" charset="2"/>
              <a:buChar char=""/>
            </a:pPr>
            <a:r>
              <a:rPr lang="en-US" sz="1333">
                <a:latin typeface="FK CARIAD Light"/>
                <a:ea typeface="Arial" panose="020B0604020202020204" pitchFamily="34" charset="0"/>
                <a:cs typeface="Times New Roman" panose="02020603050405020304" pitchFamily="18" charset="0"/>
              </a:rPr>
              <a:t>Kubernetes / Docker</a:t>
            </a:r>
            <a:endParaRPr lang="en-DE" sz="1333">
              <a:latin typeface="FK CARIAD Light"/>
              <a:ea typeface="Arial" panose="020B0604020202020204" pitchFamily="34" charset="0"/>
              <a:cs typeface="Times New Roman" panose="02020603050405020304" pitchFamily="18" charset="0"/>
            </a:endParaRPr>
          </a:p>
          <a:p>
            <a:pPr marL="285728" indent="-285728">
              <a:lnSpc>
                <a:spcPts val="1167"/>
              </a:lnSpc>
              <a:buFont typeface="Wingdings" panose="05000000000000000000" pitchFamily="2" charset="2"/>
              <a:buChar char=""/>
            </a:pPr>
            <a:r>
              <a:rPr lang="en-US" sz="1333">
                <a:latin typeface="FK CARIAD Light"/>
                <a:ea typeface="Arial" panose="020B0604020202020204" pitchFamily="34" charset="0"/>
                <a:cs typeface="Times New Roman" panose="02020603050405020304" pitchFamily="18" charset="0"/>
              </a:rPr>
              <a:t>Linux (</a:t>
            </a:r>
            <a:r>
              <a:rPr lang="en-US" sz="1333" err="1">
                <a:latin typeface="FK CARIAD Light"/>
                <a:ea typeface="Arial" panose="020B0604020202020204" pitchFamily="34" charset="0"/>
                <a:cs typeface="Times New Roman" panose="02020603050405020304" pitchFamily="18" charset="0"/>
              </a:rPr>
              <a:t>Redhat</a:t>
            </a:r>
            <a:r>
              <a:rPr lang="en-US" sz="1333">
                <a:latin typeface="FK CARIAD Light"/>
                <a:ea typeface="Arial" panose="020B0604020202020204" pitchFamily="34" charset="0"/>
                <a:cs typeface="Times New Roman" panose="02020603050405020304" pitchFamily="18" charset="0"/>
              </a:rPr>
              <a:t> u. a.)</a:t>
            </a:r>
            <a:endParaRPr lang="en-DE" sz="1333">
              <a:latin typeface="FK CARIAD Light"/>
              <a:ea typeface="Arial" panose="020B0604020202020204" pitchFamily="34" charset="0"/>
              <a:cs typeface="Times New Roman" panose="02020603050405020304" pitchFamily="18" charset="0"/>
            </a:endParaRPr>
          </a:p>
          <a:p>
            <a:pPr marL="285728" indent="-285728">
              <a:lnSpc>
                <a:spcPts val="1167"/>
              </a:lnSpc>
              <a:buFont typeface="Wingdings" panose="05000000000000000000" pitchFamily="2" charset="2"/>
              <a:buChar char=""/>
            </a:pPr>
            <a:r>
              <a:rPr lang="en-US" sz="1333">
                <a:latin typeface="FK CARIAD Light"/>
                <a:ea typeface="Arial" panose="020B0604020202020204" pitchFamily="34" charset="0"/>
                <a:cs typeface="Times New Roman" panose="02020603050405020304" pitchFamily="18" charset="0"/>
              </a:rPr>
              <a:t>Maven</a:t>
            </a:r>
            <a:endParaRPr lang="en-DE" sz="1333">
              <a:latin typeface="FK CARIAD Light"/>
              <a:ea typeface="Arial" panose="020B0604020202020204" pitchFamily="34" charset="0"/>
              <a:cs typeface="Times New Roman" panose="02020603050405020304" pitchFamily="18" charset="0"/>
            </a:endParaRPr>
          </a:p>
          <a:p>
            <a:pPr marL="285728" indent="-285728">
              <a:lnSpc>
                <a:spcPts val="1167"/>
              </a:lnSpc>
              <a:buFont typeface="Wingdings" panose="05000000000000000000" pitchFamily="2" charset="2"/>
              <a:buChar char=""/>
            </a:pPr>
            <a:r>
              <a:rPr lang="en-US" sz="1333">
                <a:latin typeface="FK CARIAD Light"/>
                <a:ea typeface="Arial" panose="020B0604020202020204" pitchFamily="34" charset="0"/>
                <a:cs typeface="Times New Roman" panose="02020603050405020304" pitchFamily="18" charset="0"/>
              </a:rPr>
              <a:t>Microsoft Domain Controller</a:t>
            </a:r>
            <a:endParaRPr lang="en-DE" sz="1333">
              <a:latin typeface="FK CARIAD Light"/>
              <a:ea typeface="Arial" panose="020B0604020202020204" pitchFamily="34" charset="0"/>
              <a:cs typeface="Times New Roman" panose="02020603050405020304" pitchFamily="18" charset="0"/>
            </a:endParaRPr>
          </a:p>
          <a:p>
            <a:pPr marL="285728" indent="-285728">
              <a:lnSpc>
                <a:spcPts val="1167"/>
              </a:lnSpc>
              <a:buFont typeface="Wingdings" panose="05000000000000000000" pitchFamily="2" charset="2"/>
              <a:buChar char=""/>
            </a:pPr>
            <a:r>
              <a:rPr lang="en-US" sz="1333">
                <a:latin typeface="FK CARIAD Light"/>
                <a:ea typeface="Arial" panose="020B0604020202020204" pitchFamily="34" charset="0"/>
                <a:cs typeface="Times New Roman" panose="02020603050405020304" pitchFamily="18" charset="0"/>
              </a:rPr>
              <a:t>Microsoft Federated Identity Mgmt.</a:t>
            </a:r>
            <a:endParaRPr lang="en-DE" sz="1333">
              <a:latin typeface="FK CARIAD Light"/>
              <a:ea typeface="Arial" panose="020B0604020202020204" pitchFamily="34" charset="0"/>
              <a:cs typeface="Times New Roman" panose="02020603050405020304" pitchFamily="18" charset="0"/>
            </a:endParaRPr>
          </a:p>
          <a:p>
            <a:pPr marL="285728" indent="-285728">
              <a:lnSpc>
                <a:spcPts val="1167"/>
              </a:lnSpc>
              <a:buFont typeface="Wingdings" panose="05000000000000000000" pitchFamily="2" charset="2"/>
              <a:buChar char=""/>
            </a:pPr>
            <a:r>
              <a:rPr lang="en-US" sz="1333">
                <a:latin typeface="FK CARIAD Light"/>
                <a:ea typeface="Arial" panose="020B0604020202020204" pitchFamily="34" charset="0"/>
                <a:cs typeface="Times New Roman" panose="02020603050405020304" pitchFamily="18" charset="0"/>
              </a:rPr>
              <a:t>Microsoft Key Management Server</a:t>
            </a:r>
            <a:endParaRPr lang="en-DE" sz="1333">
              <a:latin typeface="FK CARIAD Light"/>
              <a:ea typeface="Arial" panose="020B0604020202020204" pitchFamily="34" charset="0"/>
              <a:cs typeface="Times New Roman" panose="02020603050405020304" pitchFamily="18" charset="0"/>
            </a:endParaRPr>
          </a:p>
          <a:p>
            <a:pPr marL="285728" indent="-285728">
              <a:lnSpc>
                <a:spcPts val="1167"/>
              </a:lnSpc>
              <a:buFont typeface="Wingdings" panose="05000000000000000000" pitchFamily="2" charset="2"/>
              <a:buChar char=""/>
            </a:pPr>
            <a:r>
              <a:rPr lang="en-US" sz="1333">
                <a:latin typeface="FK CARIAD Light"/>
                <a:ea typeface="Arial" panose="020B0604020202020204" pitchFamily="34" charset="0"/>
                <a:cs typeface="Times New Roman" panose="02020603050405020304" pitchFamily="18" charset="0"/>
              </a:rPr>
              <a:t>Microsoft SQL Server</a:t>
            </a:r>
            <a:endParaRPr lang="en-DE" sz="1333">
              <a:latin typeface="FK CARIAD Light"/>
              <a:ea typeface="Arial" panose="020B0604020202020204" pitchFamily="34" charset="0"/>
              <a:cs typeface="Times New Roman" panose="02020603050405020304" pitchFamily="18" charset="0"/>
            </a:endParaRPr>
          </a:p>
          <a:p>
            <a:pPr marL="285728" indent="-285728">
              <a:lnSpc>
                <a:spcPts val="1167"/>
              </a:lnSpc>
              <a:buFont typeface="Wingdings" panose="05000000000000000000" pitchFamily="2" charset="2"/>
              <a:buChar char=""/>
            </a:pPr>
            <a:r>
              <a:rPr lang="en-US" sz="1333">
                <a:latin typeface="FK CARIAD Light"/>
                <a:ea typeface="Arial" panose="020B0604020202020204" pitchFamily="34" charset="0"/>
                <a:cs typeface="Times New Roman" panose="02020603050405020304" pitchFamily="18" charset="0"/>
              </a:rPr>
              <a:t>MongoDB</a:t>
            </a:r>
            <a:endParaRPr lang="en-DE" sz="1333">
              <a:latin typeface="FK CARIAD Light"/>
              <a:ea typeface="Arial" panose="020B0604020202020204" pitchFamily="34" charset="0"/>
              <a:cs typeface="Times New Roman" panose="02020603050405020304" pitchFamily="18" charset="0"/>
            </a:endParaRPr>
          </a:p>
          <a:p>
            <a:pPr marL="285728" indent="-285728">
              <a:lnSpc>
                <a:spcPts val="1167"/>
              </a:lnSpc>
              <a:buFont typeface="Wingdings" panose="05000000000000000000" pitchFamily="2" charset="2"/>
              <a:buChar char=""/>
            </a:pPr>
            <a:r>
              <a:rPr lang="en-US" sz="1333">
                <a:latin typeface="FK CARIAD Light"/>
                <a:ea typeface="Arial" panose="020B0604020202020204" pitchFamily="34" charset="0"/>
                <a:cs typeface="Times New Roman" panose="02020603050405020304" pitchFamily="18" charset="0"/>
              </a:rPr>
              <a:t>MQTT (Message Broker)</a:t>
            </a:r>
            <a:endParaRPr lang="en-DE" sz="1333">
              <a:latin typeface="FK CARIAD Light"/>
              <a:ea typeface="Arial" panose="020B0604020202020204" pitchFamily="34" charset="0"/>
              <a:cs typeface="Times New Roman" panose="02020603050405020304" pitchFamily="18" charset="0"/>
            </a:endParaRPr>
          </a:p>
          <a:p>
            <a:pPr marL="285728" indent="-285728">
              <a:lnSpc>
                <a:spcPts val="1167"/>
              </a:lnSpc>
              <a:buFont typeface="Wingdings" panose="05000000000000000000" pitchFamily="2" charset="2"/>
              <a:buChar char=""/>
            </a:pPr>
            <a:r>
              <a:rPr lang="en-US" sz="1333">
                <a:latin typeface="FK CARIAD Light"/>
                <a:ea typeface="Arial" panose="020B0604020202020204" pitchFamily="34" charset="0"/>
                <a:cs typeface="Times New Roman" panose="02020603050405020304" pitchFamily="18" charset="0"/>
              </a:rPr>
              <a:t>NDM WebSphere</a:t>
            </a:r>
            <a:endParaRPr lang="en-DE" sz="1333">
              <a:latin typeface="FK CARIAD Light"/>
              <a:ea typeface="Arial" panose="020B0604020202020204" pitchFamily="34" charset="0"/>
              <a:cs typeface="Times New Roman" panose="02020603050405020304" pitchFamily="18" charset="0"/>
            </a:endParaRPr>
          </a:p>
          <a:p>
            <a:pPr marL="285728" indent="-285728">
              <a:lnSpc>
                <a:spcPts val="1167"/>
              </a:lnSpc>
              <a:buFont typeface="Wingdings" panose="05000000000000000000" pitchFamily="2" charset="2"/>
              <a:buChar char=""/>
            </a:pPr>
            <a:r>
              <a:rPr lang="de-DE" sz="1333">
                <a:latin typeface="FK CARIAD Light"/>
                <a:ea typeface="Arial" panose="020B0604020202020204" pitchFamily="34" charset="0"/>
                <a:cs typeface="Times New Roman" panose="02020603050405020304" pitchFamily="18" charset="0"/>
              </a:rPr>
              <a:t>NFS</a:t>
            </a:r>
            <a:endParaRPr lang="en-DE" sz="1333">
              <a:latin typeface="FK CARIAD Light"/>
              <a:ea typeface="Arial" panose="020B0604020202020204" pitchFamily="34" charset="0"/>
              <a:cs typeface="Times New Roman" panose="02020603050405020304" pitchFamily="18" charset="0"/>
            </a:endParaRPr>
          </a:p>
          <a:p>
            <a:pPr marL="285728" indent="-285728">
              <a:lnSpc>
                <a:spcPts val="1167"/>
              </a:lnSpc>
              <a:buFont typeface="Wingdings" panose="05000000000000000000" pitchFamily="2" charset="2"/>
              <a:buChar char=""/>
            </a:pPr>
            <a:r>
              <a:rPr lang="en-US" sz="1333">
                <a:latin typeface="FK CARIAD Light"/>
                <a:ea typeface="Arial" panose="020B0604020202020204" pitchFamily="34" charset="0"/>
                <a:cs typeface="Times New Roman" panose="02020603050405020304" pitchFamily="18" charset="0"/>
              </a:rPr>
              <a:t>Open API</a:t>
            </a:r>
            <a:endParaRPr lang="en-DE" sz="1333">
              <a:latin typeface="FK CARIAD Light"/>
              <a:ea typeface="Arial" panose="020B0604020202020204" pitchFamily="34" charset="0"/>
              <a:cs typeface="Times New Roman" panose="02020603050405020304" pitchFamily="18" charset="0"/>
            </a:endParaRPr>
          </a:p>
          <a:p>
            <a:pPr marL="285728" indent="-285728">
              <a:lnSpc>
                <a:spcPts val="1167"/>
              </a:lnSpc>
              <a:buFont typeface="Wingdings" panose="05000000000000000000" pitchFamily="2" charset="2"/>
              <a:buChar char=""/>
            </a:pPr>
            <a:r>
              <a:rPr lang="en-US" sz="1333">
                <a:latin typeface="FK CARIAD Light"/>
                <a:ea typeface="Arial" panose="020B0604020202020204" pitchFamily="34" charset="0"/>
                <a:cs typeface="Times New Roman" panose="02020603050405020304" pitchFamily="18" charset="0"/>
              </a:rPr>
              <a:t>Oracle</a:t>
            </a:r>
            <a:endParaRPr lang="en-DE" sz="1333">
              <a:latin typeface="FK CARIAD Light"/>
              <a:ea typeface="Arial" panose="020B0604020202020204" pitchFamily="34" charset="0"/>
              <a:cs typeface="Times New Roman" panose="02020603050405020304" pitchFamily="18" charset="0"/>
            </a:endParaRPr>
          </a:p>
          <a:p>
            <a:pPr marL="285728" indent="-285728">
              <a:lnSpc>
                <a:spcPts val="1167"/>
              </a:lnSpc>
              <a:buFont typeface="Wingdings" panose="05000000000000000000" pitchFamily="2" charset="2"/>
              <a:buChar char=""/>
            </a:pPr>
            <a:r>
              <a:rPr lang="en-US" sz="1333">
                <a:latin typeface="FK CARIAD Light"/>
                <a:ea typeface="Arial" panose="020B0604020202020204" pitchFamily="34" charset="0"/>
                <a:cs typeface="Times New Roman" panose="02020603050405020304" pitchFamily="18" charset="0"/>
              </a:rPr>
              <a:t>Portal Liferay</a:t>
            </a:r>
            <a:endParaRPr lang="en-DE" sz="1333">
              <a:latin typeface="FK CARIAD Light"/>
              <a:ea typeface="Arial" panose="020B0604020202020204" pitchFamily="34" charset="0"/>
              <a:cs typeface="Times New Roman" panose="02020603050405020304" pitchFamily="18" charset="0"/>
            </a:endParaRPr>
          </a:p>
          <a:p>
            <a:pPr marL="285728" indent="-285728">
              <a:lnSpc>
                <a:spcPts val="1167"/>
              </a:lnSpc>
              <a:buFont typeface="Wingdings" panose="05000000000000000000" pitchFamily="2" charset="2"/>
              <a:buChar char=""/>
            </a:pPr>
            <a:r>
              <a:rPr lang="en-US" sz="1333" err="1">
                <a:latin typeface="FK CARIAD Light"/>
                <a:ea typeface="Arial" panose="020B0604020202020204" pitchFamily="34" charset="0"/>
                <a:cs typeface="Times New Roman" panose="02020603050405020304" pitchFamily="18" charset="0"/>
              </a:rPr>
              <a:t>Portale</a:t>
            </a:r>
            <a:r>
              <a:rPr lang="en-US" sz="1333">
                <a:latin typeface="FK CARIAD Light"/>
                <a:ea typeface="Arial" panose="020B0604020202020204" pitchFamily="34" charset="0"/>
                <a:cs typeface="Times New Roman" panose="02020603050405020304" pitchFamily="18" charset="0"/>
              </a:rPr>
              <a:t> - WebSphere Portal Server</a:t>
            </a:r>
            <a:endParaRPr lang="en-DE" sz="1333">
              <a:latin typeface="FK CARIAD Light"/>
              <a:ea typeface="Arial" panose="020B0604020202020204" pitchFamily="34" charset="0"/>
              <a:cs typeface="Times New Roman" panose="02020603050405020304" pitchFamily="18" charset="0"/>
            </a:endParaRPr>
          </a:p>
          <a:p>
            <a:pPr marL="285728" indent="-285728">
              <a:lnSpc>
                <a:spcPts val="1167"/>
              </a:lnSpc>
              <a:buFont typeface="Wingdings" panose="05000000000000000000" pitchFamily="2" charset="2"/>
              <a:buChar char=""/>
            </a:pPr>
            <a:r>
              <a:rPr lang="en-US" sz="1333">
                <a:latin typeface="FK CARIAD Light"/>
                <a:ea typeface="Arial" panose="020B0604020202020204" pitchFamily="34" charset="0"/>
                <a:cs typeface="Times New Roman" panose="02020603050405020304" pitchFamily="18" charset="0"/>
              </a:rPr>
              <a:t>Redis</a:t>
            </a:r>
            <a:endParaRPr lang="en-DE" sz="1333">
              <a:latin typeface="FK CARIAD Light"/>
              <a:ea typeface="Arial" panose="020B0604020202020204" pitchFamily="34" charset="0"/>
              <a:cs typeface="Times New Roman" panose="02020603050405020304" pitchFamily="18" charset="0"/>
            </a:endParaRPr>
          </a:p>
          <a:p>
            <a:pPr marL="285728" indent="-285728">
              <a:lnSpc>
                <a:spcPts val="1167"/>
              </a:lnSpc>
              <a:buFont typeface="Wingdings" panose="05000000000000000000" pitchFamily="2" charset="2"/>
              <a:buChar char=""/>
            </a:pPr>
            <a:r>
              <a:rPr lang="en-US" sz="1333" err="1">
                <a:latin typeface="FK CARIAD Light"/>
                <a:ea typeface="Arial" panose="020B0604020202020204" pitchFamily="34" charset="0"/>
                <a:cs typeface="Times New Roman" panose="02020603050405020304" pitchFamily="18" charset="0"/>
              </a:rPr>
              <a:t>Rsync</a:t>
            </a:r>
            <a:endParaRPr lang="en-DE" sz="1333">
              <a:latin typeface="FK CARIAD Light"/>
              <a:ea typeface="Arial" panose="020B0604020202020204" pitchFamily="34" charset="0"/>
              <a:cs typeface="Times New Roman" panose="02020603050405020304" pitchFamily="18" charset="0"/>
            </a:endParaRPr>
          </a:p>
          <a:p>
            <a:pPr marL="285728" indent="-285728">
              <a:lnSpc>
                <a:spcPts val="1167"/>
              </a:lnSpc>
              <a:buFont typeface="Wingdings" panose="05000000000000000000" pitchFamily="2" charset="2"/>
              <a:buChar char=""/>
            </a:pPr>
            <a:r>
              <a:rPr lang="en-US" sz="1333">
                <a:latin typeface="FK CARIAD Light"/>
                <a:ea typeface="Arial" panose="020B0604020202020204" pitchFamily="34" charset="0"/>
                <a:cs typeface="Times New Roman" panose="02020603050405020304" pitchFamily="18" charset="0"/>
              </a:rPr>
              <a:t>RVS</a:t>
            </a:r>
            <a:endParaRPr lang="en-DE" sz="1333">
              <a:latin typeface="FK CARIAD Light"/>
              <a:ea typeface="Arial" panose="020B0604020202020204" pitchFamily="34" charset="0"/>
              <a:cs typeface="Times New Roman" panose="02020603050405020304" pitchFamily="18" charset="0"/>
            </a:endParaRPr>
          </a:p>
          <a:p>
            <a:pPr marL="285728" indent="-285728">
              <a:lnSpc>
                <a:spcPts val="1167"/>
              </a:lnSpc>
              <a:buFont typeface="Wingdings" panose="05000000000000000000" pitchFamily="2" charset="2"/>
              <a:buChar char=""/>
            </a:pPr>
            <a:r>
              <a:rPr lang="en-US" sz="1333">
                <a:latin typeface="FK CARIAD Light"/>
                <a:ea typeface="Arial" panose="020B0604020202020204" pitchFamily="34" charset="0"/>
                <a:cs typeface="Times New Roman" panose="02020603050405020304" pitchFamily="18" charset="0"/>
              </a:rPr>
              <a:t>Splunk </a:t>
            </a:r>
            <a:endParaRPr lang="en-DE" sz="1333">
              <a:latin typeface="FK CARIAD Light"/>
              <a:ea typeface="Arial" panose="020B0604020202020204" pitchFamily="34" charset="0"/>
              <a:cs typeface="Times New Roman" panose="02020603050405020304" pitchFamily="18" charset="0"/>
            </a:endParaRPr>
          </a:p>
          <a:p>
            <a:pPr marL="285728" indent="-285728">
              <a:lnSpc>
                <a:spcPts val="1167"/>
              </a:lnSpc>
              <a:buFont typeface="Wingdings" panose="05000000000000000000" pitchFamily="2" charset="2"/>
              <a:buChar char=""/>
            </a:pPr>
            <a:r>
              <a:rPr lang="en-US" sz="1333">
                <a:latin typeface="FK CARIAD Light"/>
                <a:ea typeface="Arial" panose="020B0604020202020204" pitchFamily="34" charset="0"/>
                <a:cs typeface="Times New Roman" panose="02020603050405020304" pitchFamily="18" charset="0"/>
              </a:rPr>
              <a:t>Tivoli Access Manager Policy Server</a:t>
            </a:r>
            <a:endParaRPr lang="en-DE" sz="1333">
              <a:latin typeface="FK CARIAD Light"/>
              <a:ea typeface="Arial" panose="020B0604020202020204" pitchFamily="34" charset="0"/>
              <a:cs typeface="Times New Roman" panose="02020603050405020304" pitchFamily="18" charset="0"/>
            </a:endParaRPr>
          </a:p>
          <a:p>
            <a:pPr marL="285728" indent="-285728">
              <a:lnSpc>
                <a:spcPts val="1167"/>
              </a:lnSpc>
              <a:buFont typeface="Wingdings" panose="05000000000000000000" pitchFamily="2" charset="2"/>
              <a:buChar char=""/>
            </a:pPr>
            <a:r>
              <a:rPr lang="en-US" sz="1333">
                <a:latin typeface="FK CARIAD Light"/>
                <a:ea typeface="Arial" panose="020B0604020202020204" pitchFamily="34" charset="0"/>
                <a:cs typeface="Times New Roman" panose="02020603050405020304" pitchFamily="18" charset="0"/>
              </a:rPr>
              <a:t>Tomcat Application Server</a:t>
            </a:r>
            <a:endParaRPr lang="en-DE" sz="1333">
              <a:latin typeface="FK CARIAD Light"/>
              <a:ea typeface="Arial" panose="020B0604020202020204" pitchFamily="34" charset="0"/>
              <a:cs typeface="Times New Roman" panose="02020603050405020304" pitchFamily="18" charset="0"/>
            </a:endParaRPr>
          </a:p>
          <a:p>
            <a:pPr marL="285728" indent="-285728">
              <a:lnSpc>
                <a:spcPts val="1167"/>
              </a:lnSpc>
              <a:buFont typeface="Wingdings" panose="05000000000000000000" pitchFamily="2" charset="2"/>
              <a:buChar char=""/>
            </a:pPr>
            <a:r>
              <a:rPr lang="en-US" sz="1333">
                <a:latin typeface="FK CARIAD Light"/>
                <a:ea typeface="Arial" panose="020B0604020202020204" pitchFamily="34" charset="0"/>
                <a:cs typeface="Times New Roman" panose="02020603050405020304" pitchFamily="18" charset="0"/>
              </a:rPr>
              <a:t>Translation - WebSphere Translation Server</a:t>
            </a:r>
            <a:endParaRPr lang="en-DE" sz="1333">
              <a:latin typeface="FK CARIAD Light"/>
              <a:ea typeface="Arial" panose="020B0604020202020204" pitchFamily="34" charset="0"/>
              <a:cs typeface="Times New Roman" panose="02020603050405020304" pitchFamily="18" charset="0"/>
            </a:endParaRPr>
          </a:p>
          <a:p>
            <a:pPr marL="285728" indent="-285728">
              <a:lnSpc>
                <a:spcPts val="1167"/>
              </a:lnSpc>
              <a:buFont typeface="Wingdings" panose="05000000000000000000" pitchFamily="2" charset="2"/>
              <a:buChar char=""/>
            </a:pPr>
            <a:r>
              <a:rPr lang="en-US" sz="1333">
                <a:latin typeface="FK CARIAD Light"/>
                <a:ea typeface="Arial" panose="020B0604020202020204" pitchFamily="34" charset="0"/>
                <a:cs typeface="Times New Roman" panose="02020603050405020304" pitchFamily="18" charset="0"/>
              </a:rPr>
              <a:t>WAF</a:t>
            </a:r>
            <a:endParaRPr lang="en-DE" sz="1333">
              <a:latin typeface="FK CARIAD Light"/>
              <a:ea typeface="Arial" panose="020B0604020202020204" pitchFamily="34" charset="0"/>
              <a:cs typeface="Times New Roman" panose="02020603050405020304" pitchFamily="18" charset="0"/>
            </a:endParaRPr>
          </a:p>
          <a:p>
            <a:pPr marL="285728" indent="-285728">
              <a:lnSpc>
                <a:spcPts val="1167"/>
              </a:lnSpc>
              <a:buFont typeface="Wingdings" panose="05000000000000000000" pitchFamily="2" charset="2"/>
              <a:buChar char=""/>
            </a:pPr>
            <a:r>
              <a:rPr lang="en-US" sz="1333">
                <a:latin typeface="FK CARIAD Light"/>
                <a:ea typeface="Arial" panose="020B0604020202020204" pitchFamily="34" charset="0"/>
                <a:cs typeface="Times New Roman" panose="02020603050405020304" pitchFamily="18" charset="0"/>
              </a:rPr>
              <a:t>Web Scraping Software - Kapow</a:t>
            </a:r>
            <a:endParaRPr lang="en-DE" sz="1333">
              <a:latin typeface="FK CARIAD Light"/>
              <a:ea typeface="Arial" panose="020B0604020202020204" pitchFamily="34" charset="0"/>
              <a:cs typeface="Times New Roman" panose="02020603050405020304" pitchFamily="18" charset="0"/>
            </a:endParaRPr>
          </a:p>
          <a:p>
            <a:pPr marL="285728" indent="-285728">
              <a:lnSpc>
                <a:spcPts val="1167"/>
              </a:lnSpc>
              <a:buFont typeface="Wingdings" panose="05000000000000000000" pitchFamily="2" charset="2"/>
              <a:buChar char=""/>
            </a:pPr>
            <a:r>
              <a:rPr lang="en-US" sz="1333">
                <a:latin typeface="FK CARIAD Light"/>
                <a:ea typeface="Arial" panose="020B0604020202020204" pitchFamily="34" charset="0"/>
                <a:cs typeface="Times New Roman" panose="02020603050405020304" pitchFamily="18" charset="0"/>
              </a:rPr>
              <a:t>Web Server </a:t>
            </a:r>
            <a:r>
              <a:rPr lang="en-US" sz="1333">
                <a:latin typeface="FK CARIAD Light"/>
                <a:ea typeface="Arial" panose="020B0604020202020204" pitchFamily="34" charset="0"/>
                <a:cs typeface="FK CARIAD Light"/>
              </a:rPr>
              <a:t>–</a:t>
            </a:r>
            <a:r>
              <a:rPr lang="en-US" sz="1333">
                <a:latin typeface="FK CARIAD Light"/>
                <a:ea typeface="Arial" panose="020B0604020202020204" pitchFamily="34" charset="0"/>
                <a:cs typeface="Times New Roman" panose="02020603050405020304" pitchFamily="18" charset="0"/>
              </a:rPr>
              <a:t> Apache</a:t>
            </a:r>
            <a:endParaRPr lang="en-DE" sz="1333">
              <a:latin typeface="FK CARIAD Light"/>
              <a:ea typeface="Arial" panose="020B0604020202020204" pitchFamily="34" charset="0"/>
              <a:cs typeface="Times New Roman" panose="02020603050405020304" pitchFamily="18" charset="0"/>
            </a:endParaRPr>
          </a:p>
          <a:p>
            <a:pPr marL="285728" indent="-285728">
              <a:lnSpc>
                <a:spcPts val="1167"/>
              </a:lnSpc>
              <a:buFont typeface="Wingdings" panose="05000000000000000000" pitchFamily="2" charset="2"/>
              <a:buChar char=""/>
            </a:pPr>
            <a:r>
              <a:rPr lang="en-US" sz="1333">
                <a:latin typeface="FK CARIAD Light"/>
                <a:ea typeface="Arial" panose="020B0604020202020204" pitchFamily="34" charset="0"/>
                <a:cs typeface="Times New Roman" panose="02020603050405020304" pitchFamily="18" charset="0"/>
              </a:rPr>
              <a:t>Web Server - IBM HTTPD</a:t>
            </a:r>
            <a:endParaRPr lang="en-DE" sz="1333">
              <a:latin typeface="FK CARIAD Light"/>
              <a:ea typeface="Arial" panose="020B0604020202020204" pitchFamily="34" charset="0"/>
              <a:cs typeface="Times New Roman" panose="02020603050405020304" pitchFamily="18" charset="0"/>
            </a:endParaRPr>
          </a:p>
          <a:p>
            <a:pPr marL="285728" indent="-285728">
              <a:lnSpc>
                <a:spcPts val="1167"/>
              </a:lnSpc>
              <a:buFont typeface="Wingdings" panose="05000000000000000000" pitchFamily="2" charset="2"/>
              <a:buChar char=""/>
            </a:pPr>
            <a:r>
              <a:rPr lang="en-US" sz="1333">
                <a:latin typeface="FK CARIAD Light"/>
                <a:ea typeface="Arial" panose="020B0604020202020204" pitchFamily="34" charset="0"/>
                <a:cs typeface="Times New Roman" panose="02020603050405020304" pitchFamily="18" charset="0"/>
              </a:rPr>
              <a:t>Web Server - Microsoft IIS</a:t>
            </a:r>
            <a:endParaRPr lang="en-DE" sz="1333">
              <a:latin typeface="FK CARIAD Light"/>
              <a:ea typeface="Arial" panose="020B0604020202020204" pitchFamily="34" charset="0"/>
              <a:cs typeface="Times New Roman" panose="02020603050405020304" pitchFamily="18" charset="0"/>
            </a:endParaRPr>
          </a:p>
          <a:p>
            <a:pPr marL="285728" indent="-285728">
              <a:lnSpc>
                <a:spcPts val="1167"/>
              </a:lnSpc>
              <a:buFont typeface="Wingdings" panose="05000000000000000000" pitchFamily="2" charset="2"/>
              <a:buChar char=""/>
            </a:pPr>
            <a:r>
              <a:rPr lang="en-US" sz="1333">
                <a:latin typeface="FK CARIAD Light"/>
                <a:ea typeface="Arial" panose="020B0604020202020204" pitchFamily="34" charset="0"/>
                <a:cs typeface="Times New Roman" panose="02020603050405020304" pitchFamily="18" charset="0"/>
              </a:rPr>
              <a:t>WebSphere Application Server</a:t>
            </a:r>
            <a:endParaRPr lang="en-DE" sz="1333">
              <a:latin typeface="FK CARIAD Light"/>
              <a:ea typeface="Arial" panose="020B0604020202020204" pitchFamily="34" charset="0"/>
              <a:cs typeface="Times New Roman" panose="02020603050405020304" pitchFamily="18" charset="0"/>
            </a:endParaRPr>
          </a:p>
          <a:p>
            <a:pPr marL="285728" indent="-285728">
              <a:lnSpc>
                <a:spcPts val="1167"/>
              </a:lnSpc>
              <a:buFont typeface="Wingdings" panose="05000000000000000000" pitchFamily="2" charset="2"/>
              <a:buChar char=""/>
            </a:pPr>
            <a:r>
              <a:rPr lang="de-DE" sz="1333">
                <a:latin typeface="FK CARIAD Light"/>
                <a:ea typeface="Arial" panose="020B0604020202020204" pitchFamily="34" charset="0"/>
                <a:cs typeface="Times New Roman" panose="02020603050405020304" pitchFamily="18" charset="0"/>
              </a:rPr>
              <a:t>WebSphere Message Broker</a:t>
            </a:r>
            <a:endParaRPr lang="en-DE" sz="1333">
              <a:latin typeface="FK CARIAD Light"/>
              <a:ea typeface="Arial" panose="020B0604020202020204" pitchFamily="34" charset="0"/>
              <a:cs typeface="Times New Roman" panose="02020603050405020304" pitchFamily="18" charset="0"/>
            </a:endParaRPr>
          </a:p>
          <a:p>
            <a:endParaRPr lang="en-DE" sz="1333"/>
          </a:p>
        </p:txBody>
      </p:sp>
    </p:spTree>
    <p:extLst>
      <p:ext uri="{BB962C8B-B14F-4D97-AF65-F5344CB8AC3E}">
        <p14:creationId xmlns:p14="http://schemas.microsoft.com/office/powerpoint/2010/main" val="1870944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4BFB51-0CA6-42D5-8D11-581099401921}"/>
              </a:ext>
            </a:extLst>
          </p:cNvPr>
          <p:cNvSpPr>
            <a:spLocks noGrp="1"/>
          </p:cNvSpPr>
          <p:nvPr>
            <p:ph type="title"/>
          </p:nvPr>
        </p:nvSpPr>
        <p:spPr/>
        <p:txBody>
          <a:bodyPr/>
          <a:lstStyle/>
          <a:p>
            <a:r>
              <a:rPr lang="en-US"/>
              <a:t>Current Tools Landscape</a:t>
            </a:r>
            <a:endParaRPr lang="en-IN"/>
          </a:p>
        </p:txBody>
      </p:sp>
      <p:pic>
        <p:nvPicPr>
          <p:cNvPr id="5" name="Picture 4">
            <a:extLst>
              <a:ext uri="{FF2B5EF4-FFF2-40B4-BE49-F238E27FC236}">
                <a16:creationId xmlns:a16="http://schemas.microsoft.com/office/drawing/2014/main" id="{07822561-CF85-4751-A098-19AF3B35D501}"/>
              </a:ext>
            </a:extLst>
          </p:cNvPr>
          <p:cNvPicPr>
            <a:picLocks noChangeAspect="1"/>
          </p:cNvPicPr>
          <p:nvPr/>
        </p:nvPicPr>
        <p:blipFill>
          <a:blip r:embed="rId2"/>
          <a:stretch>
            <a:fillRect/>
          </a:stretch>
        </p:blipFill>
        <p:spPr>
          <a:xfrm>
            <a:off x="571501" y="1023992"/>
            <a:ext cx="5225198" cy="4628664"/>
          </a:xfrm>
          <a:prstGeom prst="rect">
            <a:avLst/>
          </a:prstGeom>
        </p:spPr>
      </p:pic>
      <p:pic>
        <p:nvPicPr>
          <p:cNvPr id="7" name="Picture 6">
            <a:extLst>
              <a:ext uri="{FF2B5EF4-FFF2-40B4-BE49-F238E27FC236}">
                <a16:creationId xmlns:a16="http://schemas.microsoft.com/office/drawing/2014/main" id="{F41ACDC0-6EA6-426E-AFF8-AF331581BCE3}"/>
              </a:ext>
            </a:extLst>
          </p:cNvPr>
          <p:cNvPicPr>
            <a:picLocks noChangeAspect="1"/>
          </p:cNvPicPr>
          <p:nvPr/>
        </p:nvPicPr>
        <p:blipFill>
          <a:blip r:embed="rId3"/>
          <a:stretch>
            <a:fillRect/>
          </a:stretch>
        </p:blipFill>
        <p:spPr>
          <a:xfrm>
            <a:off x="5796700" y="1023992"/>
            <a:ext cx="5807316" cy="4628664"/>
          </a:xfrm>
          <a:prstGeom prst="rect">
            <a:avLst/>
          </a:prstGeom>
        </p:spPr>
      </p:pic>
      <p:sp>
        <p:nvSpPr>
          <p:cNvPr id="3" name="Textfeld 2">
            <a:extLst>
              <a:ext uri="{FF2B5EF4-FFF2-40B4-BE49-F238E27FC236}">
                <a16:creationId xmlns:a16="http://schemas.microsoft.com/office/drawing/2014/main" id="{B1878A3D-C5B3-4C92-B9B0-7F2CF5FBAD9C}"/>
              </a:ext>
            </a:extLst>
          </p:cNvPr>
          <p:cNvSpPr txBox="1"/>
          <p:nvPr/>
        </p:nvSpPr>
        <p:spPr>
          <a:xfrm rot="18513989">
            <a:off x="9838846" y="445832"/>
            <a:ext cx="1040670" cy="434478"/>
          </a:xfrm>
          <a:prstGeom prst="rect">
            <a:avLst/>
          </a:prstGeom>
          <a:noFill/>
        </p:spPr>
        <p:txBody>
          <a:bodyPr wrap="none" rtlCol="0">
            <a:spAutoFit/>
          </a:bodyPr>
          <a:lstStyle/>
          <a:p>
            <a:pPr>
              <a:lnSpc>
                <a:spcPct val="90000"/>
              </a:lnSpc>
              <a:spcAft>
                <a:spcPts val="400"/>
              </a:spcAft>
            </a:pPr>
            <a:r>
              <a:rPr lang="de-DE" sz="1050" err="1"/>
              <a:t>Potentially</a:t>
            </a:r>
            <a:r>
              <a:rPr lang="de-DE" sz="1050"/>
              <a:t> </a:t>
            </a:r>
          </a:p>
          <a:p>
            <a:pPr>
              <a:lnSpc>
                <a:spcPct val="90000"/>
              </a:lnSpc>
              <a:spcAft>
                <a:spcPts val="400"/>
              </a:spcAft>
            </a:pPr>
            <a:r>
              <a:rPr lang="de-DE" sz="1050" err="1"/>
              <a:t>to</a:t>
            </a:r>
            <a:r>
              <a:rPr lang="de-DE" sz="1050"/>
              <a:t> </a:t>
            </a:r>
            <a:r>
              <a:rPr lang="de-DE" sz="1050" err="1"/>
              <a:t>be</a:t>
            </a:r>
            <a:r>
              <a:rPr lang="de-DE" sz="1050"/>
              <a:t> </a:t>
            </a:r>
            <a:r>
              <a:rPr lang="de-DE" sz="1050" err="1"/>
              <a:t>changed</a:t>
            </a:r>
            <a:endParaRPr lang="en-DE" sz="1050"/>
          </a:p>
        </p:txBody>
      </p:sp>
      <p:sp>
        <p:nvSpPr>
          <p:cNvPr id="6" name="Textfeld 5">
            <a:extLst>
              <a:ext uri="{FF2B5EF4-FFF2-40B4-BE49-F238E27FC236}">
                <a16:creationId xmlns:a16="http://schemas.microsoft.com/office/drawing/2014/main" id="{31B22080-E5AD-4BFF-8CB3-9FA49A0CC352}"/>
              </a:ext>
            </a:extLst>
          </p:cNvPr>
          <p:cNvSpPr txBox="1"/>
          <p:nvPr/>
        </p:nvSpPr>
        <p:spPr>
          <a:xfrm rot="18513989">
            <a:off x="10442096" y="659687"/>
            <a:ext cx="822661" cy="237757"/>
          </a:xfrm>
          <a:prstGeom prst="rect">
            <a:avLst/>
          </a:prstGeom>
          <a:noFill/>
        </p:spPr>
        <p:txBody>
          <a:bodyPr wrap="none" rtlCol="0">
            <a:spAutoFit/>
          </a:bodyPr>
          <a:lstStyle/>
          <a:p>
            <a:pPr>
              <a:lnSpc>
                <a:spcPct val="90000"/>
              </a:lnSpc>
              <a:spcAft>
                <a:spcPts val="400"/>
              </a:spcAft>
            </a:pPr>
            <a:r>
              <a:rPr lang="de-DE" sz="1050" err="1"/>
              <a:t>Mandatory</a:t>
            </a:r>
            <a:endParaRPr lang="en-DE" sz="1050"/>
          </a:p>
        </p:txBody>
      </p:sp>
    </p:spTree>
    <p:extLst>
      <p:ext uri="{BB962C8B-B14F-4D97-AF65-F5344CB8AC3E}">
        <p14:creationId xmlns:p14="http://schemas.microsoft.com/office/powerpoint/2010/main" val="36251185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77A440-DFA5-4B53-BD25-A7627DE0CE0D}"/>
              </a:ext>
            </a:extLst>
          </p:cNvPr>
          <p:cNvSpPr>
            <a:spLocks noGrp="1"/>
          </p:cNvSpPr>
          <p:nvPr>
            <p:ph type="title"/>
          </p:nvPr>
        </p:nvSpPr>
        <p:spPr/>
        <p:txBody>
          <a:bodyPr/>
          <a:lstStyle/>
          <a:p>
            <a:r>
              <a:rPr lang="en-US"/>
              <a:t>Requirement</a:t>
            </a:r>
            <a:endParaRPr lang="en-IN"/>
          </a:p>
        </p:txBody>
      </p:sp>
      <p:sp>
        <p:nvSpPr>
          <p:cNvPr id="5" name="TextBox 4">
            <a:extLst>
              <a:ext uri="{FF2B5EF4-FFF2-40B4-BE49-F238E27FC236}">
                <a16:creationId xmlns:a16="http://schemas.microsoft.com/office/drawing/2014/main" id="{65B7C750-B816-418B-B4B3-0F9192CD364F}"/>
              </a:ext>
            </a:extLst>
          </p:cNvPr>
          <p:cNvSpPr txBox="1"/>
          <p:nvPr/>
        </p:nvSpPr>
        <p:spPr>
          <a:xfrm>
            <a:off x="508589" y="1123817"/>
            <a:ext cx="10797364" cy="4247317"/>
          </a:xfrm>
          <a:prstGeom prst="rect">
            <a:avLst/>
          </a:prstGeom>
          <a:noFill/>
        </p:spPr>
        <p:txBody>
          <a:bodyPr wrap="square">
            <a:spAutoFit/>
          </a:bodyPr>
          <a:lstStyle/>
          <a:p>
            <a:pPr marL="342900" lvl="0" indent="-342900">
              <a:buFont typeface="Wingdings" panose="05000000000000000000" pitchFamily="2" charset="2"/>
              <a:buChar char=""/>
            </a:pPr>
            <a:r>
              <a:rPr lang="de-DE" b="0" dirty="0">
                <a:solidFill>
                  <a:schemeClr val="accent3"/>
                </a:solidFill>
                <a:effectLst/>
                <a:latin typeface="FK CARIAD Light"/>
                <a:ea typeface="Arial" panose="020B0604020202020204" pitchFamily="34" charset="0"/>
                <a:cs typeface="Times New Roman" panose="02020603050405020304" pitchFamily="18" charset="0"/>
              </a:rPr>
              <a:t>High scalability for continuous growth</a:t>
            </a:r>
            <a:endParaRPr lang="en-IN" b="0" dirty="0">
              <a:solidFill>
                <a:schemeClr val="accent3"/>
              </a:solidFill>
              <a:effectLst/>
              <a:latin typeface="FK CARIAD Light"/>
              <a:ea typeface="Arial" panose="020B0604020202020204" pitchFamily="34" charset="0"/>
              <a:cs typeface="Times New Roman" panose="02020603050405020304" pitchFamily="18" charset="0"/>
            </a:endParaRPr>
          </a:p>
          <a:p>
            <a:pPr marL="342900" lvl="0" indent="-342900">
              <a:buFont typeface="Wingdings" panose="05000000000000000000" pitchFamily="2" charset="2"/>
              <a:buChar char=""/>
            </a:pPr>
            <a:r>
              <a:rPr lang="de-DE" b="0" dirty="0">
                <a:solidFill>
                  <a:schemeClr val="accent3"/>
                </a:solidFill>
                <a:effectLst/>
                <a:latin typeface="FK CARIAD Light"/>
                <a:ea typeface="Arial" panose="020B0604020202020204" pitchFamily="34" charset="0"/>
                <a:cs typeface="Times New Roman" panose="02020603050405020304" pitchFamily="18" charset="0"/>
              </a:rPr>
              <a:t>Very high quality of service for customer and meeting SLAs for more demanding functions</a:t>
            </a:r>
            <a:endParaRPr lang="en-IN" b="0" dirty="0">
              <a:solidFill>
                <a:schemeClr val="accent3"/>
              </a:solidFill>
              <a:effectLst/>
              <a:latin typeface="FK CARIAD Light"/>
              <a:ea typeface="Arial" panose="020B0604020202020204" pitchFamily="34" charset="0"/>
              <a:cs typeface="Times New Roman" panose="02020603050405020304" pitchFamily="18" charset="0"/>
            </a:endParaRPr>
          </a:p>
          <a:p>
            <a:pPr marL="342900" lvl="0" indent="-342900">
              <a:buFont typeface="Wingdings" panose="05000000000000000000" pitchFamily="2" charset="2"/>
              <a:buChar char=""/>
            </a:pPr>
            <a:r>
              <a:rPr lang="de-DE" b="0" dirty="0">
                <a:effectLst/>
                <a:latin typeface="FK CARIAD Light"/>
                <a:ea typeface="Arial" panose="020B0604020202020204" pitchFamily="34" charset="0"/>
                <a:cs typeface="Times New Roman" panose="02020603050405020304" pitchFamily="18" charset="0"/>
              </a:rPr>
              <a:t>faster time to market, by reducing roll-out and update cycles</a:t>
            </a:r>
            <a:endParaRPr lang="en-IN" b="0" dirty="0">
              <a:effectLst/>
              <a:latin typeface="FK CARIAD Light"/>
              <a:ea typeface="Arial" panose="020B0604020202020204" pitchFamily="34" charset="0"/>
              <a:cs typeface="Times New Roman" panose="02020603050405020304" pitchFamily="18" charset="0"/>
            </a:endParaRPr>
          </a:p>
          <a:p>
            <a:pPr marL="342900" lvl="0" indent="-342900">
              <a:buFont typeface="Wingdings" panose="05000000000000000000" pitchFamily="2" charset="2"/>
              <a:buChar char=""/>
            </a:pPr>
            <a:r>
              <a:rPr lang="de-DE" b="0" dirty="0">
                <a:effectLst/>
                <a:latin typeface="FK CARIAD Light"/>
                <a:ea typeface="Arial" panose="020B0604020202020204" pitchFamily="34" charset="0"/>
                <a:cs typeface="Times New Roman" panose="02020603050405020304" pitchFamily="18" charset="0"/>
              </a:rPr>
              <a:t>High cost efficiency and cost transparency in the project </a:t>
            </a:r>
            <a:endParaRPr lang="en-IN" b="0" dirty="0">
              <a:effectLst/>
              <a:latin typeface="FK CARIAD Light"/>
              <a:ea typeface="Arial" panose="020B0604020202020204" pitchFamily="34" charset="0"/>
              <a:cs typeface="Times New Roman" panose="02020603050405020304" pitchFamily="18" charset="0"/>
            </a:endParaRPr>
          </a:p>
          <a:p>
            <a:pPr marL="342900" lvl="0" indent="-342900">
              <a:buFont typeface="Wingdings" panose="05000000000000000000" pitchFamily="2" charset="2"/>
              <a:buChar char=""/>
            </a:pPr>
            <a:r>
              <a:rPr lang="de-DE" b="0" dirty="0">
                <a:effectLst/>
                <a:latin typeface="FK CARIAD Light"/>
                <a:ea typeface="Arial" panose="020B0604020202020204" pitchFamily="34" charset="0"/>
                <a:cs typeface="Times New Roman" panose="02020603050405020304" pitchFamily="18" charset="0"/>
              </a:rPr>
              <a:t>Compliance with the data protection and security requirements of the AG</a:t>
            </a:r>
            <a:endParaRPr lang="en-IN" b="0" dirty="0">
              <a:effectLst/>
              <a:latin typeface="FK CARIAD Light"/>
              <a:ea typeface="Arial" panose="020B0604020202020204" pitchFamily="34" charset="0"/>
              <a:cs typeface="Times New Roman" panose="02020603050405020304" pitchFamily="18" charset="0"/>
            </a:endParaRPr>
          </a:p>
          <a:p>
            <a:pPr marL="342900" lvl="0" indent="-342900">
              <a:buFont typeface="Wingdings" panose="05000000000000000000" pitchFamily="2" charset="2"/>
              <a:buChar char=""/>
            </a:pPr>
            <a:r>
              <a:rPr lang="de-DE" b="0" dirty="0">
                <a:effectLst/>
                <a:latin typeface="FK CARIAD Light"/>
                <a:ea typeface="Arial" panose="020B0604020202020204" pitchFamily="34" charset="0"/>
                <a:cs typeface="Times New Roman" panose="02020603050405020304" pitchFamily="18" charset="0"/>
              </a:rPr>
              <a:t>Holistic documentation </a:t>
            </a:r>
            <a:endParaRPr lang="en-IN" b="0" dirty="0">
              <a:effectLst/>
              <a:latin typeface="FK CARIAD Light"/>
              <a:ea typeface="Arial" panose="020B0604020202020204" pitchFamily="34" charset="0"/>
              <a:cs typeface="Times New Roman" panose="02020603050405020304" pitchFamily="18" charset="0"/>
            </a:endParaRPr>
          </a:p>
          <a:p>
            <a:pPr marL="342900" lvl="0" indent="-342900">
              <a:buFont typeface="Wingdings" panose="05000000000000000000" pitchFamily="2" charset="2"/>
              <a:buChar char=""/>
            </a:pPr>
            <a:r>
              <a:rPr lang="de-DE" b="0" dirty="0">
                <a:effectLst/>
                <a:latin typeface="FK CARIAD Light"/>
                <a:ea typeface="Arial" panose="020B0604020202020204" pitchFamily="34" charset="0"/>
                <a:cs typeface="Times New Roman" panose="02020603050405020304" pitchFamily="18" charset="0"/>
              </a:rPr>
              <a:t>Application of standard software products , in case of need AG-specific extensions (individual development) </a:t>
            </a:r>
            <a:endParaRPr lang="en-IN" b="0" dirty="0">
              <a:effectLst/>
              <a:latin typeface="FK CARIAD Light"/>
              <a:ea typeface="Arial" panose="020B0604020202020204" pitchFamily="34" charset="0"/>
              <a:cs typeface="Times New Roman" panose="02020603050405020304" pitchFamily="18" charset="0"/>
            </a:endParaRPr>
          </a:p>
          <a:p>
            <a:pPr marL="342900" lvl="0" indent="-342900">
              <a:buFont typeface="Wingdings" panose="05000000000000000000" pitchFamily="2" charset="2"/>
              <a:buChar char=""/>
            </a:pPr>
            <a:r>
              <a:rPr lang="de-DE" b="0" dirty="0">
                <a:effectLst/>
                <a:latin typeface="FK CARIAD Light"/>
                <a:ea typeface="Arial" panose="020B0604020202020204" pitchFamily="34" charset="0"/>
                <a:cs typeface="Times New Roman" panose="02020603050405020304" pitchFamily="18" charset="0"/>
              </a:rPr>
              <a:t>Regular commercial and technical control of the progress of the contract by the contractor and the AG.</a:t>
            </a:r>
            <a:endParaRPr lang="en-IN" b="0" dirty="0">
              <a:effectLst/>
              <a:latin typeface="FK CARIAD Light"/>
              <a:ea typeface="Arial" panose="020B0604020202020204" pitchFamily="34" charset="0"/>
              <a:cs typeface="Times New Roman" panose="02020603050405020304" pitchFamily="18" charset="0"/>
            </a:endParaRPr>
          </a:p>
          <a:p>
            <a:pPr marL="342900" lvl="0" indent="-342900">
              <a:buFont typeface="Wingdings" panose="05000000000000000000" pitchFamily="2" charset="2"/>
              <a:buChar char=""/>
            </a:pPr>
            <a:r>
              <a:rPr lang="de-DE" b="0" dirty="0">
                <a:solidFill>
                  <a:srgbClr val="0070C0"/>
                </a:solidFill>
                <a:effectLst/>
                <a:latin typeface="FK CARIAD Light"/>
                <a:ea typeface="Arial" panose="020B0604020202020204" pitchFamily="34" charset="0"/>
                <a:cs typeface="Times New Roman" panose="02020603050405020304" pitchFamily="18" charset="0"/>
              </a:rPr>
              <a:t>Clear principles according to which the project will be carried out and a clear project vision as a representation of the project goal.</a:t>
            </a:r>
            <a:endParaRPr lang="en-IN" b="0" dirty="0">
              <a:solidFill>
                <a:srgbClr val="0070C0"/>
              </a:solidFill>
              <a:effectLst/>
              <a:latin typeface="FK CARIAD Light"/>
              <a:ea typeface="Arial" panose="020B0604020202020204" pitchFamily="34" charset="0"/>
              <a:cs typeface="Times New Roman" panose="02020603050405020304" pitchFamily="18" charset="0"/>
            </a:endParaRPr>
          </a:p>
          <a:p>
            <a:pPr marL="342900" lvl="0" indent="-342900">
              <a:buFont typeface="Wingdings" panose="05000000000000000000" pitchFamily="2" charset="2"/>
              <a:buChar char=""/>
            </a:pPr>
            <a:r>
              <a:rPr lang="de-DE" b="0" dirty="0">
                <a:solidFill>
                  <a:srgbClr val="0070C0"/>
                </a:solidFill>
                <a:effectLst/>
                <a:latin typeface="FK CARIAD Light"/>
                <a:ea typeface="Arial" panose="020B0604020202020204" pitchFamily="34" charset="0"/>
                <a:cs typeface="Times New Roman" panose="02020603050405020304" pitchFamily="18" charset="0"/>
              </a:rPr>
              <a:t>Collaboration between project teams based on partnership:</a:t>
            </a:r>
            <a:endParaRPr lang="en-IN" b="0" dirty="0">
              <a:solidFill>
                <a:srgbClr val="0070C0"/>
              </a:solidFill>
              <a:effectLst/>
              <a:latin typeface="FK CARIAD Light"/>
              <a:ea typeface="Arial" panose="020B0604020202020204" pitchFamily="34" charset="0"/>
              <a:cs typeface="Times New Roman" panose="02020603050405020304" pitchFamily="18" charset="0"/>
            </a:endParaRPr>
          </a:p>
          <a:p>
            <a:pPr marL="342900" lvl="0" indent="-342900">
              <a:buFont typeface="Wingdings" panose="05000000000000000000" pitchFamily="2" charset="2"/>
              <a:buChar char=""/>
            </a:pPr>
            <a:r>
              <a:rPr lang="de-DE" b="0" dirty="0">
                <a:solidFill>
                  <a:srgbClr val="0070C0"/>
                </a:solidFill>
                <a:effectLst/>
                <a:latin typeface="FK CARIAD Light"/>
                <a:ea typeface="Arial" panose="020B0604020202020204" pitchFamily="34" charset="0"/>
                <a:cs typeface="Times New Roman" panose="02020603050405020304" pitchFamily="18" charset="0"/>
              </a:rPr>
              <a:t>Timely and practical specification of requirements by means of user stories (epics), whereby the customer actively participates in their definition and is responsible for them. </a:t>
            </a:r>
            <a:endParaRPr lang="en-IN" b="0" dirty="0">
              <a:solidFill>
                <a:srgbClr val="0070C0"/>
              </a:solidFill>
              <a:effectLst/>
              <a:latin typeface="FK CARIAD Light"/>
              <a:ea typeface="Arial" panose="020B0604020202020204" pitchFamily="34" charset="0"/>
              <a:cs typeface="Times New Roman" panose="02020603050405020304" pitchFamily="18" charset="0"/>
            </a:endParaRPr>
          </a:p>
          <a:p>
            <a:pPr marL="342900" lvl="0" indent="-342900">
              <a:buFont typeface="Wingdings" panose="05000000000000000000" pitchFamily="2" charset="2"/>
              <a:buChar char=""/>
            </a:pPr>
            <a:r>
              <a:rPr lang="de-DE" b="0" dirty="0">
                <a:effectLst/>
                <a:latin typeface="FK CARIAD Light"/>
                <a:ea typeface="Arial" panose="020B0604020202020204" pitchFamily="34" charset="0"/>
                <a:cs typeface="Times New Roman" panose="02020603050405020304" pitchFamily="18" charset="0"/>
              </a:rPr>
              <a:t>Immediate communication in case of problems, even if it jeopardizes cooperation. </a:t>
            </a:r>
            <a:endParaRPr lang="en-IN" b="0" dirty="0">
              <a:effectLst/>
              <a:latin typeface="FK CARIAD Light"/>
              <a:ea typeface="Arial" panose="020B0604020202020204" pitchFamily="34" charset="0"/>
              <a:cs typeface="Times New Roman" panose="02020603050405020304" pitchFamily="18" charset="0"/>
            </a:endParaRPr>
          </a:p>
          <a:p>
            <a:pPr marL="342900" indent="-342900">
              <a:buFont typeface="Wingdings" panose="05000000000000000000" pitchFamily="2" charset="2"/>
              <a:buChar char=""/>
            </a:pPr>
            <a:r>
              <a:rPr lang="de-DE" b="0" dirty="0">
                <a:solidFill>
                  <a:srgbClr val="0070C0"/>
                </a:solidFill>
                <a:latin typeface="FK CARIAD Light"/>
                <a:cs typeface="Times New Roman" panose="02020603050405020304" pitchFamily="18" charset="0"/>
              </a:rPr>
              <a:t>Maximum flexibility in the realization of projects:</a:t>
            </a:r>
          </a:p>
        </p:txBody>
      </p:sp>
    </p:spTree>
    <p:extLst>
      <p:ext uri="{BB962C8B-B14F-4D97-AF65-F5344CB8AC3E}">
        <p14:creationId xmlns:p14="http://schemas.microsoft.com/office/powerpoint/2010/main" val="903511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7E862AD-B39C-4D93-B1DE-3FE47229FB24}"/>
              </a:ext>
            </a:extLst>
          </p:cNvPr>
          <p:cNvSpPr>
            <a:spLocks noGrp="1"/>
          </p:cNvSpPr>
          <p:nvPr>
            <p:ph type="ctrTitle"/>
          </p:nvPr>
        </p:nvSpPr>
        <p:spPr>
          <a:xfrm>
            <a:off x="973667" y="2587625"/>
            <a:ext cx="5428436" cy="1880306"/>
          </a:xfrm>
        </p:spPr>
        <p:txBody>
          <a:bodyPr/>
          <a:lstStyle/>
          <a:p>
            <a:r>
              <a:rPr lang="en-US"/>
              <a:t>Solution Overview</a:t>
            </a:r>
          </a:p>
        </p:txBody>
      </p:sp>
      <p:cxnSp>
        <p:nvCxnSpPr>
          <p:cNvPr id="3" name="Straight Connector 2">
            <a:extLst>
              <a:ext uri="{FF2B5EF4-FFF2-40B4-BE49-F238E27FC236}">
                <a16:creationId xmlns:a16="http://schemas.microsoft.com/office/drawing/2014/main" id="{9ADB4AE1-40C4-47CA-A281-8EBF5F419A54}"/>
              </a:ext>
            </a:extLst>
          </p:cNvPr>
          <p:cNvCxnSpPr/>
          <p:nvPr/>
        </p:nvCxnSpPr>
        <p:spPr>
          <a:xfrm>
            <a:off x="5983357" y="4919870"/>
            <a:ext cx="5446643" cy="0"/>
          </a:xfrm>
          <a:prstGeom prst="line">
            <a:avLst/>
          </a:prstGeom>
          <a:ln w="6350" cap="sq">
            <a:solidFill>
              <a:srgbClr val="5F249F"/>
            </a:solidFill>
          </a:ln>
        </p:spPr>
        <p:style>
          <a:lnRef idx="1">
            <a:schemeClr val="accent1"/>
          </a:lnRef>
          <a:fillRef idx="0">
            <a:schemeClr val="accent1"/>
          </a:fillRef>
          <a:effectRef idx="0">
            <a:schemeClr val="accent1"/>
          </a:effectRef>
          <a:fontRef idx="minor">
            <a:schemeClr val="lt1"/>
          </a:fontRef>
        </p:style>
      </p:cxnSp>
    </p:spTree>
    <p:extLst>
      <p:ext uri="{BB962C8B-B14F-4D97-AF65-F5344CB8AC3E}">
        <p14:creationId xmlns:p14="http://schemas.microsoft.com/office/powerpoint/2010/main" val="20432364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C8F7B4-CA93-4DC4-994F-E1D7169B3824}"/>
              </a:ext>
            </a:extLst>
          </p:cNvPr>
          <p:cNvSpPr>
            <a:spLocks noGrp="1"/>
          </p:cNvSpPr>
          <p:nvPr>
            <p:ph type="title"/>
          </p:nvPr>
        </p:nvSpPr>
        <p:spPr/>
        <p:txBody>
          <a:bodyPr>
            <a:normAutofit/>
          </a:bodyPr>
          <a:lstStyle/>
          <a:p>
            <a:r>
              <a:rPr lang="en-GB"/>
              <a:t>Solution Scope</a:t>
            </a:r>
            <a:endParaRPr lang="en-US"/>
          </a:p>
        </p:txBody>
      </p:sp>
      <p:grpSp>
        <p:nvGrpSpPr>
          <p:cNvPr id="13" name="Group 12">
            <a:extLst>
              <a:ext uri="{FF2B5EF4-FFF2-40B4-BE49-F238E27FC236}">
                <a16:creationId xmlns:a16="http://schemas.microsoft.com/office/drawing/2014/main" id="{2C4E4A4E-C207-4BC3-9ED8-2454EE181396}"/>
              </a:ext>
            </a:extLst>
          </p:cNvPr>
          <p:cNvGrpSpPr/>
          <p:nvPr/>
        </p:nvGrpSpPr>
        <p:grpSpPr>
          <a:xfrm>
            <a:off x="720130" y="1149349"/>
            <a:ext cx="10189170" cy="4998047"/>
            <a:chOff x="720131" y="1692614"/>
            <a:chExt cx="5737260" cy="4444880"/>
          </a:xfrm>
        </p:grpSpPr>
        <p:sp>
          <p:nvSpPr>
            <p:cNvPr id="53" name="Rectangle 52">
              <a:extLst>
                <a:ext uri="{FF2B5EF4-FFF2-40B4-BE49-F238E27FC236}">
                  <a16:creationId xmlns:a16="http://schemas.microsoft.com/office/drawing/2014/main" id="{289CD26E-07B4-4AEF-873C-A06EE62B7712}"/>
                </a:ext>
              </a:extLst>
            </p:cNvPr>
            <p:cNvSpPr/>
            <p:nvPr/>
          </p:nvSpPr>
          <p:spPr>
            <a:xfrm>
              <a:off x="720131" y="1692614"/>
              <a:ext cx="1044000" cy="561975"/>
            </a:xfrm>
            <a:prstGeom prst="rect">
              <a:avLst/>
            </a:prstGeom>
            <a:ln>
              <a:noFill/>
            </a:ln>
          </p:spPr>
          <p:style>
            <a:lnRef idx="0">
              <a:schemeClr val="accent1"/>
            </a:lnRef>
            <a:fillRef idx="1">
              <a:schemeClr val="accent1"/>
            </a:fillRef>
            <a:effectRef idx="0">
              <a:schemeClr val="accent1"/>
            </a:effectRef>
            <a:fontRef idx="minor">
              <a:schemeClr val="lt1"/>
            </a:fontRef>
          </p:style>
          <p:txBody>
            <a:bodyPr t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Arial"/>
                  <a:ea typeface="+mn-ea"/>
                  <a:cs typeface="+mn-cs"/>
                </a:rPr>
                <a:t>Applications</a:t>
              </a:r>
              <a:endParaRPr kumimoji="0" lang="en-NL" sz="1200" b="0" i="0" u="none" strike="noStrike" kern="1200" cap="none" spc="0" normalizeH="0" baseline="0" noProof="0">
                <a:ln>
                  <a:noFill/>
                </a:ln>
                <a:solidFill>
                  <a:srgbClr val="FFFFFF"/>
                </a:solidFill>
                <a:effectLst/>
                <a:uLnTx/>
                <a:uFillTx/>
                <a:latin typeface="Arial"/>
                <a:ea typeface="+mn-ea"/>
                <a:cs typeface="+mn-cs"/>
              </a:endParaRPr>
            </a:p>
          </p:txBody>
        </p:sp>
        <p:sp>
          <p:nvSpPr>
            <p:cNvPr id="54" name="Rectangle 53">
              <a:extLst>
                <a:ext uri="{FF2B5EF4-FFF2-40B4-BE49-F238E27FC236}">
                  <a16:creationId xmlns:a16="http://schemas.microsoft.com/office/drawing/2014/main" id="{7A14A578-F843-4750-A9E5-2DD204551ADC}"/>
                </a:ext>
              </a:extLst>
            </p:cNvPr>
            <p:cNvSpPr/>
            <p:nvPr/>
          </p:nvSpPr>
          <p:spPr>
            <a:xfrm>
              <a:off x="720131" y="2322659"/>
              <a:ext cx="1044000" cy="2983496"/>
            </a:xfrm>
            <a:prstGeom prst="rect">
              <a:avLst/>
            </a:prstGeom>
            <a:ln>
              <a:noFill/>
            </a:ln>
          </p:spPr>
          <p:style>
            <a:lnRef idx="0">
              <a:schemeClr val="accent1"/>
            </a:lnRef>
            <a:fillRef idx="1">
              <a:schemeClr val="accent1"/>
            </a:fillRef>
            <a:effectRef idx="0">
              <a:schemeClr val="accent1"/>
            </a:effectRef>
            <a:fontRef idx="minor">
              <a:schemeClr val="lt1"/>
            </a:fontRef>
          </p:style>
          <p:txBody>
            <a:bodyPr t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Arial"/>
                  <a:ea typeface="+mn-ea"/>
                  <a:cs typeface="+mn-cs"/>
                </a:rPr>
                <a:t>Key Scope of Services</a:t>
              </a:r>
              <a:endParaRPr kumimoji="0" lang="en-NL" sz="1200" b="0" i="0" u="none" strike="noStrike" kern="1200" cap="none" spc="0" normalizeH="0" baseline="0" noProof="0">
                <a:ln>
                  <a:noFill/>
                </a:ln>
                <a:solidFill>
                  <a:srgbClr val="FFFFFF"/>
                </a:solidFill>
                <a:effectLst/>
                <a:uLnTx/>
                <a:uFillTx/>
                <a:latin typeface="Arial"/>
                <a:ea typeface="+mn-ea"/>
                <a:cs typeface="+mn-cs"/>
              </a:endParaRPr>
            </a:p>
          </p:txBody>
        </p:sp>
        <p:sp>
          <p:nvSpPr>
            <p:cNvPr id="55" name="Rectangle 54">
              <a:extLst>
                <a:ext uri="{FF2B5EF4-FFF2-40B4-BE49-F238E27FC236}">
                  <a16:creationId xmlns:a16="http://schemas.microsoft.com/office/drawing/2014/main" id="{B21D9EE0-81A3-4B83-8148-A04133AF0D68}"/>
                </a:ext>
              </a:extLst>
            </p:cNvPr>
            <p:cNvSpPr/>
            <p:nvPr/>
          </p:nvSpPr>
          <p:spPr>
            <a:xfrm>
              <a:off x="720131" y="5374225"/>
              <a:ext cx="1044000" cy="683675"/>
            </a:xfrm>
            <a:prstGeom prst="rect">
              <a:avLst/>
            </a:prstGeom>
            <a:ln>
              <a:noFill/>
            </a:ln>
          </p:spPr>
          <p:style>
            <a:lnRef idx="0">
              <a:schemeClr val="accent1"/>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Arial"/>
                  <a:ea typeface="+mn-ea"/>
                  <a:cs typeface="+mn-cs"/>
                </a:rPr>
                <a:t>Industrialized Delivery</a:t>
              </a:r>
              <a:endParaRPr kumimoji="0" lang="en-NL" sz="1200" b="0" i="0" u="none" strike="noStrike" kern="1200" cap="none" spc="0" normalizeH="0" baseline="0" noProof="0">
                <a:ln>
                  <a:noFill/>
                </a:ln>
                <a:solidFill>
                  <a:srgbClr val="FFFFFF"/>
                </a:solidFill>
                <a:effectLst/>
                <a:uLnTx/>
                <a:uFillTx/>
                <a:latin typeface="Arial"/>
                <a:ea typeface="+mn-ea"/>
                <a:cs typeface="+mn-cs"/>
              </a:endParaRPr>
            </a:p>
          </p:txBody>
        </p:sp>
        <p:sp>
          <p:nvSpPr>
            <p:cNvPr id="56" name="Rectangle 55">
              <a:extLst>
                <a:ext uri="{FF2B5EF4-FFF2-40B4-BE49-F238E27FC236}">
                  <a16:creationId xmlns:a16="http://schemas.microsoft.com/office/drawing/2014/main" id="{5970D3FA-A400-4081-8067-F80D67BF6E9B}"/>
                </a:ext>
              </a:extLst>
            </p:cNvPr>
            <p:cNvSpPr/>
            <p:nvPr/>
          </p:nvSpPr>
          <p:spPr>
            <a:xfrm>
              <a:off x="5413391" y="1692614"/>
              <a:ext cx="1044000" cy="4365286"/>
            </a:xfrm>
            <a:prstGeom prst="rect">
              <a:avLst/>
            </a:prstGeom>
            <a:solidFill>
              <a:srgbClr val="00A3E1"/>
            </a:solidFill>
            <a:ln>
              <a:noFill/>
            </a:ln>
          </p:spPr>
          <p:style>
            <a:lnRef idx="0">
              <a:schemeClr val="accent1"/>
            </a:lnRef>
            <a:fillRef idx="1">
              <a:schemeClr val="accent1"/>
            </a:fillRef>
            <a:effectRef idx="0">
              <a:schemeClr val="accent1"/>
            </a:effectRef>
            <a:fontRef idx="minor">
              <a:schemeClr val="lt1"/>
            </a:fontRef>
          </p:style>
          <p:txBody>
            <a:bodyPr t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Arial"/>
                  <a:ea typeface="+mn-ea"/>
                  <a:cs typeface="+mn-cs"/>
                </a:rPr>
                <a:t>Innovation and Governance</a:t>
              </a:r>
              <a:endParaRPr kumimoji="0" lang="en-NL" sz="1200" b="0" i="0" u="none" strike="noStrike" kern="1200" cap="none" spc="0" normalizeH="0" baseline="0" noProof="0">
                <a:ln>
                  <a:noFill/>
                </a:ln>
                <a:solidFill>
                  <a:srgbClr val="FFFFFF"/>
                </a:solidFill>
                <a:effectLst/>
                <a:uLnTx/>
                <a:uFillTx/>
                <a:latin typeface="Arial"/>
                <a:ea typeface="+mn-ea"/>
                <a:cs typeface="+mn-cs"/>
              </a:endParaRPr>
            </a:p>
          </p:txBody>
        </p:sp>
        <p:sp>
          <p:nvSpPr>
            <p:cNvPr id="57" name="Rectangle 56">
              <a:extLst>
                <a:ext uri="{FF2B5EF4-FFF2-40B4-BE49-F238E27FC236}">
                  <a16:creationId xmlns:a16="http://schemas.microsoft.com/office/drawing/2014/main" id="{4F42B1A7-0ECD-4A2B-AC41-5F3DC3355D3F}"/>
                </a:ext>
              </a:extLst>
            </p:cNvPr>
            <p:cNvSpPr/>
            <p:nvPr/>
          </p:nvSpPr>
          <p:spPr>
            <a:xfrm>
              <a:off x="1834697" y="1692614"/>
              <a:ext cx="3508128" cy="561975"/>
            </a:xfrm>
            <a:prstGeom prst="rect">
              <a:avLst/>
            </a:prstGeom>
            <a:solidFill>
              <a:srgbClr val="D9D9D6"/>
            </a:solidFill>
            <a:ln>
              <a:noFill/>
            </a:ln>
          </p:spPr>
          <p:style>
            <a:lnRef idx="0">
              <a:schemeClr val="accent1"/>
            </a:lnRef>
            <a:fillRef idx="1">
              <a:schemeClr val="accent1"/>
            </a:fillRef>
            <a:effectRef idx="0">
              <a:schemeClr val="accent1"/>
            </a:effectRef>
            <a:fontRef idx="minor">
              <a:schemeClr val="lt1"/>
            </a:fontRef>
          </p:style>
          <p:txBody>
            <a:bodyPr t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a:ea typeface="+mn-ea"/>
                  <a:cs typeface="+mn-cs"/>
                </a:rPr>
                <a:t>Applications: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Arial"/>
                  <a:ea typeface="+mn-ea"/>
                  <a:cs typeface="+mn-cs"/>
                </a:rPr>
                <a:t>Portfolio of 76 Applications as part of MBB and ODP Platform</a:t>
              </a:r>
              <a:endParaRPr kumimoji="0" lang="en-NL" sz="1200" b="0" i="0" u="none" strike="noStrike" kern="1200" cap="none" spc="0" normalizeH="0" baseline="0" noProof="0">
                <a:ln>
                  <a:noFill/>
                </a:ln>
                <a:solidFill>
                  <a:srgbClr val="000000"/>
                </a:solidFill>
                <a:effectLst/>
                <a:uLnTx/>
                <a:uFillTx/>
                <a:latin typeface="Arial"/>
                <a:ea typeface="+mn-ea"/>
                <a:cs typeface="+mn-cs"/>
              </a:endParaRPr>
            </a:p>
          </p:txBody>
        </p:sp>
        <p:sp>
          <p:nvSpPr>
            <p:cNvPr id="58" name="Rectangle 57">
              <a:extLst>
                <a:ext uri="{FF2B5EF4-FFF2-40B4-BE49-F238E27FC236}">
                  <a16:creationId xmlns:a16="http://schemas.microsoft.com/office/drawing/2014/main" id="{BC91CA07-572F-494F-A031-BB701300FD9A}"/>
                </a:ext>
              </a:extLst>
            </p:cNvPr>
            <p:cNvSpPr/>
            <p:nvPr/>
          </p:nvSpPr>
          <p:spPr>
            <a:xfrm>
              <a:off x="1834697" y="2322659"/>
              <a:ext cx="1152000" cy="468000"/>
            </a:xfrm>
            <a:prstGeom prst="rect">
              <a:avLst/>
            </a:prstGeom>
            <a:solidFill>
              <a:srgbClr val="D9D9D6"/>
            </a:solidFill>
            <a:ln>
              <a:noFill/>
            </a:ln>
          </p:spPr>
          <p:style>
            <a:lnRef idx="0">
              <a:schemeClr val="accent1"/>
            </a:lnRef>
            <a:fillRef idx="1">
              <a:schemeClr val="accent1"/>
            </a:fillRef>
            <a:effectRef idx="0">
              <a:schemeClr val="accent1"/>
            </a:effectRef>
            <a:fontRef idx="minor">
              <a:schemeClr val="lt1"/>
            </a:fontRef>
          </p:style>
          <p:txBody>
            <a:bodyPr t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Arial"/>
                  <a:ea typeface="+mn-ea"/>
                  <a:cs typeface="+mn-cs"/>
                </a:rPr>
                <a:t>Multiple languages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Arial"/>
                  <a:ea typeface="+mn-ea"/>
                  <a:cs typeface="+mn-cs"/>
                </a:rPr>
                <a:t>(German, English)</a:t>
              </a:r>
              <a:endParaRPr kumimoji="0" lang="en-NL" sz="1000" b="0" i="0" u="none" strike="noStrike" kern="1200" cap="none" spc="0" normalizeH="0" baseline="0" noProof="0">
                <a:ln>
                  <a:noFill/>
                </a:ln>
                <a:solidFill>
                  <a:srgbClr val="000000"/>
                </a:solidFill>
                <a:effectLst/>
                <a:uLnTx/>
                <a:uFillTx/>
                <a:latin typeface="Arial"/>
                <a:ea typeface="+mn-ea"/>
                <a:cs typeface="+mn-cs"/>
              </a:endParaRPr>
            </a:p>
          </p:txBody>
        </p:sp>
        <p:sp>
          <p:nvSpPr>
            <p:cNvPr id="59" name="Rectangle 58">
              <a:extLst>
                <a:ext uri="{FF2B5EF4-FFF2-40B4-BE49-F238E27FC236}">
                  <a16:creationId xmlns:a16="http://schemas.microsoft.com/office/drawing/2014/main" id="{FB193E5E-531A-4FF3-A391-E96FB0AD9FBB}"/>
                </a:ext>
              </a:extLst>
            </p:cNvPr>
            <p:cNvSpPr/>
            <p:nvPr/>
          </p:nvSpPr>
          <p:spPr>
            <a:xfrm>
              <a:off x="3012761" y="2322659"/>
              <a:ext cx="1152000" cy="468000"/>
            </a:xfrm>
            <a:prstGeom prst="rect">
              <a:avLst/>
            </a:prstGeom>
            <a:solidFill>
              <a:srgbClr val="D9D9D6"/>
            </a:solidFill>
            <a:ln>
              <a:noFill/>
            </a:ln>
          </p:spPr>
          <p:style>
            <a:lnRef idx="0">
              <a:schemeClr val="accent1"/>
            </a:lnRef>
            <a:fillRef idx="1">
              <a:schemeClr val="accent1"/>
            </a:fillRef>
            <a:effectRef idx="0">
              <a:schemeClr val="accent1"/>
            </a:effectRef>
            <a:fontRef idx="minor">
              <a:schemeClr val="lt1"/>
            </a:fontRef>
          </p:style>
          <p:txBody>
            <a:bodyPr t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Arial"/>
                  <a:ea typeface="+mn-ea"/>
                  <a:cs typeface="+mn-cs"/>
                </a:rPr>
                <a:t>Java application with multiple DB and CICD tooling (Open Source), Dynatrace </a:t>
              </a:r>
              <a:endParaRPr kumimoji="0" lang="en-NL" sz="1000" b="0" i="0" u="none" strike="noStrike" kern="1200" cap="none" spc="0" normalizeH="0" baseline="0" noProof="0">
                <a:ln>
                  <a:noFill/>
                </a:ln>
                <a:solidFill>
                  <a:srgbClr val="000000"/>
                </a:solidFill>
                <a:effectLst/>
                <a:uLnTx/>
                <a:uFillTx/>
                <a:latin typeface="Arial"/>
                <a:ea typeface="+mn-ea"/>
                <a:cs typeface="+mn-cs"/>
              </a:endParaRPr>
            </a:p>
          </p:txBody>
        </p:sp>
        <p:sp>
          <p:nvSpPr>
            <p:cNvPr id="60" name="Rectangle 59">
              <a:extLst>
                <a:ext uri="{FF2B5EF4-FFF2-40B4-BE49-F238E27FC236}">
                  <a16:creationId xmlns:a16="http://schemas.microsoft.com/office/drawing/2014/main" id="{C22BE093-86DF-4528-9140-3D1E245CC096}"/>
                </a:ext>
              </a:extLst>
            </p:cNvPr>
            <p:cNvSpPr/>
            <p:nvPr/>
          </p:nvSpPr>
          <p:spPr>
            <a:xfrm>
              <a:off x="4190825" y="2322659"/>
              <a:ext cx="1152000" cy="468000"/>
            </a:xfrm>
            <a:prstGeom prst="rect">
              <a:avLst/>
            </a:prstGeom>
            <a:solidFill>
              <a:srgbClr val="D9D9D6"/>
            </a:solidFill>
            <a:ln>
              <a:noFill/>
            </a:ln>
          </p:spPr>
          <p:style>
            <a:lnRef idx="0">
              <a:schemeClr val="accent1"/>
            </a:lnRef>
            <a:fillRef idx="1">
              <a:schemeClr val="accent1"/>
            </a:fillRef>
            <a:effectRef idx="0">
              <a:schemeClr val="accent1"/>
            </a:effectRef>
            <a:fontRef idx="minor">
              <a:schemeClr val="lt1"/>
            </a:fontRef>
          </p:style>
          <p:txBody>
            <a:bodyPr t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srgbClr val="000000"/>
                  </a:solidFill>
                  <a:effectLst/>
                  <a:uLnTx/>
                  <a:uFillTx/>
                  <a:latin typeface="Arial"/>
                  <a:ea typeface="+mn-ea"/>
                  <a:cs typeface="+mn-cs"/>
                </a:rPr>
                <a:t>Connected </a:t>
              </a:r>
              <a:r>
                <a:rPr lang="en-IN" sz="1000">
                  <a:solidFill>
                    <a:srgbClr val="000000"/>
                  </a:solidFill>
                  <a:latin typeface="Arial"/>
                </a:rPr>
                <a:t>car- experience </a:t>
              </a:r>
              <a:endParaRPr kumimoji="0" lang="en-NL" sz="1000" b="0" i="0" u="none" strike="noStrike" kern="1200" cap="none" spc="0" normalizeH="0" baseline="0" noProof="0">
                <a:ln>
                  <a:noFill/>
                </a:ln>
                <a:solidFill>
                  <a:srgbClr val="000000"/>
                </a:solidFill>
                <a:effectLst/>
                <a:uLnTx/>
                <a:uFillTx/>
                <a:latin typeface="Arial"/>
                <a:ea typeface="+mn-ea"/>
                <a:cs typeface="+mn-cs"/>
              </a:endParaRPr>
            </a:p>
          </p:txBody>
        </p:sp>
        <p:sp>
          <p:nvSpPr>
            <p:cNvPr id="61" name="Rectangle 60">
              <a:extLst>
                <a:ext uri="{FF2B5EF4-FFF2-40B4-BE49-F238E27FC236}">
                  <a16:creationId xmlns:a16="http://schemas.microsoft.com/office/drawing/2014/main" id="{3DCBD956-4535-4E2A-9D65-0CD4941F7075}"/>
                </a:ext>
              </a:extLst>
            </p:cNvPr>
            <p:cNvSpPr/>
            <p:nvPr/>
          </p:nvSpPr>
          <p:spPr>
            <a:xfrm>
              <a:off x="1834697" y="2841012"/>
              <a:ext cx="1746000" cy="1793930"/>
            </a:xfrm>
            <a:prstGeom prst="rect">
              <a:avLst/>
            </a:prstGeom>
            <a:solidFill>
              <a:srgbClr val="D9D9D6"/>
            </a:solidFill>
            <a:ln>
              <a:noFill/>
            </a:ln>
          </p:spPr>
          <p:style>
            <a:lnRef idx="0">
              <a:schemeClr val="accent1"/>
            </a:lnRef>
            <a:fillRef idx="1">
              <a:schemeClr val="accent1"/>
            </a:fillRef>
            <a:effectRef idx="0">
              <a:schemeClr val="accent1"/>
            </a:effectRef>
            <a:fontRef idx="minor">
              <a:schemeClr val="lt1"/>
            </a:fontRef>
          </p:style>
          <p:txBody>
            <a:bodyPr tIns="0" bIns="0" rtlCol="0" anchor="ct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00000"/>
                  </a:solidFill>
                  <a:effectLst/>
                  <a:uLnTx/>
                  <a:uFillTx/>
                  <a:latin typeface="Arial"/>
                  <a:ea typeface="+mn-ea"/>
                  <a:cs typeface="+mn-cs"/>
                </a:rPr>
                <a:t>Application Support</a:t>
              </a:r>
              <a:endParaRPr kumimoji="0" lang="en-US" sz="800" b="0" i="0" u="none" strike="noStrike" kern="1200" cap="none" spc="0" normalizeH="0" baseline="0" noProof="0">
                <a:ln>
                  <a:noFill/>
                </a:ln>
                <a:solidFill>
                  <a:srgbClr val="000000"/>
                </a:solidFill>
                <a:effectLst/>
                <a:uLnTx/>
                <a:uFillTx/>
                <a:latin typeface="Arial"/>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rgbClr val="000000"/>
                  </a:solidFill>
                  <a:effectLst/>
                  <a:uLnTx/>
                  <a:uFillTx/>
                  <a:latin typeface="Arial"/>
                  <a:ea typeface="+mn-ea"/>
                  <a:cs typeface="+mn-cs"/>
                </a:rPr>
                <a:t>Monitoring/Incident/ Problem/Change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rgbClr val="000000"/>
                  </a:solidFill>
                  <a:effectLst/>
                  <a:uLnTx/>
                  <a:uFillTx/>
                  <a:latin typeface="Arial"/>
                  <a:ea typeface="+mn-ea"/>
                  <a:cs typeface="+mn-cs"/>
                </a:rPr>
                <a:t>Deployment/version updates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a:solidFill>
                    <a:srgbClr val="000000"/>
                  </a:solidFill>
                  <a:latin typeface="Arial"/>
                </a:rPr>
                <a:t>Service Requests</a:t>
              </a:r>
              <a:endParaRPr kumimoji="0" lang="en-US" sz="1000" b="0" i="0" u="none" strike="noStrike" kern="1200" cap="none" spc="0" normalizeH="0" baseline="0" noProof="0">
                <a:ln>
                  <a:noFill/>
                </a:ln>
                <a:solidFill>
                  <a:srgbClr val="000000"/>
                </a:solidFill>
                <a:effectLst/>
                <a:uLnTx/>
                <a:uFillTx/>
                <a:latin typeface="Arial"/>
                <a:ea typeface="+mn-ea"/>
                <a:cs typeface="+mn-cs"/>
              </a:endParaRPr>
            </a:p>
          </p:txBody>
        </p:sp>
        <p:sp>
          <p:nvSpPr>
            <p:cNvPr id="62" name="Rectangle 61">
              <a:extLst>
                <a:ext uri="{FF2B5EF4-FFF2-40B4-BE49-F238E27FC236}">
                  <a16:creationId xmlns:a16="http://schemas.microsoft.com/office/drawing/2014/main" id="{972B80F9-E29E-4014-917D-21378FB30E16}"/>
                </a:ext>
              </a:extLst>
            </p:cNvPr>
            <p:cNvSpPr/>
            <p:nvPr/>
          </p:nvSpPr>
          <p:spPr>
            <a:xfrm>
              <a:off x="3622025" y="2841012"/>
              <a:ext cx="1720800" cy="1174943"/>
            </a:xfrm>
            <a:prstGeom prst="rect">
              <a:avLst/>
            </a:prstGeom>
            <a:solidFill>
              <a:srgbClr val="D9D9D6"/>
            </a:solidFill>
            <a:ln>
              <a:noFill/>
            </a:ln>
          </p:spPr>
          <p:style>
            <a:lnRef idx="0">
              <a:schemeClr val="accent1"/>
            </a:lnRef>
            <a:fillRef idx="1">
              <a:schemeClr val="accent1"/>
            </a:fillRef>
            <a:effectRef idx="0">
              <a:schemeClr val="accent1"/>
            </a:effectRef>
            <a:fontRef idx="minor">
              <a:schemeClr val="lt1"/>
            </a:fontRef>
          </p:style>
          <p:txBody>
            <a:bodyPr tIns="0" bIns="0" rtlCol="0" anchor="ct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00000"/>
                  </a:solidFill>
                  <a:effectLst/>
                  <a:uLnTx/>
                  <a:uFillTx/>
                  <a:latin typeface="Arial"/>
                  <a:ea typeface="+mn-ea"/>
                  <a:cs typeface="+mn-cs"/>
                </a:rPr>
                <a:t>Software Development</a:t>
              </a:r>
              <a:endParaRPr kumimoji="0" lang="en-US" sz="800" b="0" i="0" u="none" strike="noStrike" kern="1200" cap="none" spc="0" normalizeH="0" baseline="0" noProof="0">
                <a:ln>
                  <a:noFill/>
                </a:ln>
                <a:solidFill>
                  <a:srgbClr val="000000"/>
                </a:solidFill>
                <a:effectLst/>
                <a:uLnTx/>
                <a:uFillTx/>
                <a:latin typeface="Arial"/>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rgbClr val="000000"/>
                  </a:solidFill>
                  <a:effectLst/>
                  <a:uLnTx/>
                  <a:uFillTx/>
                  <a:latin typeface="Arial"/>
                  <a:ea typeface="+mn-ea"/>
                  <a:cs typeface="+mn-cs"/>
                </a:rPr>
                <a:t>Projects- CORE and CAR2X</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rgbClr val="000000"/>
                  </a:solidFill>
                  <a:effectLst/>
                  <a:uLnTx/>
                  <a:uFillTx/>
                  <a:latin typeface="Arial"/>
                  <a:ea typeface="+mn-ea"/>
                  <a:cs typeface="+mn-cs"/>
                </a:rPr>
                <a:t>Design/build/Test/ Rollout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rgbClr val="000000"/>
                  </a:solidFill>
                  <a:effectLst/>
                  <a:uLnTx/>
                  <a:uFillTx/>
                  <a:latin typeface="Arial"/>
                  <a:ea typeface="+mn-ea"/>
                  <a:cs typeface="+mn-cs"/>
                </a:rPr>
                <a:t>Roadmap</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a:solidFill>
                    <a:srgbClr val="000000"/>
                  </a:solidFill>
                  <a:latin typeface="Arial"/>
                </a:rPr>
                <a:t>Enablement- CICD tooling </a:t>
              </a:r>
              <a:endParaRPr kumimoji="0" lang="en-US" sz="1000" b="0" i="0" u="none" strike="noStrike" kern="1200" cap="none" spc="0" normalizeH="0" baseline="0" noProof="0">
                <a:ln>
                  <a:noFill/>
                </a:ln>
                <a:solidFill>
                  <a:srgbClr val="000000"/>
                </a:solidFill>
                <a:effectLst/>
                <a:uLnTx/>
                <a:uFillTx/>
                <a:latin typeface="Arial"/>
                <a:ea typeface="+mn-ea"/>
                <a:cs typeface="+mn-cs"/>
              </a:endParaRPr>
            </a:p>
          </p:txBody>
        </p:sp>
        <p:sp>
          <p:nvSpPr>
            <p:cNvPr id="63" name="Rectangle 62">
              <a:extLst>
                <a:ext uri="{FF2B5EF4-FFF2-40B4-BE49-F238E27FC236}">
                  <a16:creationId xmlns:a16="http://schemas.microsoft.com/office/drawing/2014/main" id="{A77C73C5-4086-4D21-BFB8-EE8032566BBA}"/>
                </a:ext>
              </a:extLst>
            </p:cNvPr>
            <p:cNvSpPr/>
            <p:nvPr/>
          </p:nvSpPr>
          <p:spPr>
            <a:xfrm>
              <a:off x="3622025" y="4066310"/>
              <a:ext cx="1720800" cy="568632"/>
            </a:xfrm>
            <a:prstGeom prst="rect">
              <a:avLst/>
            </a:prstGeom>
            <a:solidFill>
              <a:srgbClr val="D9D9D6"/>
            </a:solidFill>
            <a:ln>
              <a:noFill/>
            </a:ln>
          </p:spPr>
          <p:style>
            <a:lnRef idx="0">
              <a:schemeClr val="accent1"/>
            </a:lnRef>
            <a:fillRef idx="1">
              <a:schemeClr val="accent1"/>
            </a:fillRef>
            <a:effectRef idx="0">
              <a:schemeClr val="accent1"/>
            </a:effectRef>
            <a:fontRef idx="minor">
              <a:schemeClr val="lt1"/>
            </a:fontRef>
          </p:style>
          <p:txBody>
            <a:bodyPr t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Arial"/>
                  <a:ea typeface="+mn-ea"/>
                  <a:cs typeface="+mn-cs"/>
                </a:rPr>
                <a:t>Design Thinking, SAFe </a:t>
              </a:r>
              <a:br>
                <a:rPr kumimoji="0" lang="en-US" sz="1000" b="0" i="0" u="none" strike="noStrike" kern="1200" cap="none" spc="0" normalizeH="0" baseline="0" noProof="0">
                  <a:ln>
                    <a:noFill/>
                  </a:ln>
                  <a:solidFill>
                    <a:srgbClr val="000000"/>
                  </a:solidFill>
                  <a:effectLst/>
                  <a:uLnTx/>
                  <a:uFillTx/>
                  <a:latin typeface="Arial"/>
                  <a:ea typeface="+mn-ea"/>
                  <a:cs typeface="+mn-cs"/>
                </a:rPr>
              </a:br>
              <a:r>
                <a:rPr kumimoji="0" lang="en-US" sz="1000" b="0" i="0" u="none" strike="noStrike" kern="1200" cap="none" spc="0" normalizeH="0" baseline="0" noProof="0">
                  <a:ln>
                    <a:noFill/>
                  </a:ln>
                  <a:solidFill>
                    <a:srgbClr val="000000"/>
                  </a:solidFill>
                  <a:effectLst/>
                  <a:uLnTx/>
                  <a:uFillTx/>
                  <a:latin typeface="Arial"/>
                  <a:ea typeface="+mn-ea"/>
                  <a:cs typeface="+mn-cs"/>
                </a:rPr>
                <a:t>DevOps Transformation,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Arial"/>
                  <a:ea typeface="+mn-ea"/>
                  <a:cs typeface="+mn-cs"/>
                </a:rPr>
                <a:t>Establish One-Team approach</a:t>
              </a:r>
              <a:endParaRPr kumimoji="0" lang="en-NL" sz="1000" b="0" i="0" u="none" strike="noStrike" kern="1200" cap="none" spc="0" normalizeH="0" baseline="0" noProof="0">
                <a:ln>
                  <a:noFill/>
                </a:ln>
                <a:solidFill>
                  <a:srgbClr val="000000"/>
                </a:solidFill>
                <a:effectLst/>
                <a:uLnTx/>
                <a:uFillTx/>
                <a:latin typeface="Arial"/>
                <a:ea typeface="+mn-ea"/>
                <a:cs typeface="+mn-cs"/>
              </a:endParaRPr>
            </a:p>
          </p:txBody>
        </p:sp>
        <p:sp>
          <p:nvSpPr>
            <p:cNvPr id="64" name="Rectangle 63">
              <a:extLst>
                <a:ext uri="{FF2B5EF4-FFF2-40B4-BE49-F238E27FC236}">
                  <a16:creationId xmlns:a16="http://schemas.microsoft.com/office/drawing/2014/main" id="{83AD5C0B-E3F6-4B9E-9B53-32F7C30AD442}"/>
                </a:ext>
              </a:extLst>
            </p:cNvPr>
            <p:cNvSpPr/>
            <p:nvPr/>
          </p:nvSpPr>
          <p:spPr>
            <a:xfrm>
              <a:off x="1833373" y="4659616"/>
              <a:ext cx="3509452" cy="620860"/>
            </a:xfrm>
            <a:prstGeom prst="rect">
              <a:avLst/>
            </a:prstGeom>
            <a:solidFill>
              <a:srgbClr val="D9D9D6"/>
            </a:solidFill>
            <a:ln>
              <a:noFill/>
            </a:ln>
          </p:spPr>
          <p:style>
            <a:lnRef idx="0">
              <a:schemeClr val="accent1"/>
            </a:lnRef>
            <a:fillRef idx="1">
              <a:schemeClr val="accent1"/>
            </a:fillRef>
            <a:effectRef idx="0">
              <a:schemeClr val="accent1"/>
            </a:effectRef>
            <a:fontRef idx="minor">
              <a:schemeClr val="lt1"/>
            </a:fontRef>
          </p:style>
          <p:txBody>
            <a:bodyPr t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Arial"/>
                  <a:ea typeface="+mn-ea"/>
                  <a:cs typeface="+mn-cs"/>
                </a:rPr>
                <a:t>24*7*365</a:t>
              </a:r>
              <a:endParaRPr kumimoji="0" lang="en-NL" sz="1000" b="0" i="0" u="none" strike="noStrike" kern="1200" cap="none" spc="0" normalizeH="0" baseline="0" noProof="0">
                <a:ln>
                  <a:noFill/>
                </a:ln>
                <a:solidFill>
                  <a:srgbClr val="000000"/>
                </a:solidFill>
                <a:effectLst/>
                <a:uLnTx/>
                <a:uFillTx/>
                <a:latin typeface="Arial"/>
                <a:ea typeface="+mn-ea"/>
                <a:cs typeface="+mn-cs"/>
              </a:endParaRPr>
            </a:p>
          </p:txBody>
        </p:sp>
        <p:sp>
          <p:nvSpPr>
            <p:cNvPr id="65" name="Rectangle 64">
              <a:extLst>
                <a:ext uri="{FF2B5EF4-FFF2-40B4-BE49-F238E27FC236}">
                  <a16:creationId xmlns:a16="http://schemas.microsoft.com/office/drawing/2014/main" id="{9B7F3BDE-6A94-4946-97B6-25BF27A695FC}"/>
                </a:ext>
              </a:extLst>
            </p:cNvPr>
            <p:cNvSpPr/>
            <p:nvPr/>
          </p:nvSpPr>
          <p:spPr>
            <a:xfrm>
              <a:off x="1834697" y="5374224"/>
              <a:ext cx="1121248" cy="330011"/>
            </a:xfrm>
            <a:prstGeom prst="rect">
              <a:avLst/>
            </a:prstGeom>
            <a:solidFill>
              <a:srgbClr val="D9D9D6"/>
            </a:solidFill>
            <a:ln>
              <a:noFill/>
            </a:ln>
          </p:spPr>
          <p:style>
            <a:lnRef idx="0">
              <a:schemeClr val="accent1"/>
            </a:lnRef>
            <a:fillRef idx="1">
              <a:schemeClr val="accent1"/>
            </a:fillRef>
            <a:effectRef idx="0">
              <a:schemeClr val="accent1"/>
            </a:effectRef>
            <a:fontRef idx="minor">
              <a:schemeClr val="lt1"/>
            </a:fontRef>
          </p:style>
          <p:txBody>
            <a:bodyPr t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Arial"/>
                  <a:ea typeface="+mn-ea"/>
                  <a:cs typeface="+mn-cs"/>
                </a:rPr>
                <a:t>Automation</a:t>
              </a:r>
              <a:endParaRPr kumimoji="0" lang="en-NL" sz="900" b="0" i="0" u="none" strike="noStrike" kern="1200" cap="none" spc="0" normalizeH="0" baseline="0" noProof="0">
                <a:ln>
                  <a:noFill/>
                </a:ln>
                <a:solidFill>
                  <a:srgbClr val="000000"/>
                </a:solidFill>
                <a:effectLst/>
                <a:uLnTx/>
                <a:uFillTx/>
                <a:latin typeface="Arial"/>
                <a:ea typeface="+mn-ea"/>
                <a:cs typeface="+mn-cs"/>
              </a:endParaRPr>
            </a:p>
          </p:txBody>
        </p:sp>
        <p:sp>
          <p:nvSpPr>
            <p:cNvPr id="67" name="Rectangle 66">
              <a:extLst>
                <a:ext uri="{FF2B5EF4-FFF2-40B4-BE49-F238E27FC236}">
                  <a16:creationId xmlns:a16="http://schemas.microsoft.com/office/drawing/2014/main" id="{7A49AC0E-11D1-42F9-B3F2-A8979AE373E5}"/>
                </a:ext>
              </a:extLst>
            </p:cNvPr>
            <p:cNvSpPr/>
            <p:nvPr/>
          </p:nvSpPr>
          <p:spPr>
            <a:xfrm>
              <a:off x="1829066" y="5800018"/>
              <a:ext cx="1126879" cy="330011"/>
            </a:xfrm>
            <a:prstGeom prst="rect">
              <a:avLst/>
            </a:prstGeom>
            <a:solidFill>
              <a:srgbClr val="D9D9D6"/>
            </a:solidFill>
            <a:ln>
              <a:noFill/>
            </a:ln>
          </p:spPr>
          <p:style>
            <a:lnRef idx="0">
              <a:schemeClr val="accent1"/>
            </a:lnRef>
            <a:fillRef idx="1">
              <a:schemeClr val="accent1"/>
            </a:fillRef>
            <a:effectRef idx="0">
              <a:schemeClr val="accent1"/>
            </a:effectRef>
            <a:fontRef idx="minor">
              <a:schemeClr val="lt1"/>
            </a:fontRef>
          </p:style>
          <p:txBody>
            <a:bodyPr t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Arial"/>
                  <a:ea typeface="+mn-ea"/>
                  <a:cs typeface="+mn-cs"/>
                </a:rPr>
                <a:t>Security</a:t>
              </a:r>
              <a:endParaRPr kumimoji="0" lang="en-NL" sz="900" b="0" i="0" u="none" strike="noStrike" kern="1200" cap="none" spc="0" normalizeH="0" baseline="0" noProof="0">
                <a:ln>
                  <a:noFill/>
                </a:ln>
                <a:solidFill>
                  <a:srgbClr val="000000"/>
                </a:solidFill>
                <a:effectLst/>
                <a:uLnTx/>
                <a:uFillTx/>
                <a:latin typeface="Arial"/>
                <a:ea typeface="+mn-ea"/>
                <a:cs typeface="+mn-cs"/>
              </a:endParaRPr>
            </a:p>
          </p:txBody>
        </p:sp>
        <p:sp>
          <p:nvSpPr>
            <p:cNvPr id="68" name="Rectangle 67">
              <a:extLst>
                <a:ext uri="{FF2B5EF4-FFF2-40B4-BE49-F238E27FC236}">
                  <a16:creationId xmlns:a16="http://schemas.microsoft.com/office/drawing/2014/main" id="{66A71530-BACA-4200-B88F-141C018B6DF8}"/>
                </a:ext>
              </a:extLst>
            </p:cNvPr>
            <p:cNvSpPr/>
            <p:nvPr/>
          </p:nvSpPr>
          <p:spPr>
            <a:xfrm>
              <a:off x="3097075" y="5790859"/>
              <a:ext cx="1044000" cy="346635"/>
            </a:xfrm>
            <a:prstGeom prst="rect">
              <a:avLst/>
            </a:prstGeom>
            <a:solidFill>
              <a:srgbClr val="D9D9D6"/>
            </a:solidFill>
            <a:ln>
              <a:noFill/>
            </a:ln>
          </p:spPr>
          <p:style>
            <a:lnRef idx="0">
              <a:schemeClr val="accent1"/>
            </a:lnRef>
            <a:fillRef idx="1">
              <a:schemeClr val="accent1"/>
            </a:fillRef>
            <a:effectRef idx="0">
              <a:schemeClr val="accent1"/>
            </a:effectRef>
            <a:fontRef idx="minor">
              <a:schemeClr val="lt1"/>
            </a:fontRef>
          </p:style>
          <p:txBody>
            <a:bodyPr t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Arial"/>
                  <a:ea typeface="+mn-ea"/>
                  <a:cs typeface="+mn-cs"/>
                </a:rPr>
                <a:t>Agile KPI</a:t>
              </a:r>
              <a:endParaRPr kumimoji="0" lang="en-NL" sz="900" b="0" i="0" u="none" strike="noStrike" kern="1200" cap="none" spc="0" normalizeH="0" baseline="0" noProof="0">
                <a:ln>
                  <a:noFill/>
                </a:ln>
                <a:solidFill>
                  <a:srgbClr val="000000"/>
                </a:solidFill>
                <a:effectLst/>
                <a:uLnTx/>
                <a:uFillTx/>
                <a:latin typeface="Arial"/>
                <a:ea typeface="+mn-ea"/>
                <a:cs typeface="+mn-cs"/>
              </a:endParaRPr>
            </a:p>
          </p:txBody>
        </p:sp>
        <p:sp>
          <p:nvSpPr>
            <p:cNvPr id="69" name="Rectangle 68">
              <a:extLst>
                <a:ext uri="{FF2B5EF4-FFF2-40B4-BE49-F238E27FC236}">
                  <a16:creationId xmlns:a16="http://schemas.microsoft.com/office/drawing/2014/main" id="{5D4ACEF4-116B-4E62-AC76-04EE3FE942C2}"/>
                </a:ext>
              </a:extLst>
            </p:cNvPr>
            <p:cNvSpPr/>
            <p:nvPr/>
          </p:nvSpPr>
          <p:spPr>
            <a:xfrm>
              <a:off x="3107012" y="5368213"/>
              <a:ext cx="1044000" cy="330011"/>
            </a:xfrm>
            <a:prstGeom prst="rect">
              <a:avLst/>
            </a:prstGeom>
            <a:solidFill>
              <a:srgbClr val="D9D9D6"/>
            </a:solidFill>
            <a:ln>
              <a:noFill/>
            </a:ln>
          </p:spPr>
          <p:style>
            <a:lnRef idx="0">
              <a:schemeClr val="accent1"/>
            </a:lnRef>
            <a:fillRef idx="1">
              <a:schemeClr val="accent1"/>
            </a:fillRef>
            <a:effectRef idx="0">
              <a:schemeClr val="accent1"/>
            </a:effectRef>
            <a:fontRef idx="minor">
              <a:schemeClr val="lt1"/>
            </a:fontRef>
          </p:style>
          <p:txBody>
            <a:bodyPr t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50" b="0" i="0" u="none" strike="noStrike" kern="1200" cap="none" spc="0" normalizeH="0" baseline="0" noProof="0">
                  <a:ln>
                    <a:noFill/>
                  </a:ln>
                  <a:solidFill>
                    <a:srgbClr val="000000"/>
                  </a:solidFill>
                  <a:effectLst/>
                  <a:uLnTx/>
                  <a:uFillTx/>
                  <a:latin typeface="Arial"/>
                  <a:ea typeface="+mn-ea"/>
                  <a:cs typeface="+mn-cs"/>
                </a:rPr>
                <a:t>Continuous Improvement</a:t>
              </a:r>
              <a:endParaRPr kumimoji="0" lang="en-NL" sz="850" b="0" i="0" u="none" strike="noStrike" kern="1200" cap="none" spc="0" normalizeH="0" baseline="0" noProof="0">
                <a:ln>
                  <a:noFill/>
                </a:ln>
                <a:solidFill>
                  <a:srgbClr val="000000"/>
                </a:solidFill>
                <a:effectLst/>
                <a:uLnTx/>
                <a:uFillTx/>
                <a:latin typeface="Arial"/>
                <a:ea typeface="+mn-ea"/>
                <a:cs typeface="+mn-cs"/>
              </a:endParaRPr>
            </a:p>
          </p:txBody>
        </p:sp>
        <p:sp>
          <p:nvSpPr>
            <p:cNvPr id="70" name="Rectangle 69">
              <a:extLst>
                <a:ext uri="{FF2B5EF4-FFF2-40B4-BE49-F238E27FC236}">
                  <a16:creationId xmlns:a16="http://schemas.microsoft.com/office/drawing/2014/main" id="{8DA0D4AD-AA01-4286-8D31-BAD80954DC27}"/>
                </a:ext>
              </a:extLst>
            </p:cNvPr>
            <p:cNvSpPr/>
            <p:nvPr/>
          </p:nvSpPr>
          <p:spPr>
            <a:xfrm>
              <a:off x="4298825" y="5374225"/>
              <a:ext cx="1044000" cy="323999"/>
            </a:xfrm>
            <a:prstGeom prst="rect">
              <a:avLst/>
            </a:prstGeom>
            <a:solidFill>
              <a:srgbClr val="D9D9D6"/>
            </a:solidFill>
            <a:ln>
              <a:noFill/>
            </a:ln>
          </p:spPr>
          <p:style>
            <a:lnRef idx="0">
              <a:schemeClr val="accent1"/>
            </a:lnRef>
            <a:fillRef idx="1">
              <a:schemeClr val="accent1"/>
            </a:fillRef>
            <a:effectRef idx="0">
              <a:schemeClr val="accent1"/>
            </a:effectRef>
            <a:fontRef idx="minor">
              <a:schemeClr val="lt1"/>
            </a:fontRef>
          </p:style>
          <p:txBody>
            <a:bodyPr t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Arial"/>
                  <a:ea typeface="+mn-ea"/>
                  <a:cs typeface="+mn-cs"/>
                </a:rPr>
                <a:t>Knowledge Mgt.</a:t>
              </a:r>
              <a:endParaRPr kumimoji="0" lang="en-NL" sz="900" b="0" i="0" u="none" strike="noStrike" kern="1200" cap="none" spc="0" normalizeH="0" baseline="0" noProof="0">
                <a:ln>
                  <a:noFill/>
                </a:ln>
                <a:solidFill>
                  <a:srgbClr val="000000"/>
                </a:solidFill>
                <a:effectLst/>
                <a:uLnTx/>
                <a:uFillTx/>
                <a:latin typeface="Arial"/>
                <a:ea typeface="+mn-ea"/>
                <a:cs typeface="+mn-cs"/>
              </a:endParaRPr>
            </a:p>
          </p:txBody>
        </p:sp>
        <p:sp>
          <p:nvSpPr>
            <p:cNvPr id="71" name="Rectangle 70">
              <a:extLst>
                <a:ext uri="{FF2B5EF4-FFF2-40B4-BE49-F238E27FC236}">
                  <a16:creationId xmlns:a16="http://schemas.microsoft.com/office/drawing/2014/main" id="{75D2CE39-916E-4811-A57B-795AD963CCE8}"/>
                </a:ext>
              </a:extLst>
            </p:cNvPr>
            <p:cNvSpPr/>
            <p:nvPr/>
          </p:nvSpPr>
          <p:spPr>
            <a:xfrm>
              <a:off x="4292143" y="5813495"/>
              <a:ext cx="1044000" cy="323999"/>
            </a:xfrm>
            <a:prstGeom prst="rect">
              <a:avLst/>
            </a:prstGeom>
            <a:solidFill>
              <a:srgbClr val="D9D9D6"/>
            </a:solidFill>
            <a:ln>
              <a:noFill/>
            </a:ln>
          </p:spPr>
          <p:style>
            <a:lnRef idx="0">
              <a:schemeClr val="accent1"/>
            </a:lnRef>
            <a:fillRef idx="1">
              <a:schemeClr val="accent1"/>
            </a:fillRef>
            <a:effectRef idx="0">
              <a:schemeClr val="accent1"/>
            </a:effectRef>
            <a:fontRef idx="minor">
              <a:schemeClr val="lt1"/>
            </a:fontRef>
          </p:style>
          <p:txBody>
            <a:bodyPr t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Arial"/>
                  <a:ea typeface="+mn-ea"/>
                  <a:cs typeface="+mn-cs"/>
                </a:rPr>
                <a:t>Performance Measures</a:t>
              </a:r>
              <a:endParaRPr kumimoji="0" lang="en-NL" sz="900" b="0" i="0" u="none" strike="noStrike" kern="1200" cap="none" spc="0" normalizeH="0" baseline="0" noProof="0">
                <a:ln>
                  <a:noFill/>
                </a:ln>
                <a:solidFill>
                  <a:srgbClr val="000000"/>
                </a:solidFill>
                <a:effectLst/>
                <a:uLnTx/>
                <a:uFillTx/>
                <a:latin typeface="Arial"/>
                <a:ea typeface="+mn-ea"/>
                <a:cs typeface="+mn-cs"/>
              </a:endParaRPr>
            </a:p>
          </p:txBody>
        </p:sp>
        <p:sp>
          <p:nvSpPr>
            <p:cNvPr id="73" name="Rectangle 72">
              <a:extLst>
                <a:ext uri="{FF2B5EF4-FFF2-40B4-BE49-F238E27FC236}">
                  <a16:creationId xmlns:a16="http://schemas.microsoft.com/office/drawing/2014/main" id="{38D7D5B3-892C-4803-B6B3-13FC5DD9B2D2}"/>
                </a:ext>
              </a:extLst>
            </p:cNvPr>
            <p:cNvSpPr/>
            <p:nvPr/>
          </p:nvSpPr>
          <p:spPr>
            <a:xfrm>
              <a:off x="5495415" y="2185672"/>
              <a:ext cx="879953" cy="456208"/>
            </a:xfrm>
            <a:prstGeom prst="rect">
              <a:avLst/>
            </a:prstGeom>
            <a:solidFill>
              <a:srgbClr val="54D0FF"/>
            </a:solidFill>
            <a:ln>
              <a:solidFill>
                <a:schemeClr val="bg1"/>
              </a:solidFill>
            </a:ln>
          </p:spPr>
          <p:style>
            <a:lnRef idx="0">
              <a:schemeClr val="accent1"/>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Arial"/>
                  <a:ea typeface="+mn-ea"/>
                  <a:cs typeface="+mn-cs"/>
                </a:rPr>
                <a:t>Governance Organization</a:t>
              </a:r>
              <a:endParaRPr kumimoji="0" lang="en-NL" sz="1000" b="0" i="0" u="none" strike="noStrike" kern="1200" cap="none" spc="0" normalizeH="0" baseline="0" noProof="0">
                <a:ln>
                  <a:noFill/>
                </a:ln>
                <a:solidFill>
                  <a:srgbClr val="000000"/>
                </a:solidFill>
                <a:effectLst/>
                <a:uLnTx/>
                <a:uFillTx/>
                <a:latin typeface="Arial"/>
                <a:ea typeface="+mn-ea"/>
                <a:cs typeface="+mn-cs"/>
              </a:endParaRPr>
            </a:p>
          </p:txBody>
        </p:sp>
        <p:sp>
          <p:nvSpPr>
            <p:cNvPr id="74" name="Rectangle 73">
              <a:extLst>
                <a:ext uri="{FF2B5EF4-FFF2-40B4-BE49-F238E27FC236}">
                  <a16:creationId xmlns:a16="http://schemas.microsoft.com/office/drawing/2014/main" id="{6558E78C-835D-46D5-B778-0B52A71978D4}"/>
                </a:ext>
              </a:extLst>
            </p:cNvPr>
            <p:cNvSpPr/>
            <p:nvPr/>
          </p:nvSpPr>
          <p:spPr>
            <a:xfrm>
              <a:off x="5495415" y="5197352"/>
              <a:ext cx="879953" cy="456208"/>
            </a:xfrm>
            <a:prstGeom prst="rect">
              <a:avLst/>
            </a:prstGeom>
            <a:solidFill>
              <a:srgbClr val="54D0FF"/>
            </a:solidFill>
            <a:ln>
              <a:solidFill>
                <a:schemeClr val="bg1"/>
              </a:solidFill>
            </a:ln>
          </p:spPr>
          <p:style>
            <a:lnRef idx="0">
              <a:schemeClr val="accent1"/>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Arial"/>
                  <a:ea typeface="+mn-ea"/>
                  <a:cs typeface="+mn-cs"/>
                </a:rPr>
                <a:t>DXC Advisory</a:t>
              </a:r>
              <a:endParaRPr kumimoji="0" lang="en-NL" sz="1000" b="0" i="0" u="none" strike="noStrike" kern="1200" cap="none" spc="0" normalizeH="0" baseline="0" noProof="0">
                <a:ln>
                  <a:noFill/>
                </a:ln>
                <a:solidFill>
                  <a:srgbClr val="000000"/>
                </a:solidFill>
                <a:effectLst/>
                <a:uLnTx/>
                <a:uFillTx/>
                <a:latin typeface="Arial"/>
                <a:ea typeface="+mn-ea"/>
                <a:cs typeface="+mn-cs"/>
              </a:endParaRPr>
            </a:p>
          </p:txBody>
        </p:sp>
        <p:pic>
          <p:nvPicPr>
            <p:cNvPr id="46" name="Graphic 45">
              <a:extLst>
                <a:ext uri="{FF2B5EF4-FFF2-40B4-BE49-F238E27FC236}">
                  <a16:creationId xmlns:a16="http://schemas.microsoft.com/office/drawing/2014/main" id="{3F3BC9FF-F573-46A9-8D3A-52A7AFD77DA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16401" y="4435523"/>
              <a:ext cx="251460" cy="251460"/>
            </a:xfrm>
            <a:prstGeom prst="rect">
              <a:avLst/>
            </a:prstGeom>
          </p:spPr>
        </p:pic>
        <p:sp>
          <p:nvSpPr>
            <p:cNvPr id="4" name="TextBox 3">
              <a:extLst>
                <a:ext uri="{FF2B5EF4-FFF2-40B4-BE49-F238E27FC236}">
                  <a16:creationId xmlns:a16="http://schemas.microsoft.com/office/drawing/2014/main" id="{F6119F12-F325-4EB8-B127-CEC8E0AC9EAC}"/>
                </a:ext>
              </a:extLst>
            </p:cNvPr>
            <p:cNvSpPr txBox="1"/>
            <p:nvPr/>
          </p:nvSpPr>
          <p:spPr>
            <a:xfrm>
              <a:off x="720792" y="4755588"/>
              <a:ext cx="1042679" cy="203133"/>
            </a:xfrm>
            <a:prstGeom prst="rect">
              <a:avLst/>
            </a:prstGeom>
            <a:noFill/>
          </p:spPr>
          <p:txBody>
            <a:bodyPr wrap="square" rtlCol="0">
              <a:spAutoFit/>
            </a:bodyPr>
            <a:lstStyle/>
            <a:p>
              <a:pPr marL="0" marR="0" lvl="0" indent="0" algn="ctr" defTabSz="914400" rtl="0" eaLnBrk="1" fontAlgn="auto" latinLnBrk="0" hangingPunct="1">
                <a:lnSpc>
                  <a:spcPct val="90000"/>
                </a:lnSpc>
                <a:spcBef>
                  <a:spcPts val="0"/>
                </a:spcBef>
                <a:spcAft>
                  <a:spcPts val="400"/>
                </a:spcAft>
                <a:buClrTx/>
                <a:buSzTx/>
                <a:buFontTx/>
                <a:buNone/>
                <a:tabLst/>
                <a:defRPr/>
              </a:pPr>
              <a:r>
                <a:rPr kumimoji="0" lang="en-US" sz="800" b="0" i="0" u="none" strike="noStrike" kern="1200" cap="none" spc="0" normalizeH="0" baseline="0" noProof="0">
                  <a:ln>
                    <a:noFill/>
                  </a:ln>
                  <a:solidFill>
                    <a:srgbClr val="FFFFFF"/>
                  </a:solidFill>
                  <a:effectLst/>
                  <a:uLnTx/>
                  <a:uFillTx/>
                  <a:latin typeface="Arial"/>
                  <a:ea typeface="+mn-ea"/>
                  <a:cs typeface="+mn-cs"/>
                </a:rPr>
                <a:t>Service Coverage</a:t>
              </a:r>
              <a:endParaRPr kumimoji="0" lang="en-NL" sz="800" b="0" i="0" u="none" strike="noStrike" kern="1200" cap="none" spc="0" normalizeH="0" baseline="0" noProof="0">
                <a:ln>
                  <a:noFill/>
                </a:ln>
                <a:solidFill>
                  <a:srgbClr val="FFFFFF"/>
                </a:solidFill>
                <a:effectLst/>
                <a:uLnTx/>
                <a:uFillTx/>
                <a:latin typeface="Arial"/>
                <a:ea typeface="+mn-ea"/>
                <a:cs typeface="+mn-cs"/>
              </a:endParaRPr>
            </a:p>
          </p:txBody>
        </p:sp>
        <p:grpSp>
          <p:nvGrpSpPr>
            <p:cNvPr id="12" name="Group 11">
              <a:extLst>
                <a:ext uri="{FF2B5EF4-FFF2-40B4-BE49-F238E27FC236}">
                  <a16:creationId xmlns:a16="http://schemas.microsoft.com/office/drawing/2014/main" id="{DD0086C8-B7A7-4A3F-B2B6-446AB54DEFF9}"/>
                </a:ext>
              </a:extLst>
            </p:cNvPr>
            <p:cNvGrpSpPr/>
            <p:nvPr/>
          </p:nvGrpSpPr>
          <p:grpSpPr>
            <a:xfrm>
              <a:off x="1013531" y="2645212"/>
              <a:ext cx="457200" cy="342900"/>
              <a:chOff x="702095" y="3586795"/>
              <a:chExt cx="457200" cy="342900"/>
            </a:xfrm>
          </p:grpSpPr>
          <p:pic>
            <p:nvPicPr>
              <p:cNvPr id="49" name="Graphic 48">
                <a:extLst>
                  <a:ext uri="{FF2B5EF4-FFF2-40B4-BE49-F238E27FC236}">
                    <a16:creationId xmlns:a16="http://schemas.microsoft.com/office/drawing/2014/main" id="{657BE01D-F8C4-4A7A-A45C-FEDDC0A7F0F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02095" y="3586795"/>
                <a:ext cx="457200" cy="342900"/>
              </a:xfrm>
              <a:prstGeom prst="rect">
                <a:avLst/>
              </a:prstGeom>
            </p:spPr>
          </p:pic>
          <p:sp>
            <p:nvSpPr>
              <p:cNvPr id="5" name="Rectangle 4">
                <a:extLst>
                  <a:ext uri="{FF2B5EF4-FFF2-40B4-BE49-F238E27FC236}">
                    <a16:creationId xmlns:a16="http://schemas.microsoft.com/office/drawing/2014/main" id="{50C667C6-B9F6-425D-8F27-C24385DF1909}"/>
                  </a:ext>
                </a:extLst>
              </p:cNvPr>
              <p:cNvSpPr/>
              <p:nvPr/>
            </p:nvSpPr>
            <p:spPr>
              <a:xfrm>
                <a:off x="777006" y="3612356"/>
                <a:ext cx="313607" cy="245906"/>
              </a:xfrm>
              <a:prstGeom prst="rect">
                <a:avLst/>
              </a:prstGeom>
              <a:ln>
                <a:noFill/>
              </a:ln>
            </p:spPr>
            <p:style>
              <a:lnRef idx="0">
                <a:schemeClr val="accent1"/>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srgbClr val="FFFFFF"/>
                  </a:solidFill>
                  <a:effectLst/>
                  <a:uLnTx/>
                  <a:uFillTx/>
                  <a:latin typeface="Arial"/>
                  <a:ea typeface="+mn-ea"/>
                  <a:cs typeface="+mn-cs"/>
                </a:endParaRPr>
              </a:p>
            </p:txBody>
          </p:sp>
          <p:pic>
            <p:nvPicPr>
              <p:cNvPr id="48" name="Graphic 47">
                <a:extLst>
                  <a:ext uri="{FF2B5EF4-FFF2-40B4-BE49-F238E27FC236}">
                    <a16:creationId xmlns:a16="http://schemas.microsoft.com/office/drawing/2014/main" id="{9C6BD4F9-0001-4C70-B118-553110A3F02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46875" y="3651489"/>
                <a:ext cx="167640" cy="167640"/>
              </a:xfrm>
              <a:prstGeom prst="rect">
                <a:avLst/>
              </a:prstGeom>
            </p:spPr>
          </p:pic>
        </p:grpSp>
        <p:sp>
          <p:nvSpPr>
            <p:cNvPr id="52" name="TextBox 51">
              <a:extLst>
                <a:ext uri="{FF2B5EF4-FFF2-40B4-BE49-F238E27FC236}">
                  <a16:creationId xmlns:a16="http://schemas.microsoft.com/office/drawing/2014/main" id="{8A80BA1A-B55B-49D0-BB4B-64D71BA2F568}"/>
                </a:ext>
              </a:extLst>
            </p:cNvPr>
            <p:cNvSpPr txBox="1"/>
            <p:nvPr/>
          </p:nvSpPr>
          <p:spPr>
            <a:xfrm>
              <a:off x="720792" y="3038183"/>
              <a:ext cx="1042679" cy="203133"/>
            </a:xfrm>
            <a:prstGeom prst="rect">
              <a:avLst/>
            </a:prstGeom>
            <a:noFill/>
          </p:spPr>
          <p:txBody>
            <a:bodyPr wrap="square" rtlCol="0">
              <a:spAutoFit/>
            </a:bodyPr>
            <a:lstStyle/>
            <a:p>
              <a:pPr marL="0" marR="0" lvl="0" indent="0" algn="ctr" defTabSz="914400" rtl="0" eaLnBrk="1" fontAlgn="auto" latinLnBrk="0" hangingPunct="1">
                <a:lnSpc>
                  <a:spcPct val="90000"/>
                </a:lnSpc>
                <a:spcBef>
                  <a:spcPts val="0"/>
                </a:spcBef>
                <a:spcAft>
                  <a:spcPts val="400"/>
                </a:spcAft>
                <a:buClrTx/>
                <a:buSzTx/>
                <a:buFontTx/>
                <a:buNone/>
                <a:tabLst/>
                <a:defRPr/>
              </a:pPr>
              <a:r>
                <a:rPr kumimoji="0" lang="en-US" sz="800" b="0" i="0" u="none" strike="noStrike" kern="1200" cap="none" spc="0" normalizeH="0" baseline="0" noProof="0">
                  <a:ln>
                    <a:noFill/>
                  </a:ln>
                  <a:solidFill>
                    <a:srgbClr val="FFFFFF"/>
                  </a:solidFill>
                  <a:effectLst/>
                  <a:uLnTx/>
                  <a:uFillTx/>
                  <a:latin typeface="Arial"/>
                  <a:ea typeface="+mn-ea"/>
                  <a:cs typeface="+mn-cs"/>
                </a:rPr>
                <a:t>Technologies</a:t>
              </a:r>
              <a:endParaRPr kumimoji="0" lang="en-NL" sz="800" b="0" i="0" u="none" strike="noStrike" kern="1200" cap="none" spc="0" normalizeH="0" baseline="0" noProof="0">
                <a:ln>
                  <a:noFill/>
                </a:ln>
                <a:solidFill>
                  <a:srgbClr val="FFFFFF"/>
                </a:solidFill>
                <a:effectLst/>
                <a:uLnTx/>
                <a:uFillTx/>
                <a:latin typeface="Arial"/>
                <a:ea typeface="+mn-ea"/>
                <a:cs typeface="+mn-cs"/>
              </a:endParaRPr>
            </a:p>
          </p:txBody>
        </p:sp>
      </p:grpSp>
    </p:spTree>
    <p:extLst>
      <p:ext uri="{BB962C8B-B14F-4D97-AF65-F5344CB8AC3E}">
        <p14:creationId xmlns:p14="http://schemas.microsoft.com/office/powerpoint/2010/main" val="7308742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FF0AA5-D70E-4EE4-8F6F-077DBF16B1A6}"/>
              </a:ext>
            </a:extLst>
          </p:cNvPr>
          <p:cNvSpPr>
            <a:spLocks noGrp="1"/>
          </p:cNvSpPr>
          <p:nvPr>
            <p:ph type="title"/>
          </p:nvPr>
        </p:nvSpPr>
        <p:spPr>
          <a:xfrm>
            <a:off x="571500" y="533137"/>
            <a:ext cx="11049000" cy="568300"/>
          </a:xfrm>
        </p:spPr>
        <p:txBody>
          <a:bodyPr/>
          <a:lstStyle/>
          <a:p>
            <a:r>
              <a:rPr lang="en-US"/>
              <a:t>High level scope</a:t>
            </a:r>
            <a:endParaRPr lang="en-IN"/>
          </a:p>
        </p:txBody>
      </p:sp>
      <p:sp>
        <p:nvSpPr>
          <p:cNvPr id="5" name="TextBox 4">
            <a:extLst>
              <a:ext uri="{FF2B5EF4-FFF2-40B4-BE49-F238E27FC236}">
                <a16:creationId xmlns:a16="http://schemas.microsoft.com/office/drawing/2014/main" id="{8989CD79-74E5-4A02-B7A5-F031CAA8A010}"/>
              </a:ext>
            </a:extLst>
          </p:cNvPr>
          <p:cNvSpPr txBox="1"/>
          <p:nvPr/>
        </p:nvSpPr>
        <p:spPr>
          <a:xfrm>
            <a:off x="571499" y="953619"/>
            <a:ext cx="11049001" cy="2184188"/>
          </a:xfrm>
          <a:prstGeom prst="rect">
            <a:avLst/>
          </a:prstGeom>
          <a:noFill/>
        </p:spPr>
        <p:txBody>
          <a:bodyPr wrap="square">
            <a:spAutoFit/>
          </a:bodyPr>
          <a:lstStyle/>
          <a:p>
            <a:r>
              <a:rPr lang="en-US" sz="1600" b="1" dirty="0"/>
              <a:t>Background: </a:t>
            </a:r>
            <a:r>
              <a:rPr lang="de-DE" sz="1600" dirty="0">
                <a:effectLst/>
                <a:latin typeface="FK CARIAD Light"/>
                <a:ea typeface="Arial" panose="020B0604020202020204" pitchFamily="34" charset="0"/>
                <a:cs typeface="Times New Roman" panose="02020603050405020304" pitchFamily="18" charset="0"/>
              </a:rPr>
              <a:t>Digitalization and electromobility are the top innovation drivers in the automotive industry today. CARIAD is an automotive software subsidiary in the Volkswagen Group. The Group thus bundles its software development in CARIAD, including work on a uniform software platform for all Volkswagen Group brands. </a:t>
            </a:r>
            <a:r>
              <a:rPr lang="de-DE" sz="1600" b="1" dirty="0">
                <a:effectLst/>
                <a:latin typeface="FK CARIAD Light"/>
                <a:ea typeface="Arial" panose="020B0604020202020204" pitchFamily="34" charset="0"/>
                <a:cs typeface="Times New Roman" panose="02020603050405020304" pitchFamily="18" charset="0"/>
              </a:rPr>
              <a:t>Part of the software consists of the development and operation of the Modular Backend Building Block (MBB), </a:t>
            </a:r>
            <a:r>
              <a:rPr lang="de-DE" sz="1600" dirty="0">
                <a:effectLst/>
                <a:latin typeface="FK CARIAD Light"/>
                <a:ea typeface="Arial" panose="020B0604020202020204" pitchFamily="34" charset="0"/>
                <a:cs typeface="Times New Roman" panose="02020603050405020304" pitchFamily="18" charset="0"/>
              </a:rPr>
              <a:t>which is realized in the two solution spaces as described in chapter Technical Specification. As part of its service provision, the Contractor shall undertake the new and further development of functions (including "microservices" and "software increments"). The delivery of the development service to the customer is largely carried out via a Continuous Integration Platform (CIP). </a:t>
            </a:r>
          </a:p>
          <a:p>
            <a:pPr>
              <a:lnSpc>
                <a:spcPts val="1400"/>
              </a:lnSpc>
            </a:pPr>
            <a:r>
              <a:rPr lang="de-DE" sz="1600" dirty="0">
                <a:effectLst/>
                <a:latin typeface="FK CARIAD Light"/>
                <a:ea typeface="Arial" panose="020B0604020202020204" pitchFamily="34" charset="0"/>
                <a:cs typeface="Times New Roman" panose="02020603050405020304" pitchFamily="18" charset="0"/>
              </a:rPr>
              <a:t>The Contractor must follow the </a:t>
            </a:r>
            <a:r>
              <a:rPr lang="de-DE" sz="1600" b="1" dirty="0">
                <a:effectLst/>
                <a:latin typeface="FK CARIAD Light"/>
                <a:ea typeface="Arial" panose="020B0604020202020204" pitchFamily="34" charset="0"/>
                <a:cs typeface="Times New Roman" panose="02020603050405020304" pitchFamily="18" charset="0"/>
              </a:rPr>
              <a:t>SAFe framework for agile software development </a:t>
            </a:r>
            <a:r>
              <a:rPr lang="de-DE" sz="1600" dirty="0">
                <a:effectLst/>
                <a:latin typeface="FK CARIAD Light"/>
                <a:ea typeface="Arial" panose="020B0604020202020204" pitchFamily="34" charset="0"/>
                <a:cs typeface="Times New Roman" panose="02020603050405020304" pitchFamily="18" charset="0"/>
              </a:rPr>
              <a:t>used by the Client and maintain a backlog that is transparent for the Client.</a:t>
            </a:r>
          </a:p>
        </p:txBody>
      </p:sp>
      <p:sp>
        <p:nvSpPr>
          <p:cNvPr id="6" name="TextBox 5">
            <a:extLst>
              <a:ext uri="{FF2B5EF4-FFF2-40B4-BE49-F238E27FC236}">
                <a16:creationId xmlns:a16="http://schemas.microsoft.com/office/drawing/2014/main" id="{97E617F5-0E46-472A-8D9A-D926C19D12DB}"/>
              </a:ext>
            </a:extLst>
          </p:cNvPr>
          <p:cNvSpPr txBox="1"/>
          <p:nvPr/>
        </p:nvSpPr>
        <p:spPr>
          <a:xfrm>
            <a:off x="571499" y="4061820"/>
            <a:ext cx="5123688" cy="1789208"/>
          </a:xfrm>
          <a:prstGeom prst="rect">
            <a:avLst/>
          </a:prstGeom>
          <a:solidFill>
            <a:schemeClr val="accent1">
              <a:lumMod val="20000"/>
              <a:lumOff val="80000"/>
            </a:schemeClr>
          </a:solidFill>
          <a:ln w="3175">
            <a:solidFill>
              <a:schemeClr val="tx1"/>
            </a:solidFill>
          </a:ln>
        </p:spPr>
        <p:txBody>
          <a:bodyPr wrap="square" rtlCol="0">
            <a:spAutoFit/>
          </a:bodyPr>
          <a:lstStyle/>
          <a:p>
            <a:pPr algn="l">
              <a:lnSpc>
                <a:spcPct val="90000"/>
              </a:lnSpc>
              <a:spcAft>
                <a:spcPts val="400"/>
              </a:spcAft>
            </a:pPr>
            <a:r>
              <a:rPr lang="en-US" sz="2400"/>
              <a:t>Application Maintenance</a:t>
            </a:r>
          </a:p>
          <a:p>
            <a:pPr marL="285750" indent="-285750" algn="l">
              <a:lnSpc>
                <a:spcPct val="90000"/>
              </a:lnSpc>
              <a:spcAft>
                <a:spcPts val="400"/>
              </a:spcAft>
              <a:buFont typeface="Arial" panose="020B0604020202020204" pitchFamily="34" charset="0"/>
              <a:buChar char="•"/>
            </a:pPr>
            <a:r>
              <a:rPr lang="en-US" sz="1600"/>
              <a:t>Software maintenance</a:t>
            </a:r>
          </a:p>
          <a:p>
            <a:pPr marL="285750" indent="-285750" algn="l">
              <a:lnSpc>
                <a:spcPct val="90000"/>
              </a:lnSpc>
              <a:spcAft>
                <a:spcPts val="400"/>
              </a:spcAft>
              <a:buFont typeface="Arial" panose="020B0604020202020204" pitchFamily="34" charset="0"/>
              <a:buChar char="•"/>
            </a:pPr>
            <a:r>
              <a:rPr lang="en-US" sz="1600"/>
              <a:t>Bug fixing</a:t>
            </a:r>
          </a:p>
          <a:p>
            <a:pPr marL="285750" indent="-285750" algn="l">
              <a:lnSpc>
                <a:spcPct val="90000"/>
              </a:lnSpc>
              <a:spcAft>
                <a:spcPts val="400"/>
              </a:spcAft>
              <a:buFont typeface="Arial" panose="020B0604020202020204" pitchFamily="34" charset="0"/>
              <a:buChar char="•"/>
            </a:pPr>
            <a:endParaRPr lang="en-US" sz="1600"/>
          </a:p>
          <a:p>
            <a:pPr marL="285750" indent="-285750" algn="l">
              <a:lnSpc>
                <a:spcPct val="90000"/>
              </a:lnSpc>
              <a:spcAft>
                <a:spcPts val="400"/>
              </a:spcAft>
              <a:buFont typeface="Arial" panose="020B0604020202020204" pitchFamily="34" charset="0"/>
              <a:buChar char="•"/>
            </a:pPr>
            <a:endParaRPr lang="en-US" sz="1600"/>
          </a:p>
          <a:p>
            <a:pPr marL="285750" indent="-285750" algn="l">
              <a:lnSpc>
                <a:spcPct val="90000"/>
              </a:lnSpc>
              <a:spcAft>
                <a:spcPts val="400"/>
              </a:spcAft>
              <a:buFont typeface="Arial" panose="020B0604020202020204" pitchFamily="34" charset="0"/>
              <a:buChar char="•"/>
            </a:pPr>
            <a:endParaRPr lang="en-IN" sz="1600"/>
          </a:p>
        </p:txBody>
      </p:sp>
      <p:sp>
        <p:nvSpPr>
          <p:cNvPr id="7" name="TextBox 6">
            <a:extLst>
              <a:ext uri="{FF2B5EF4-FFF2-40B4-BE49-F238E27FC236}">
                <a16:creationId xmlns:a16="http://schemas.microsoft.com/office/drawing/2014/main" id="{188932E0-8C9A-4FFB-9A7A-89E06F72FC5A}"/>
              </a:ext>
            </a:extLst>
          </p:cNvPr>
          <p:cNvSpPr txBox="1"/>
          <p:nvPr/>
        </p:nvSpPr>
        <p:spPr>
          <a:xfrm>
            <a:off x="6213348" y="4073924"/>
            <a:ext cx="5407152" cy="1560877"/>
          </a:xfrm>
          <a:prstGeom prst="rect">
            <a:avLst/>
          </a:prstGeom>
          <a:solidFill>
            <a:schemeClr val="accent1">
              <a:lumMod val="20000"/>
              <a:lumOff val="80000"/>
            </a:schemeClr>
          </a:solidFill>
          <a:ln>
            <a:solidFill>
              <a:schemeClr val="tx1"/>
            </a:solidFill>
          </a:ln>
        </p:spPr>
        <p:txBody>
          <a:bodyPr wrap="square" rtlCol="0">
            <a:spAutoFit/>
          </a:bodyPr>
          <a:lstStyle/>
          <a:p>
            <a:pPr algn="l">
              <a:lnSpc>
                <a:spcPct val="90000"/>
              </a:lnSpc>
              <a:spcAft>
                <a:spcPts val="400"/>
              </a:spcAft>
            </a:pPr>
            <a:r>
              <a:rPr lang="en-US" sz="2400"/>
              <a:t>Application Development</a:t>
            </a:r>
          </a:p>
          <a:p>
            <a:pPr marL="285750" indent="-285750">
              <a:lnSpc>
                <a:spcPts val="1400"/>
              </a:lnSpc>
              <a:buFont typeface="Arial" panose="020B0604020202020204" pitchFamily="34" charset="0"/>
              <a:buChar char="•"/>
            </a:pPr>
            <a:r>
              <a:rPr lang="de-DE" sz="1600">
                <a:effectLst/>
                <a:latin typeface="FK CARIAD Light"/>
                <a:ea typeface="Arial" panose="020B0604020202020204" pitchFamily="34" charset="0"/>
                <a:cs typeface="Times New Roman" panose="02020603050405020304" pitchFamily="18" charset="0"/>
              </a:rPr>
              <a:t>Contractor is responsible for the complete software life cycle from its development to its implementation and operation as described in the following chapters. </a:t>
            </a:r>
            <a:endParaRPr lang="en-IN" sz="1600">
              <a:effectLst/>
              <a:latin typeface="FK CARIAD Light"/>
              <a:ea typeface="Arial" panose="020B0604020202020204" pitchFamily="34" charset="0"/>
              <a:cs typeface="Times New Roman" panose="02020603050405020304" pitchFamily="18" charset="0"/>
            </a:endParaRPr>
          </a:p>
          <a:p>
            <a:pPr marL="285750" indent="-285750">
              <a:lnSpc>
                <a:spcPts val="1400"/>
              </a:lnSpc>
              <a:buFont typeface="Arial" panose="020B0604020202020204" pitchFamily="34" charset="0"/>
              <a:buChar char="•"/>
            </a:pPr>
            <a:r>
              <a:rPr lang="de-DE" sz="1600">
                <a:effectLst/>
                <a:latin typeface="FK CARIAD Light"/>
                <a:ea typeface="Arial" panose="020B0604020202020204" pitchFamily="34" charset="0"/>
                <a:cs typeface="Times New Roman" panose="02020603050405020304" pitchFamily="18" charset="0"/>
              </a:rPr>
              <a:t> The realization is to be carried out according to the SCRUM methodology and the Scale agile Framework (SAFe). </a:t>
            </a:r>
          </a:p>
          <a:p>
            <a:pPr marL="285750" indent="-285750">
              <a:lnSpc>
                <a:spcPts val="1400"/>
              </a:lnSpc>
              <a:buFont typeface="Arial" panose="020B0604020202020204" pitchFamily="34" charset="0"/>
              <a:buChar char="•"/>
            </a:pPr>
            <a:r>
              <a:rPr lang="de-DE" sz="1600">
                <a:latin typeface="FK CARIAD Light"/>
                <a:ea typeface="Arial" panose="020B0604020202020204" pitchFamily="34" charset="0"/>
                <a:cs typeface="Times New Roman" panose="02020603050405020304" pitchFamily="18" charset="0"/>
              </a:rPr>
              <a:t>User Stories driven </a:t>
            </a:r>
            <a:endParaRPr lang="en-IN" sz="2400"/>
          </a:p>
        </p:txBody>
      </p:sp>
      <p:sp>
        <p:nvSpPr>
          <p:cNvPr id="10" name="TextBox 9">
            <a:extLst>
              <a:ext uri="{FF2B5EF4-FFF2-40B4-BE49-F238E27FC236}">
                <a16:creationId xmlns:a16="http://schemas.microsoft.com/office/drawing/2014/main" id="{5957BAB5-333E-4B47-A587-9DC91987CFDD}"/>
              </a:ext>
            </a:extLst>
          </p:cNvPr>
          <p:cNvSpPr txBox="1"/>
          <p:nvPr/>
        </p:nvSpPr>
        <p:spPr>
          <a:xfrm>
            <a:off x="571499" y="3327456"/>
            <a:ext cx="7386547" cy="461665"/>
          </a:xfrm>
          <a:prstGeom prst="rect">
            <a:avLst/>
          </a:prstGeom>
          <a:noFill/>
        </p:spPr>
        <p:txBody>
          <a:bodyPr wrap="square">
            <a:spAutoFit/>
          </a:bodyPr>
          <a:lstStyle/>
          <a:p>
            <a:r>
              <a:rPr lang="de-DE" sz="2400" b="1">
                <a:solidFill>
                  <a:schemeClr val="accent1"/>
                </a:solidFill>
                <a:effectLst/>
                <a:latin typeface="FK CARIAD Light"/>
                <a:ea typeface="Arial" panose="020B0604020202020204" pitchFamily="34" charset="0"/>
                <a:cs typeface="Times New Roman" panose="02020603050405020304" pitchFamily="18" charset="0"/>
              </a:rPr>
              <a:t>Scope :D</a:t>
            </a:r>
            <a:r>
              <a:rPr lang="de-DE" sz="2400" b="1">
                <a:solidFill>
                  <a:schemeClr val="accent1"/>
                </a:solidFill>
                <a:effectLst/>
                <a:latin typeface="FK CARIAD Light"/>
                <a:ea typeface="Arial" panose="020B0604020202020204" pitchFamily="34" charset="0"/>
                <a:cs typeface="Arial" panose="020B0604020202020204" pitchFamily="34" charset="0"/>
              </a:rPr>
              <a:t>evelopment, testing and operational services </a:t>
            </a:r>
            <a:endParaRPr lang="en-IN" sz="2400" b="1">
              <a:solidFill>
                <a:schemeClr val="accent1"/>
              </a:solidFill>
              <a:effectLst/>
              <a:latin typeface="FK CARIAD Light"/>
              <a:ea typeface="Arial" panose="020B0604020202020204" pitchFamily="34" charset="0"/>
              <a:cs typeface="Times New Roman" panose="02020603050405020304" pitchFamily="18" charset="0"/>
            </a:endParaRPr>
          </a:p>
        </p:txBody>
      </p:sp>
    </p:spTree>
    <p:extLst>
      <p:ext uri="{BB962C8B-B14F-4D97-AF65-F5344CB8AC3E}">
        <p14:creationId xmlns:p14="http://schemas.microsoft.com/office/powerpoint/2010/main" val="24046162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Box 35">
            <a:extLst>
              <a:ext uri="{FF2B5EF4-FFF2-40B4-BE49-F238E27FC236}">
                <a16:creationId xmlns:a16="http://schemas.microsoft.com/office/drawing/2014/main" id="{ED76B2B3-C62E-45D9-9506-AB9DBD8CAE5B}"/>
              </a:ext>
            </a:extLst>
          </p:cNvPr>
          <p:cNvSpPr txBox="1"/>
          <p:nvPr/>
        </p:nvSpPr>
        <p:spPr>
          <a:xfrm>
            <a:off x="5017415" y="1626580"/>
            <a:ext cx="1119771" cy="307777"/>
          </a:xfrm>
          <a:prstGeom prst="rect">
            <a:avLst/>
          </a:prstGeom>
          <a:noFill/>
        </p:spPr>
        <p:txBody>
          <a:bodyPr wrap="square">
            <a:spAutoFit/>
          </a:bodyPr>
          <a:lstStyle/>
          <a:p>
            <a:pPr algn="ctr" defTabSz="609445">
              <a:defRPr/>
            </a:pPr>
            <a:r>
              <a:rPr lang="en-US" sz="1400" b="1">
                <a:solidFill>
                  <a:srgbClr val="FFFFFF"/>
                </a:solidFill>
                <a:latin typeface="Arial"/>
              </a:rPr>
              <a:t>Months 1-3</a:t>
            </a:r>
          </a:p>
        </p:txBody>
      </p:sp>
      <p:pic>
        <p:nvPicPr>
          <p:cNvPr id="9" name="Picture 8">
            <a:extLst>
              <a:ext uri="{FF2B5EF4-FFF2-40B4-BE49-F238E27FC236}">
                <a16:creationId xmlns:a16="http://schemas.microsoft.com/office/drawing/2014/main" id="{F88CB75E-A583-4060-AF60-8FD40B24E8F1}"/>
              </a:ext>
            </a:extLst>
          </p:cNvPr>
          <p:cNvPicPr>
            <a:picLocks noChangeAspect="1"/>
          </p:cNvPicPr>
          <p:nvPr/>
        </p:nvPicPr>
        <p:blipFill>
          <a:blip r:embed="rId3"/>
          <a:stretch>
            <a:fillRect/>
          </a:stretch>
        </p:blipFill>
        <p:spPr>
          <a:xfrm>
            <a:off x="184563" y="231209"/>
            <a:ext cx="11513435" cy="5920820"/>
          </a:xfrm>
          <a:prstGeom prst="rect">
            <a:avLst/>
          </a:prstGeom>
        </p:spPr>
      </p:pic>
      <p:sp>
        <p:nvSpPr>
          <p:cNvPr id="4" name="Arrow: Left-Right 3">
            <a:extLst>
              <a:ext uri="{FF2B5EF4-FFF2-40B4-BE49-F238E27FC236}">
                <a16:creationId xmlns:a16="http://schemas.microsoft.com/office/drawing/2014/main" id="{DD0C35BD-6750-4F48-BCAC-DC7A32926161}"/>
              </a:ext>
            </a:extLst>
          </p:cNvPr>
          <p:cNvSpPr/>
          <p:nvPr/>
        </p:nvSpPr>
        <p:spPr>
          <a:xfrm>
            <a:off x="3336925" y="1495815"/>
            <a:ext cx="4953000" cy="569305"/>
          </a:xfrm>
          <a:prstGeom prst="leftRightArrow">
            <a:avLst/>
          </a:prstGeom>
          <a:ln>
            <a:noFill/>
          </a:ln>
        </p:spPr>
        <p:style>
          <a:lnRef idx="0">
            <a:schemeClr val="accent1"/>
          </a:lnRef>
          <a:fillRef idx="1">
            <a:schemeClr val="accent1"/>
          </a:fillRef>
          <a:effectRef idx="0">
            <a:schemeClr val="accent1"/>
          </a:effectRef>
          <a:fontRef idx="minor">
            <a:schemeClr val="lt1"/>
          </a:fontRef>
        </p:style>
        <p:txBody>
          <a:bodyPr rtlCol="0" anchor="ctr"/>
          <a:lstStyle/>
          <a:p>
            <a:pPr algn="ctr"/>
            <a:r>
              <a:rPr lang="en-IN" sz="1400" b="1" dirty="0"/>
              <a:t>KT Period- Month 1- Month 6</a:t>
            </a:r>
          </a:p>
        </p:txBody>
      </p:sp>
    </p:spTree>
    <p:extLst>
      <p:ext uri="{BB962C8B-B14F-4D97-AF65-F5344CB8AC3E}">
        <p14:creationId xmlns:p14="http://schemas.microsoft.com/office/powerpoint/2010/main" val="38030701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Content Placeholder 11"/>
          <p:cNvGraphicFramePr>
            <a:graphicFrameLocks noGrp="1"/>
          </p:cNvGraphicFramePr>
          <p:nvPr>
            <p:ph sz="half" idx="1"/>
          </p:nvPr>
        </p:nvGraphicFramePr>
        <p:xfrm>
          <a:off x="571500" y="1234729"/>
          <a:ext cx="3429000" cy="4053800"/>
        </p:xfrm>
        <a:graphic>
          <a:graphicData uri="http://schemas.openxmlformats.org/drawingml/2006/table">
            <a:tbl>
              <a:tblPr firstRow="1" firstCol="1" bandRow="1"/>
              <a:tblGrid>
                <a:gridCol w="1079500">
                  <a:extLst>
                    <a:ext uri="{9D8B030D-6E8A-4147-A177-3AD203B41FA5}">
                      <a16:colId xmlns:a16="http://schemas.microsoft.com/office/drawing/2014/main" val="20000"/>
                    </a:ext>
                  </a:extLst>
                </a:gridCol>
                <a:gridCol w="2349500">
                  <a:extLst>
                    <a:ext uri="{9D8B030D-6E8A-4147-A177-3AD203B41FA5}">
                      <a16:colId xmlns:a16="http://schemas.microsoft.com/office/drawing/2014/main" val="20001"/>
                    </a:ext>
                  </a:extLst>
                </a:gridCol>
              </a:tblGrid>
              <a:tr h="304800">
                <a:tc gridSpan="2">
                  <a:txBody>
                    <a:bodyPr/>
                    <a:lstStyle/>
                    <a:p>
                      <a:r>
                        <a:rPr lang="en-US" sz="1500" b="1" noProof="0">
                          <a:latin typeface="+mn-lt"/>
                        </a:rPr>
                        <a:t>Client Background</a:t>
                      </a:r>
                    </a:p>
                  </a:txBody>
                  <a:tcPr marL="76200" marR="76200" marT="38100" marB="38100">
                    <a:lnL w="12700" cmpd="sng">
                      <a:noFill/>
                      <a:prstDash val="solid"/>
                    </a:lnL>
                    <a:lnR w="12700" cmpd="sng">
                      <a:noFill/>
                      <a:prstDash val="solid"/>
                    </a:lnR>
                    <a:lnT w="12700" cmpd="sng">
                      <a:noFill/>
                      <a:prstDash val="soli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extLst>
                  <a:ext uri="{0D108BD9-81ED-4DB2-BD59-A6C34878D82A}">
                    <a16:rowId xmlns:a16="http://schemas.microsoft.com/office/drawing/2014/main" val="10000"/>
                  </a:ext>
                </a:extLst>
              </a:tr>
              <a:tr h="675630">
                <a:tc>
                  <a:txBody>
                    <a:bodyPr/>
                    <a:lstStyle/>
                    <a:p>
                      <a:r>
                        <a:rPr lang="en-US" sz="1000" b="1" noProof="0">
                          <a:latin typeface="+mn-lt"/>
                        </a:rPr>
                        <a:t>Client Overview</a:t>
                      </a:r>
                    </a:p>
                  </a:txBody>
                  <a:tcPr marL="76200" marR="76200" marT="38100" marB="38100">
                    <a:lnL w="12700" cmpd="sng">
                      <a:noFill/>
                      <a:prstDash val="solid"/>
                    </a:lnL>
                    <a:lnR w="12700"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171450" marR="0" lvl="0" indent="-171450" algn="l" defTabSz="914400" rtl="0" eaLnBrk="0" fontAlgn="base" latinLnBrk="0" hangingPunct="0">
                        <a:lnSpc>
                          <a:spcPct val="90000"/>
                        </a:lnSpc>
                        <a:spcBef>
                          <a:spcPts val="400"/>
                        </a:spcBef>
                        <a:spcAft>
                          <a:spcPct val="0"/>
                        </a:spcAft>
                        <a:buClr>
                          <a:schemeClr val="tx1"/>
                        </a:buClr>
                        <a:buSzTx/>
                        <a:buFont typeface="Arial" charset="0"/>
                        <a:buChar char="•"/>
                        <a:tabLst/>
                      </a:pPr>
                      <a:r>
                        <a:rPr kumimoji="0" lang="en-US" sz="1000" u="none" strike="noStrike" cap="none" normalizeH="0" baseline="0" noProof="0">
                          <a:ln>
                            <a:noFill/>
                          </a:ln>
                          <a:effectLst/>
                          <a:latin typeface="+mn-lt"/>
                        </a:rPr>
                        <a:t>Automotive Software for Volkswagen Group for all VW brands</a:t>
                      </a:r>
                    </a:p>
                    <a:p>
                      <a:pPr marL="0" marR="0" lvl="0" indent="0" algn="l" defTabSz="914400" rtl="0" eaLnBrk="0" fontAlgn="base" latinLnBrk="0" hangingPunct="0">
                        <a:lnSpc>
                          <a:spcPct val="90000"/>
                        </a:lnSpc>
                        <a:spcBef>
                          <a:spcPts val="400"/>
                        </a:spcBef>
                        <a:spcAft>
                          <a:spcPct val="0"/>
                        </a:spcAft>
                        <a:buClr>
                          <a:schemeClr val="tx1"/>
                        </a:buClr>
                        <a:buSzTx/>
                        <a:buFont typeface="Arial" charset="0"/>
                        <a:buNone/>
                        <a:tabLst/>
                      </a:pPr>
                      <a:endParaRPr kumimoji="0" lang="en-US" sz="1000" b="0" i="0" u="none" strike="noStrike" cap="none" normalizeH="0" baseline="0" noProof="0">
                        <a:ln>
                          <a:noFill/>
                        </a:ln>
                        <a:solidFill>
                          <a:schemeClr val="tx1"/>
                        </a:solidFill>
                        <a:effectLst/>
                        <a:latin typeface="+mn-lt"/>
                        <a:ea typeface="MS PGothic" pitchFamily="34" charset="-128"/>
                      </a:endParaRPr>
                    </a:p>
                  </a:txBody>
                  <a:tcPr marL="76200" marR="76200" marT="38095" marB="38095" anchor="ctr" horzOverflow="overflow">
                    <a:lnL w="12700" cap="flat" cmpd="sng" algn="ctr">
                      <a:noFill/>
                      <a:prstDash val="solid"/>
                      <a:round/>
                      <a:headEnd type="none" w="med" len="med"/>
                      <a:tailEnd type="none" w="med" len="med"/>
                    </a:lnL>
                    <a:lnR w="12700" cmpd="sng">
                      <a:noFill/>
                      <a:prstDash val="soli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709497">
                <a:tc>
                  <a:txBody>
                    <a:bodyPr/>
                    <a:lstStyle/>
                    <a:p>
                      <a:r>
                        <a:rPr lang="en-US" sz="1000" b="1" noProof="0">
                          <a:latin typeface="+mn-lt"/>
                        </a:rPr>
                        <a:t>Where They Are</a:t>
                      </a:r>
                    </a:p>
                  </a:txBody>
                  <a:tcPr marL="76200" marR="76200" marT="38100" marB="38100">
                    <a:lnL w="12700" cmpd="sng">
                      <a:noFill/>
                      <a:prstDash val="soli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171450" marR="0" lvl="0" indent="-171450" algn="l" defTabSz="914400" rtl="0" eaLnBrk="0" fontAlgn="base" latinLnBrk="0" hangingPunct="0">
                        <a:lnSpc>
                          <a:spcPct val="90000"/>
                        </a:lnSpc>
                        <a:spcBef>
                          <a:spcPts val="400"/>
                        </a:spcBef>
                        <a:spcAft>
                          <a:spcPct val="0"/>
                        </a:spcAft>
                        <a:buClr>
                          <a:schemeClr val="tx1"/>
                        </a:buClr>
                        <a:buSzTx/>
                        <a:buFont typeface="Arial" charset="0"/>
                        <a:buChar char="•"/>
                        <a:tabLst/>
                      </a:pPr>
                      <a:r>
                        <a:rPr kumimoji="0" lang="en-US" sz="1000" u="none" strike="noStrike" cap="none" normalizeH="0" baseline="0" noProof="0">
                          <a:ln>
                            <a:noFill/>
                          </a:ln>
                          <a:effectLst/>
                          <a:latin typeface="+mn-lt"/>
                        </a:rPr>
                        <a:t>Headquartered in Wolfsburg</a:t>
                      </a:r>
                    </a:p>
                    <a:p>
                      <a:pPr marL="171450" marR="0" lvl="0" indent="-171450" algn="l" defTabSz="914400" rtl="0" eaLnBrk="0" fontAlgn="base" latinLnBrk="0" hangingPunct="0">
                        <a:lnSpc>
                          <a:spcPct val="90000"/>
                        </a:lnSpc>
                        <a:spcBef>
                          <a:spcPts val="400"/>
                        </a:spcBef>
                        <a:spcAft>
                          <a:spcPct val="0"/>
                        </a:spcAft>
                        <a:buClr>
                          <a:schemeClr val="tx1"/>
                        </a:buClr>
                        <a:buSzTx/>
                        <a:buFont typeface="Arial" charset="0"/>
                        <a:buChar char="•"/>
                        <a:tabLst/>
                      </a:pPr>
                      <a:r>
                        <a:rPr kumimoji="0" lang="en-US" sz="1000" u="none" strike="noStrike" cap="none" normalizeH="0" baseline="0" noProof="0">
                          <a:ln>
                            <a:noFill/>
                          </a:ln>
                          <a:effectLst/>
                          <a:latin typeface="+mn-lt"/>
                        </a:rPr>
                        <a:t>4500 employees</a:t>
                      </a:r>
                    </a:p>
                    <a:p>
                      <a:pPr marL="171450" marR="0" lvl="0" indent="-171450" algn="l" defTabSz="914400" rtl="0" eaLnBrk="0" fontAlgn="base" latinLnBrk="0" hangingPunct="0">
                        <a:lnSpc>
                          <a:spcPct val="90000"/>
                        </a:lnSpc>
                        <a:spcBef>
                          <a:spcPts val="400"/>
                        </a:spcBef>
                        <a:spcAft>
                          <a:spcPct val="0"/>
                        </a:spcAft>
                        <a:buClr>
                          <a:schemeClr val="tx1"/>
                        </a:buClr>
                        <a:buSzTx/>
                        <a:buFont typeface="Arial" charset="0"/>
                        <a:buChar char="•"/>
                        <a:tabLst/>
                      </a:pPr>
                      <a:r>
                        <a:rPr kumimoji="0" lang="en-US" sz="1000" u="none" strike="noStrike" cap="none" normalizeH="0" baseline="0" noProof="0">
                          <a:ln>
                            <a:noFill/>
                          </a:ln>
                          <a:effectLst/>
                          <a:latin typeface="+mn-lt"/>
                        </a:rPr>
                        <a:t>offices in Germany, China, Israel, North America, India</a:t>
                      </a:r>
                      <a:endParaRPr kumimoji="0" lang="en-US" sz="1000" b="0" i="0" u="none" strike="noStrike" cap="none" normalizeH="0" baseline="0" noProof="0">
                        <a:ln>
                          <a:noFill/>
                        </a:ln>
                        <a:solidFill>
                          <a:schemeClr val="tx1"/>
                        </a:solidFill>
                        <a:effectLst/>
                        <a:latin typeface="+mn-lt"/>
                        <a:ea typeface="MS PGothic" pitchFamily="34" charset="-128"/>
                      </a:endParaRPr>
                    </a:p>
                  </a:txBody>
                  <a:tcPr marL="76200" marR="76200" marT="38095" marB="38095" anchor="ctr" horzOverflow="overflow">
                    <a:lnL w="12700" cap="flat" cmpd="sng" algn="ctr">
                      <a:noFill/>
                      <a:prstDash val="solid"/>
                      <a:round/>
                      <a:headEnd type="none" w="med" len="med"/>
                      <a:tailEnd type="none" w="med" len="med"/>
                    </a:lnL>
                    <a:lnR w="12700" cmpd="sng">
                      <a:no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675630">
                <a:tc>
                  <a:txBody>
                    <a:bodyPr/>
                    <a:lstStyle/>
                    <a:p>
                      <a:r>
                        <a:rPr lang="en-US" sz="1000" b="1" noProof="0">
                          <a:latin typeface="+mn-lt"/>
                        </a:rPr>
                        <a:t>DXC Presence</a:t>
                      </a:r>
                    </a:p>
                  </a:txBody>
                  <a:tcPr marL="76200" marR="76200" marT="38100" marB="38100">
                    <a:lnL w="12700" cmpd="sng">
                      <a:noFill/>
                      <a:prstDash val="soli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171450" marR="0" lvl="0" indent="-171450" algn="l" defTabSz="914400" rtl="0" eaLnBrk="0" fontAlgn="base" latinLnBrk="0" hangingPunct="0">
                        <a:lnSpc>
                          <a:spcPct val="90000"/>
                        </a:lnSpc>
                        <a:spcBef>
                          <a:spcPts val="400"/>
                        </a:spcBef>
                        <a:spcAft>
                          <a:spcPct val="0"/>
                        </a:spcAft>
                        <a:buClr>
                          <a:schemeClr val="tx1"/>
                        </a:buClr>
                        <a:buSzTx/>
                        <a:buFont typeface="Arial" charset="0"/>
                        <a:buChar char="•"/>
                        <a:tabLst/>
                      </a:pPr>
                      <a:r>
                        <a:rPr kumimoji="0" lang="en-US" sz="1000" u="none" strike="noStrike" cap="none" normalizeH="0" baseline="0" noProof="0">
                          <a:ln>
                            <a:noFill/>
                          </a:ln>
                          <a:effectLst/>
                          <a:latin typeface="+mn-lt"/>
                        </a:rPr>
                        <a:t>DXC / Luxoft is currently del. Several application related services</a:t>
                      </a:r>
                    </a:p>
                  </a:txBody>
                  <a:tcPr marL="76200" marR="76200" marT="38095" marB="38095" anchor="ctr" horzOverflow="overflow">
                    <a:lnL w="12700" cap="flat" cmpd="sng" algn="ctr">
                      <a:noFill/>
                      <a:prstDash val="solid"/>
                      <a:round/>
                      <a:headEnd type="none" w="med" len="med"/>
                      <a:tailEnd type="none" w="med" len="med"/>
                    </a:lnL>
                    <a:lnR w="12700" cmpd="sng">
                      <a:no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533400">
                <a:tc>
                  <a:txBody>
                    <a:bodyPr/>
                    <a:lstStyle/>
                    <a:p>
                      <a:r>
                        <a:rPr lang="en-US" sz="1000" b="1" noProof="0">
                          <a:latin typeface="+mn-lt"/>
                        </a:rPr>
                        <a:t>New Opportunity for DXC</a:t>
                      </a:r>
                    </a:p>
                  </a:txBody>
                  <a:tcPr marL="76200" marR="76200" marT="38100" marB="38100">
                    <a:lnL w="12700" cmpd="sng">
                      <a:noFill/>
                      <a:prstDash val="soli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171450" marR="0" lvl="0" indent="-171450" algn="l" defTabSz="914400" rtl="0" eaLnBrk="0" fontAlgn="base" latinLnBrk="0" hangingPunct="0">
                        <a:lnSpc>
                          <a:spcPct val="90000"/>
                        </a:lnSpc>
                        <a:spcBef>
                          <a:spcPts val="400"/>
                        </a:spcBef>
                        <a:spcAft>
                          <a:spcPct val="0"/>
                        </a:spcAft>
                        <a:buClr>
                          <a:schemeClr val="tx1"/>
                        </a:buClr>
                        <a:buSzTx/>
                        <a:buFont typeface="Arial" charset="0"/>
                        <a:buChar char="•"/>
                        <a:tabLst/>
                      </a:pPr>
                      <a:r>
                        <a:rPr kumimoji="0" lang="en-US" sz="1000" u="none" strike="noStrike" cap="none" normalizeH="0" baseline="0" noProof="0">
                          <a:ln>
                            <a:noFill/>
                          </a:ln>
                          <a:effectLst/>
                          <a:latin typeface="+mn-lt"/>
                        </a:rPr>
                        <a:t>New opp. for DXC </a:t>
                      </a:r>
                      <a:endParaRPr kumimoji="0" lang="en-US" sz="1000" b="0" i="0" u="none" strike="noStrike" cap="none" normalizeH="0" baseline="0" noProof="0">
                        <a:ln>
                          <a:noFill/>
                        </a:ln>
                        <a:solidFill>
                          <a:schemeClr val="tx1"/>
                        </a:solidFill>
                        <a:effectLst/>
                        <a:latin typeface="+mn-lt"/>
                        <a:ea typeface="MS PGothic" pitchFamily="34" charset="-128"/>
                      </a:endParaRPr>
                    </a:p>
                  </a:txBody>
                  <a:tcPr marL="76200" marR="76200" marT="38095" marB="38095" anchor="ctr" horzOverflow="overflow">
                    <a:lnL w="12700" cap="flat" cmpd="sng" algn="ctr">
                      <a:noFill/>
                      <a:prstDash val="solid"/>
                      <a:round/>
                      <a:headEnd type="none" w="med" len="med"/>
                      <a:tailEnd type="none" w="med" len="med"/>
                    </a:lnL>
                    <a:lnR w="12700" cmpd="sng">
                      <a:no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120977">
                <a:tc>
                  <a:txBody>
                    <a:bodyPr/>
                    <a:lstStyle/>
                    <a:p>
                      <a:r>
                        <a:rPr lang="en-US" sz="1000" b="1" noProof="0">
                          <a:latin typeface="+mn-lt"/>
                        </a:rPr>
                        <a:t>Customer Business Objectives</a:t>
                      </a:r>
                    </a:p>
                  </a:txBody>
                  <a:tcPr marL="76200" marR="76200" marT="38100" marB="38100">
                    <a:lnL w="12700" cmpd="sng">
                      <a:noFill/>
                      <a:prstDash val="soli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tcPr>
                </a:tc>
                <a:tc>
                  <a:txBody>
                    <a:bodyPr/>
                    <a:lstStyle/>
                    <a:p>
                      <a:pPr marL="171450" marR="0" lvl="0" indent="-171450" algn="l" defTabSz="914400" rtl="0" eaLnBrk="0" fontAlgn="base" latinLnBrk="0" hangingPunct="0">
                        <a:lnSpc>
                          <a:spcPct val="90000"/>
                        </a:lnSpc>
                        <a:spcBef>
                          <a:spcPts val="400"/>
                        </a:spcBef>
                        <a:spcAft>
                          <a:spcPct val="0"/>
                        </a:spcAft>
                        <a:buClr>
                          <a:schemeClr val="tx1"/>
                        </a:buClr>
                        <a:buSzTx/>
                        <a:buFont typeface="Arial" charset="0"/>
                        <a:buChar char="•"/>
                        <a:tabLst/>
                      </a:pPr>
                      <a:r>
                        <a:rPr kumimoji="0" lang="en-US" sz="1000" b="0" i="0" u="none" strike="noStrike" cap="none" normalizeH="0" baseline="0" noProof="0">
                          <a:ln>
                            <a:noFill/>
                          </a:ln>
                          <a:solidFill>
                            <a:schemeClr val="tx1"/>
                          </a:solidFill>
                          <a:effectLst/>
                          <a:latin typeface="+mn-lt"/>
                          <a:ea typeface="MS PGothic" pitchFamily="34" charset="-128"/>
                        </a:rPr>
                        <a:t>Freeing up resources to focus on new technology and enhancements</a:t>
                      </a:r>
                    </a:p>
                    <a:p>
                      <a:pPr marL="171450" marR="0" lvl="0" indent="-171450" algn="l" defTabSz="914400" rtl="0" eaLnBrk="0" fontAlgn="base" latinLnBrk="0" hangingPunct="0">
                        <a:lnSpc>
                          <a:spcPct val="90000"/>
                        </a:lnSpc>
                        <a:spcBef>
                          <a:spcPts val="400"/>
                        </a:spcBef>
                        <a:spcAft>
                          <a:spcPct val="0"/>
                        </a:spcAft>
                        <a:buClr>
                          <a:schemeClr val="tx1"/>
                        </a:buClr>
                        <a:buSzTx/>
                        <a:buFont typeface="Arial" charset="0"/>
                        <a:buChar char="•"/>
                        <a:tabLst/>
                      </a:pPr>
                      <a:r>
                        <a:rPr kumimoji="0" lang="en-US" sz="1000" b="0" i="0" u="none" strike="noStrike" cap="none" normalizeH="0" baseline="0" noProof="0">
                          <a:ln>
                            <a:noFill/>
                          </a:ln>
                          <a:solidFill>
                            <a:schemeClr val="tx1"/>
                          </a:solidFill>
                          <a:effectLst/>
                          <a:latin typeface="+mn-lt"/>
                          <a:ea typeface="MS PGothic" pitchFamily="34" charset="-128"/>
                        </a:rPr>
                        <a:t>Higher degree of factorization and automization</a:t>
                      </a:r>
                    </a:p>
                    <a:p>
                      <a:pPr marL="171450" marR="0" lvl="0" indent="-171450" algn="l" defTabSz="914400" rtl="0" eaLnBrk="0" fontAlgn="base" latinLnBrk="0" hangingPunct="0">
                        <a:lnSpc>
                          <a:spcPct val="90000"/>
                        </a:lnSpc>
                        <a:spcBef>
                          <a:spcPts val="400"/>
                        </a:spcBef>
                        <a:spcAft>
                          <a:spcPct val="0"/>
                        </a:spcAft>
                        <a:buClr>
                          <a:schemeClr val="tx1"/>
                        </a:buClr>
                        <a:buSzTx/>
                        <a:buFont typeface="Arial" charset="0"/>
                        <a:buChar char="•"/>
                        <a:tabLst/>
                      </a:pPr>
                      <a:r>
                        <a:rPr kumimoji="0" lang="en-US" sz="1000" b="0" i="0" u="none" strike="noStrike" cap="none" normalizeH="0" baseline="0" noProof="0">
                          <a:ln>
                            <a:noFill/>
                          </a:ln>
                          <a:solidFill>
                            <a:schemeClr val="tx1"/>
                          </a:solidFill>
                          <a:effectLst/>
                          <a:latin typeface="+mn-lt"/>
                          <a:ea typeface="MS PGothic" pitchFamily="34" charset="-128"/>
                        </a:rPr>
                        <a:t>Part of S/W based in car technology to be expected to raise from ~10% today up to ~60% in the mid future</a:t>
                      </a:r>
                    </a:p>
                  </a:txBody>
                  <a:tcPr marL="76200" marR="76200" marT="38095" marB="38095" anchor="ctr" horzOverflow="overflow">
                    <a:lnL w="12700" cap="flat" cmpd="sng" algn="ctr">
                      <a:noFill/>
                      <a:prstDash val="solid"/>
                      <a:round/>
                      <a:headEnd type="none" w="med" len="med"/>
                      <a:tailEnd type="none" w="med" len="med"/>
                    </a:lnL>
                    <a:lnR w="12700" cmpd="sng">
                      <a:noFill/>
                      <a:prstDash val="solid"/>
                    </a:lnR>
                    <a:lnT w="12700" cap="flat" cmpd="sng" algn="ctr">
                      <a:solidFill>
                        <a:schemeClr val="tx1"/>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bl>
          </a:graphicData>
        </a:graphic>
      </p:graphicFrame>
      <p:graphicFrame>
        <p:nvGraphicFramePr>
          <p:cNvPr id="9" name="Content Placeholder 11"/>
          <p:cNvGraphicFramePr>
            <a:graphicFrameLocks noGrp="1"/>
          </p:cNvGraphicFramePr>
          <p:nvPr>
            <p:ph sz="half" idx="2"/>
          </p:nvPr>
        </p:nvGraphicFramePr>
        <p:xfrm>
          <a:off x="4381500" y="1234729"/>
          <a:ext cx="3654942" cy="4564712"/>
        </p:xfrm>
        <a:graphic>
          <a:graphicData uri="http://schemas.openxmlformats.org/drawingml/2006/table">
            <a:tbl>
              <a:tblPr firstRow="1" firstCol="1" bandRow="1"/>
              <a:tblGrid>
                <a:gridCol w="3654942">
                  <a:extLst>
                    <a:ext uri="{9D8B030D-6E8A-4147-A177-3AD203B41FA5}">
                      <a16:colId xmlns:a16="http://schemas.microsoft.com/office/drawing/2014/main" val="20000"/>
                    </a:ext>
                  </a:extLst>
                </a:gridCol>
              </a:tblGrid>
              <a:tr h="306759">
                <a:tc>
                  <a:txBody>
                    <a:bodyPr/>
                    <a:lstStyle/>
                    <a:p>
                      <a:r>
                        <a:rPr lang="en-US" sz="1500" b="1">
                          <a:latin typeface="+mn-lt"/>
                        </a:rPr>
                        <a:t>Opportunity Scope</a:t>
                      </a:r>
                    </a:p>
                  </a:txBody>
                  <a:tcPr marL="76200" marR="76200" marT="38100" marB="38100">
                    <a:lnL w="12700" cmpd="sng">
                      <a:noFill/>
                      <a:prstDash val="solid"/>
                    </a:lnL>
                    <a:lnR w="12700" cmpd="sng">
                      <a:noFill/>
                      <a:prstDash val="solid"/>
                    </a:lnR>
                    <a:lnT w="28575"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891453">
                <a:tc>
                  <a:txBody>
                    <a:bodyPr/>
                    <a:lstStyle/>
                    <a:p>
                      <a:pPr marL="171450" marR="0" lvl="0" indent="-171450" algn="l" defTabSz="914400" rtl="0" eaLnBrk="0" fontAlgn="base" latinLnBrk="0" hangingPunct="0">
                        <a:lnSpc>
                          <a:spcPct val="90000"/>
                        </a:lnSpc>
                        <a:spcBef>
                          <a:spcPts val="400"/>
                        </a:spcBef>
                        <a:spcAft>
                          <a:spcPct val="0"/>
                        </a:spcAft>
                        <a:buClr>
                          <a:schemeClr val="tx1"/>
                        </a:buClr>
                        <a:buSzTx/>
                        <a:buFont typeface="Arial" charset="0"/>
                        <a:buChar char="•"/>
                        <a:tabLst/>
                      </a:pPr>
                      <a:r>
                        <a:rPr lang="en-US" sz="1000"/>
                        <a:t>Development, Testing and Operational Services of 2 Lots:</a:t>
                      </a:r>
                      <a:r>
                        <a:rPr lang="en-US" sz="1000" baseline="0">
                          <a:solidFill>
                            <a:schemeClr val="tx1"/>
                          </a:solidFill>
                        </a:rPr>
                        <a:t> </a:t>
                      </a:r>
                    </a:p>
                    <a:p>
                      <a:pPr marL="0" marR="0" lvl="0" indent="0" algn="l" defTabSz="914400" rtl="0" eaLnBrk="0" fontAlgn="base" latinLnBrk="0" hangingPunct="0">
                        <a:lnSpc>
                          <a:spcPct val="90000"/>
                        </a:lnSpc>
                        <a:spcBef>
                          <a:spcPts val="400"/>
                        </a:spcBef>
                        <a:spcAft>
                          <a:spcPct val="0"/>
                        </a:spcAft>
                        <a:buClr>
                          <a:schemeClr val="tx1"/>
                        </a:buClr>
                        <a:buSzTx/>
                        <a:buFont typeface="Arial" charset="0"/>
                        <a:buNone/>
                        <a:tabLst/>
                        <a:defRPr/>
                      </a:pPr>
                      <a:r>
                        <a:rPr kumimoji="0" lang="en-US" sz="1000" b="0" i="0" u="none" strike="noStrike" cap="none" normalizeH="0" baseline="0">
                          <a:ln>
                            <a:noFill/>
                          </a:ln>
                          <a:solidFill>
                            <a:schemeClr val="tx1"/>
                          </a:solidFill>
                          <a:effectLst/>
                          <a:latin typeface="+mn-lt"/>
                          <a:ea typeface="MS PGothic" pitchFamily="34" charset="-128"/>
                        </a:rPr>
                        <a:t>    - Lot 1: 36 Core Apps: </a:t>
                      </a:r>
                      <a:r>
                        <a:rPr lang="en-US" sz="1000" kern="1200">
                          <a:solidFill>
                            <a:schemeClr val="tx1"/>
                          </a:solidFill>
                          <a:latin typeface="+mn-lt"/>
                          <a:ea typeface="+mn-ea"/>
                          <a:cs typeface="+mn-cs"/>
                        </a:rPr>
                        <a:t>connection between the vehicle and</a:t>
                      </a:r>
                      <a:br>
                        <a:rPr lang="en-US" sz="1000" kern="1200">
                          <a:solidFill>
                            <a:schemeClr val="tx1"/>
                          </a:solidFill>
                          <a:latin typeface="+mn-lt"/>
                          <a:ea typeface="+mn-ea"/>
                          <a:cs typeface="+mn-cs"/>
                        </a:rPr>
                      </a:br>
                      <a:r>
                        <a:rPr lang="en-US" sz="1000" kern="1200">
                          <a:solidFill>
                            <a:schemeClr val="tx1"/>
                          </a:solidFill>
                          <a:latin typeface="+mn-lt"/>
                          <a:ea typeface="+mn-ea"/>
                          <a:cs typeface="+mn-cs"/>
                        </a:rPr>
                        <a:t>      the MBB </a:t>
                      </a:r>
                      <a:r>
                        <a:rPr lang="en-US" sz="1000" b="0" kern="1200">
                          <a:solidFill>
                            <a:schemeClr val="tx1"/>
                          </a:solidFill>
                          <a:latin typeface="+mn-lt"/>
                          <a:ea typeface="+mn-ea"/>
                          <a:cs typeface="+mn-cs"/>
                        </a:rPr>
                        <a:t>(</a:t>
                      </a:r>
                      <a:r>
                        <a:rPr lang="de-DE" sz="1000" b="0">
                          <a:effectLst/>
                          <a:latin typeface="FK CARIAD Light"/>
                          <a:ea typeface="Arial" panose="020B0604020202020204" pitchFamily="34" charset="0"/>
                          <a:cs typeface="Times New Roman" panose="02020603050405020304" pitchFamily="18" charset="0"/>
                        </a:rPr>
                        <a:t>Modular Backend Building Block)</a:t>
                      </a:r>
                      <a:r>
                        <a:rPr lang="de-DE" sz="1000" b="1">
                          <a:effectLst/>
                          <a:latin typeface="FK CARIAD Light"/>
                          <a:ea typeface="Arial" panose="020B0604020202020204" pitchFamily="34" charset="0"/>
                          <a:cs typeface="Times New Roman" panose="02020603050405020304" pitchFamily="18" charset="0"/>
                        </a:rPr>
                        <a:t> </a:t>
                      </a:r>
                      <a:r>
                        <a:rPr lang="en-US" sz="1000" kern="1200">
                          <a:solidFill>
                            <a:schemeClr val="tx1"/>
                          </a:solidFill>
                          <a:latin typeface="+mn-lt"/>
                          <a:ea typeface="+mn-ea"/>
                          <a:cs typeface="+mn-cs"/>
                        </a:rPr>
                        <a:t> </a:t>
                      </a:r>
                      <a:br>
                        <a:rPr lang="en-US" sz="1000" kern="1200">
                          <a:solidFill>
                            <a:schemeClr val="tx1"/>
                          </a:solidFill>
                          <a:latin typeface="+mn-lt"/>
                          <a:ea typeface="+mn-ea"/>
                          <a:cs typeface="+mn-cs"/>
                        </a:rPr>
                      </a:br>
                      <a:r>
                        <a:rPr lang="en-US" sz="1000" kern="1200">
                          <a:solidFill>
                            <a:schemeClr val="tx1"/>
                          </a:solidFill>
                          <a:latin typeface="+mn-lt"/>
                          <a:ea typeface="+mn-ea"/>
                          <a:cs typeface="+mn-cs"/>
                        </a:rPr>
                        <a:t>    - Lot 2- 30 CAR2X Apps: </a:t>
                      </a:r>
                      <a:r>
                        <a:rPr kumimoji="0" lang="en-US" sz="1000" b="0" i="0" u="none" strike="noStrike" kern="1200" cap="none" normalizeH="0" baseline="0">
                          <a:ln>
                            <a:noFill/>
                          </a:ln>
                          <a:solidFill>
                            <a:schemeClr val="tx1"/>
                          </a:solidFill>
                          <a:effectLst/>
                          <a:latin typeface="+mn-lt"/>
                          <a:ea typeface="MS PGothic" pitchFamily="34" charset="-128"/>
                          <a:cs typeface="+mn-cs"/>
                        </a:rPr>
                        <a:t>Vehicle-related services</a:t>
                      </a:r>
                      <a:br>
                        <a:rPr kumimoji="0" lang="en-US" sz="1000" b="0" i="0" u="none" strike="noStrike" kern="1200" cap="none" normalizeH="0" baseline="0">
                          <a:ln>
                            <a:noFill/>
                          </a:ln>
                          <a:solidFill>
                            <a:schemeClr val="tx1"/>
                          </a:solidFill>
                          <a:effectLst/>
                          <a:latin typeface="+mn-lt"/>
                          <a:ea typeface="MS PGothic" pitchFamily="34" charset="-128"/>
                          <a:cs typeface="+mn-cs"/>
                        </a:rPr>
                      </a:br>
                      <a:r>
                        <a:rPr kumimoji="0" lang="en-US" sz="1000" b="0" i="0" u="none" strike="noStrike" kern="1200" cap="none" normalizeH="0" baseline="0">
                          <a:ln>
                            <a:noFill/>
                          </a:ln>
                          <a:solidFill>
                            <a:schemeClr val="tx1"/>
                          </a:solidFill>
                          <a:effectLst/>
                          <a:latin typeface="+mn-lt"/>
                          <a:ea typeface="MS PGothic" pitchFamily="34" charset="-128"/>
                          <a:cs typeface="+mn-cs"/>
                        </a:rPr>
                        <a:t>    + Green services of 8 Apps: Intelligent Charging Backend</a:t>
                      </a:r>
                      <a:br>
                        <a:rPr kumimoji="0" lang="en-US" sz="1000" b="0" i="0" u="none" strike="noStrike" kern="1200" cap="none" normalizeH="0" baseline="0">
                          <a:ln>
                            <a:noFill/>
                          </a:ln>
                          <a:solidFill>
                            <a:schemeClr val="tx1"/>
                          </a:solidFill>
                          <a:effectLst/>
                          <a:latin typeface="+mn-lt"/>
                          <a:ea typeface="MS PGothic" pitchFamily="34" charset="-128"/>
                          <a:cs typeface="+mn-cs"/>
                        </a:rPr>
                      </a:br>
                      <a:r>
                        <a:rPr kumimoji="0" lang="en-US" sz="1000" b="0" i="0" u="none" strike="noStrike" kern="1200" cap="none" normalizeH="0" baseline="0">
                          <a:ln>
                            <a:noFill/>
                          </a:ln>
                          <a:solidFill>
                            <a:schemeClr val="tx1"/>
                          </a:solidFill>
                          <a:effectLst/>
                          <a:latin typeface="+mn-lt"/>
                          <a:ea typeface="MS PGothic" pitchFamily="34" charset="-128"/>
                          <a:cs typeface="+mn-cs"/>
                        </a:rPr>
                        <a:t>       (ILF) and </a:t>
                      </a:r>
                      <a:r>
                        <a:rPr kumimoji="0" lang="en-US" sz="1000" b="0" i="0" u="none" strike="noStrike" kern="1200" cap="none" normalizeH="0" baseline="0" err="1">
                          <a:ln>
                            <a:noFill/>
                          </a:ln>
                          <a:solidFill>
                            <a:schemeClr val="tx1"/>
                          </a:solidFill>
                          <a:effectLst/>
                          <a:latin typeface="+mn-lt"/>
                          <a:ea typeface="MS PGothic" pitchFamily="34" charset="-128"/>
                          <a:cs typeface="+mn-cs"/>
                        </a:rPr>
                        <a:t>Plug&amp;Charge</a:t>
                      </a:r>
                      <a:r>
                        <a:rPr kumimoji="0" lang="en-US" sz="1000" b="0" i="0" u="none" strike="noStrike" kern="1200" cap="none" normalizeH="0" baseline="0">
                          <a:ln>
                            <a:noFill/>
                          </a:ln>
                          <a:solidFill>
                            <a:schemeClr val="tx1"/>
                          </a:solidFill>
                          <a:effectLst/>
                          <a:latin typeface="+mn-lt"/>
                          <a:ea typeface="MS PGothic" pitchFamily="34" charset="-128"/>
                          <a:cs typeface="+mn-cs"/>
                        </a:rPr>
                        <a:t> Backend (</a:t>
                      </a:r>
                      <a:r>
                        <a:rPr kumimoji="0" lang="en-US" sz="1000" b="0" i="0" u="none" strike="noStrike" kern="1200" cap="none" normalizeH="0" baseline="0" err="1">
                          <a:ln>
                            <a:noFill/>
                          </a:ln>
                          <a:solidFill>
                            <a:schemeClr val="tx1"/>
                          </a:solidFill>
                          <a:effectLst/>
                          <a:latin typeface="+mn-lt"/>
                          <a:ea typeface="MS PGothic" pitchFamily="34" charset="-128"/>
                          <a:cs typeface="+mn-cs"/>
                        </a:rPr>
                        <a:t>PnC</a:t>
                      </a:r>
                      <a:r>
                        <a:rPr kumimoji="0" lang="en-US" sz="1000" b="0" i="0" u="none" strike="noStrike" kern="1200" cap="none" normalizeH="0" baseline="0">
                          <a:ln>
                            <a:noFill/>
                          </a:ln>
                          <a:solidFill>
                            <a:schemeClr val="tx1"/>
                          </a:solidFill>
                          <a:effectLst/>
                          <a:latin typeface="+mn-lt"/>
                          <a:ea typeface="MS PGothic" pitchFamily="34" charset="-128"/>
                          <a:cs typeface="+mn-cs"/>
                        </a:rPr>
                        <a:t>)) and Content</a:t>
                      </a:r>
                      <a:br>
                        <a:rPr kumimoji="0" lang="en-US" sz="1000" b="0" i="0" u="none" strike="noStrike" kern="1200" cap="none" normalizeH="0" baseline="0">
                          <a:ln>
                            <a:noFill/>
                          </a:ln>
                          <a:solidFill>
                            <a:schemeClr val="tx1"/>
                          </a:solidFill>
                          <a:effectLst/>
                          <a:latin typeface="+mn-lt"/>
                          <a:ea typeface="MS PGothic" pitchFamily="34" charset="-128"/>
                          <a:cs typeface="+mn-cs"/>
                        </a:rPr>
                      </a:br>
                      <a:r>
                        <a:rPr kumimoji="0" lang="en-US" sz="1000" b="0" i="0" u="none" strike="noStrike" kern="1200" cap="none" normalizeH="0" baseline="0">
                          <a:ln>
                            <a:noFill/>
                          </a:ln>
                          <a:solidFill>
                            <a:schemeClr val="tx1"/>
                          </a:solidFill>
                          <a:effectLst/>
                          <a:latin typeface="+mn-lt"/>
                          <a:ea typeface="MS PGothic" pitchFamily="34" charset="-128"/>
                          <a:cs typeface="+mn-cs"/>
                        </a:rPr>
                        <a:t>       Management System (CMS)</a:t>
                      </a:r>
                      <a:br>
                        <a:rPr kumimoji="0" lang="en-US" sz="1000" b="0" i="0" u="none" strike="noStrike" kern="1200" cap="none" normalizeH="0" baseline="0">
                          <a:ln>
                            <a:noFill/>
                          </a:ln>
                          <a:solidFill>
                            <a:schemeClr val="tx1"/>
                          </a:solidFill>
                          <a:effectLst/>
                          <a:latin typeface="+mn-lt"/>
                          <a:ea typeface="MS PGothic" pitchFamily="34" charset="-128"/>
                          <a:cs typeface="+mn-cs"/>
                        </a:rPr>
                      </a:br>
                      <a:r>
                        <a:rPr kumimoji="0" lang="en-US" sz="1000" b="0" i="0" u="none" strike="noStrike" kern="1200" cap="none" normalizeH="0" baseline="0">
                          <a:ln>
                            <a:noFill/>
                          </a:ln>
                          <a:solidFill>
                            <a:schemeClr val="tx1"/>
                          </a:solidFill>
                          <a:effectLst/>
                          <a:latin typeface="+mn-lt"/>
                          <a:ea typeface="MS PGothic" pitchFamily="34" charset="-128"/>
                          <a:cs typeface="+mn-cs"/>
                        </a:rPr>
                        <a:t>     + Enabler services (CI/CD pipeline and testing frame-</a:t>
                      </a:r>
                      <a:br>
                        <a:rPr kumimoji="0" lang="en-US" sz="1000" b="0" i="0" u="none" strike="noStrike" kern="1200" cap="none" normalizeH="0" baseline="0">
                          <a:ln>
                            <a:noFill/>
                          </a:ln>
                          <a:solidFill>
                            <a:schemeClr val="tx1"/>
                          </a:solidFill>
                          <a:effectLst/>
                          <a:latin typeface="+mn-lt"/>
                          <a:ea typeface="MS PGothic" pitchFamily="34" charset="-128"/>
                          <a:cs typeface="+mn-cs"/>
                        </a:rPr>
                      </a:br>
                      <a:r>
                        <a:rPr kumimoji="0" lang="en-US" sz="1000" b="0" i="0" u="none" strike="noStrike" kern="1200" cap="none" normalizeH="0" baseline="0">
                          <a:ln>
                            <a:noFill/>
                          </a:ln>
                          <a:solidFill>
                            <a:schemeClr val="tx1"/>
                          </a:solidFill>
                          <a:effectLst/>
                          <a:latin typeface="+mn-lt"/>
                          <a:ea typeface="MS PGothic" pitchFamily="34" charset="-128"/>
                          <a:cs typeface="+mn-cs"/>
                        </a:rPr>
                        <a:t>      work)</a:t>
                      </a:r>
                    </a:p>
                    <a:p>
                      <a:pPr marL="171450" marR="0" lvl="0" indent="-171450" algn="l" defTabSz="914400" rtl="0" eaLnBrk="0" fontAlgn="base" latinLnBrk="0" hangingPunct="0">
                        <a:lnSpc>
                          <a:spcPct val="90000"/>
                        </a:lnSpc>
                        <a:spcBef>
                          <a:spcPts val="400"/>
                        </a:spcBef>
                        <a:spcAft>
                          <a:spcPct val="0"/>
                        </a:spcAft>
                        <a:buClr>
                          <a:schemeClr val="tx1"/>
                        </a:buClr>
                        <a:buSzTx/>
                        <a:buFont typeface="Arial" panose="020B0604020202020204" pitchFamily="34" charset="0"/>
                        <a:buChar char="•"/>
                        <a:tabLst/>
                        <a:defRPr/>
                      </a:pPr>
                      <a:r>
                        <a:rPr kumimoji="0" lang="en-US" sz="1000" b="0" i="0" u="none" strike="noStrike" kern="1200" cap="none" normalizeH="0" baseline="0">
                          <a:ln>
                            <a:noFill/>
                          </a:ln>
                          <a:solidFill>
                            <a:schemeClr val="tx1"/>
                          </a:solidFill>
                          <a:effectLst/>
                          <a:latin typeface="+mn-lt"/>
                          <a:ea typeface="MS PGothic" pitchFamily="34" charset="-128"/>
                          <a:cs typeface="+mn-cs"/>
                        </a:rPr>
                        <a:t>Level 2 and Level 3 Support with DXC </a:t>
                      </a:r>
                    </a:p>
                    <a:p>
                      <a:pPr marL="171450" marR="0" lvl="0" indent="-171450" algn="l" defTabSz="914400" rtl="0" eaLnBrk="0" fontAlgn="base" latinLnBrk="0" hangingPunct="0">
                        <a:lnSpc>
                          <a:spcPct val="90000"/>
                        </a:lnSpc>
                        <a:spcBef>
                          <a:spcPts val="400"/>
                        </a:spcBef>
                        <a:spcAft>
                          <a:spcPct val="0"/>
                        </a:spcAft>
                        <a:buClr>
                          <a:schemeClr val="tx1"/>
                        </a:buClr>
                        <a:buSzTx/>
                        <a:buFont typeface="Arial" panose="020B0604020202020204" pitchFamily="34" charset="0"/>
                        <a:buChar char="•"/>
                        <a:tabLst/>
                        <a:defRPr/>
                      </a:pPr>
                      <a:r>
                        <a:rPr kumimoji="0" lang="en-US" sz="1000" b="0" i="0" u="none" strike="noStrike" kern="1200" cap="none" normalizeH="0" baseline="0">
                          <a:ln>
                            <a:noFill/>
                          </a:ln>
                          <a:solidFill>
                            <a:schemeClr val="tx1"/>
                          </a:solidFill>
                          <a:effectLst/>
                          <a:latin typeface="+mn-lt"/>
                          <a:ea typeface="MS PGothic" pitchFamily="34" charset="-128"/>
                          <a:cs typeface="+mn-cs"/>
                        </a:rPr>
                        <a:t>Establish DevOps way of working </a:t>
                      </a:r>
                    </a:p>
                    <a:p>
                      <a:pPr marL="0" marR="0" lvl="0" indent="0" algn="l" defTabSz="914400" rtl="0" eaLnBrk="0" fontAlgn="base" latinLnBrk="0" hangingPunct="0">
                        <a:lnSpc>
                          <a:spcPct val="90000"/>
                        </a:lnSpc>
                        <a:spcBef>
                          <a:spcPts val="400"/>
                        </a:spcBef>
                        <a:spcAft>
                          <a:spcPct val="0"/>
                        </a:spcAft>
                        <a:buClr>
                          <a:schemeClr val="tx1"/>
                        </a:buClr>
                        <a:buSzTx/>
                        <a:buFont typeface="Arial" charset="0"/>
                        <a:buNone/>
                        <a:tabLst/>
                        <a:defRPr/>
                      </a:pPr>
                      <a:endParaRPr kumimoji="0" lang="en-US" sz="1000" b="0" i="0" u="none" strike="noStrike" cap="none" normalizeH="0" baseline="0">
                        <a:ln>
                          <a:noFill/>
                        </a:ln>
                        <a:solidFill>
                          <a:schemeClr val="tx1"/>
                        </a:solidFill>
                        <a:effectLst/>
                        <a:latin typeface="+mn-lt"/>
                        <a:ea typeface="MS PGothic" pitchFamily="34" charset="-128"/>
                      </a:endParaRPr>
                    </a:p>
                  </a:txBody>
                  <a:tcPr marL="76200" marR="76200" marT="38100" marB="38100">
                    <a:lnL w="12700" cmpd="sng">
                      <a:noFill/>
                      <a:prstDash val="solid"/>
                    </a:lnL>
                    <a:lnR w="12700" cmpd="sng">
                      <a:noFill/>
                      <a:prstDash val="solid"/>
                    </a:lnR>
                    <a:lnT w="28575" cap="flat" cmpd="sng" algn="ctr">
                      <a:solidFill>
                        <a:schemeClr val="tx1"/>
                      </a:solidFill>
                      <a:prstDash val="solid"/>
                      <a:round/>
                      <a:headEnd type="none" w="med" len="med"/>
                      <a:tailEnd type="none" w="med" len="med"/>
                    </a:lnT>
                    <a:lnB w="6350">
                      <a:noFill/>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341273">
                <a:tc>
                  <a:txBody>
                    <a:bodyPr/>
                    <a:lstStyle/>
                    <a:p>
                      <a:pPr marL="0" marR="0" lvl="0" indent="0" algn="l" defTabSz="914400" rtl="0" eaLnBrk="0" fontAlgn="base" latinLnBrk="0" hangingPunct="0">
                        <a:lnSpc>
                          <a:spcPct val="90000"/>
                        </a:lnSpc>
                        <a:spcBef>
                          <a:spcPts val="400"/>
                        </a:spcBef>
                        <a:spcAft>
                          <a:spcPct val="0"/>
                        </a:spcAft>
                        <a:buClr>
                          <a:schemeClr val="tx2"/>
                        </a:buClr>
                        <a:buSzTx/>
                        <a:buFont typeface="Arial" charset="0"/>
                        <a:buNone/>
                        <a:tabLst/>
                      </a:pPr>
                      <a:r>
                        <a:rPr kumimoji="0" lang="en-US" sz="1500" b="1" i="0" u="none" strike="noStrike" cap="none" normalizeH="0" baseline="0">
                          <a:ln>
                            <a:noFill/>
                          </a:ln>
                          <a:solidFill>
                            <a:schemeClr val="tx1"/>
                          </a:solidFill>
                          <a:effectLst/>
                          <a:latin typeface="+mn-lt"/>
                          <a:ea typeface="MS PGothic" pitchFamily="34" charset="-128"/>
                        </a:rPr>
                        <a:t>Client Objectives met</a:t>
                      </a:r>
                    </a:p>
                  </a:txBody>
                  <a:tcPr marL="76200" marR="76200" marT="38100" marB="38100">
                    <a:lnL>
                      <a:noFill/>
                    </a:lnL>
                    <a:lnR>
                      <a:noFill/>
                    </a:lnR>
                    <a:lnT w="6350">
                      <a:noFill/>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55396899"/>
                  </a:ext>
                </a:extLst>
              </a:tr>
              <a:tr h="1978598">
                <a:tc>
                  <a:txBody>
                    <a:bodyPr/>
                    <a:lstStyle/>
                    <a:p>
                      <a:pPr marL="171450" marR="0" lvl="0" indent="-171450" algn="l" defTabSz="914400" rtl="0" eaLnBrk="0" fontAlgn="base" latinLnBrk="0" hangingPunct="0">
                        <a:lnSpc>
                          <a:spcPct val="90000"/>
                        </a:lnSpc>
                        <a:spcBef>
                          <a:spcPts val="400"/>
                        </a:spcBef>
                        <a:spcAft>
                          <a:spcPct val="0"/>
                        </a:spcAft>
                        <a:buClr>
                          <a:schemeClr val="tx1"/>
                        </a:buClr>
                        <a:buSzTx/>
                        <a:buFont typeface="Arial" charset="0"/>
                        <a:buChar char="•"/>
                        <a:tabLst/>
                      </a:pPr>
                      <a:r>
                        <a:rPr lang="en-US" sz="1000"/>
                        <a:t>DXC is able to provide real End-2-End Service</a:t>
                      </a:r>
                    </a:p>
                    <a:p>
                      <a:pPr marL="171450" marR="0" lvl="0" indent="-171450" algn="l" defTabSz="914400" rtl="0" eaLnBrk="0" fontAlgn="base" latinLnBrk="0" hangingPunct="0">
                        <a:lnSpc>
                          <a:spcPct val="90000"/>
                        </a:lnSpc>
                        <a:spcBef>
                          <a:spcPts val="400"/>
                        </a:spcBef>
                        <a:spcAft>
                          <a:spcPct val="0"/>
                        </a:spcAft>
                        <a:buClr>
                          <a:schemeClr val="tx1"/>
                        </a:buClr>
                        <a:buSzTx/>
                        <a:buFont typeface="Arial" charset="0"/>
                        <a:buChar char="•"/>
                        <a:tabLst/>
                      </a:pPr>
                      <a:r>
                        <a:rPr lang="en-US" sz="1000"/>
                        <a:t>Comprehensive DevSecOps Services with primary focus to stabilize outcomes</a:t>
                      </a:r>
                    </a:p>
                    <a:p>
                      <a:pPr marL="171450" marR="0" lvl="0" indent="-171450" algn="l" defTabSz="914400" rtl="0" eaLnBrk="0" fontAlgn="base" latinLnBrk="0" hangingPunct="0">
                        <a:lnSpc>
                          <a:spcPct val="90000"/>
                        </a:lnSpc>
                        <a:spcBef>
                          <a:spcPts val="400"/>
                        </a:spcBef>
                        <a:spcAft>
                          <a:spcPct val="0"/>
                        </a:spcAft>
                        <a:buClr>
                          <a:schemeClr val="tx1"/>
                        </a:buClr>
                        <a:buSzTx/>
                        <a:buFont typeface="Arial" charset="0"/>
                        <a:buChar char="•"/>
                        <a:tabLst/>
                      </a:pPr>
                      <a:r>
                        <a:rPr lang="en-US" sz="1000"/>
                        <a:t>Quality Assurance is key: CI/CD and Test Automation</a:t>
                      </a:r>
                    </a:p>
                    <a:p>
                      <a:pPr marL="171450" marR="0" lvl="0" indent="-171450" algn="l" defTabSz="914400" rtl="0" eaLnBrk="0" fontAlgn="base" latinLnBrk="0" hangingPunct="0">
                        <a:lnSpc>
                          <a:spcPct val="90000"/>
                        </a:lnSpc>
                        <a:spcBef>
                          <a:spcPts val="400"/>
                        </a:spcBef>
                        <a:spcAft>
                          <a:spcPct val="0"/>
                        </a:spcAft>
                        <a:buClr>
                          <a:schemeClr val="tx1"/>
                        </a:buClr>
                        <a:buSzTx/>
                        <a:buFont typeface="Arial" charset="0"/>
                        <a:buChar char="•"/>
                        <a:tabLst/>
                      </a:pPr>
                      <a:r>
                        <a:rPr lang="en-US" sz="1000"/>
                        <a:t>High scalability for continuous growth</a:t>
                      </a:r>
                      <a:endParaRPr kumimoji="0" lang="en-US" sz="1000" b="0" i="0" u="none" strike="noStrike" cap="none" normalizeH="0" baseline="0">
                        <a:ln>
                          <a:noFill/>
                        </a:ln>
                        <a:solidFill>
                          <a:schemeClr val="tx1"/>
                        </a:solidFill>
                        <a:effectLst/>
                        <a:latin typeface="+mn-lt"/>
                        <a:ea typeface="MS PGothic" pitchFamily="34" charset="-128"/>
                      </a:endParaRPr>
                    </a:p>
                    <a:p>
                      <a:pPr marL="171450" marR="0" lvl="0" indent="-171450" algn="l" defTabSz="914400" rtl="0" eaLnBrk="0" fontAlgn="base" latinLnBrk="0" hangingPunct="0">
                        <a:lnSpc>
                          <a:spcPct val="90000"/>
                        </a:lnSpc>
                        <a:spcBef>
                          <a:spcPts val="400"/>
                        </a:spcBef>
                        <a:spcAft>
                          <a:spcPct val="0"/>
                        </a:spcAft>
                        <a:buClr>
                          <a:schemeClr val="tx1"/>
                        </a:buClr>
                        <a:buSzTx/>
                        <a:buFont typeface="Arial" charset="0"/>
                        <a:buChar char="•"/>
                        <a:tabLst/>
                      </a:pPr>
                      <a:r>
                        <a:rPr lang="en-US" sz="1000"/>
                        <a:t>Very high quality of service and meeting SLAs</a:t>
                      </a:r>
                      <a:endParaRPr kumimoji="0" lang="en-US" sz="1000" b="0" i="0" u="none" strike="noStrike" cap="none" normalizeH="0" baseline="0">
                        <a:ln>
                          <a:noFill/>
                        </a:ln>
                        <a:solidFill>
                          <a:schemeClr val="tx1"/>
                        </a:solidFill>
                        <a:effectLst/>
                        <a:latin typeface="+mn-lt"/>
                        <a:ea typeface="MS PGothic" pitchFamily="34" charset="-128"/>
                      </a:endParaRPr>
                    </a:p>
                    <a:p>
                      <a:pPr marL="171450" marR="0" lvl="0" indent="-171450" algn="l" defTabSz="914400" rtl="0" eaLnBrk="0" fontAlgn="base" latinLnBrk="0" hangingPunct="0">
                        <a:lnSpc>
                          <a:spcPct val="90000"/>
                        </a:lnSpc>
                        <a:spcBef>
                          <a:spcPts val="400"/>
                        </a:spcBef>
                        <a:spcAft>
                          <a:spcPct val="0"/>
                        </a:spcAft>
                        <a:buClr>
                          <a:schemeClr val="tx1"/>
                        </a:buClr>
                        <a:buSzTx/>
                        <a:buFont typeface="Arial" charset="0"/>
                        <a:buChar char="•"/>
                        <a:tabLst/>
                      </a:pPr>
                      <a:r>
                        <a:rPr lang="en-US" sz="1000"/>
                        <a:t>Cost efficiency and cost transparency </a:t>
                      </a:r>
                      <a:endParaRPr kumimoji="0" lang="en-US" sz="1000" b="0" i="0" u="none" strike="noStrike" cap="none" normalizeH="0" baseline="0">
                        <a:ln>
                          <a:noFill/>
                        </a:ln>
                        <a:solidFill>
                          <a:schemeClr val="tx1"/>
                        </a:solidFill>
                        <a:effectLst/>
                        <a:latin typeface="+mn-lt"/>
                        <a:ea typeface="MS PGothic" pitchFamily="34" charset="-128"/>
                      </a:endParaRPr>
                    </a:p>
                    <a:p>
                      <a:pPr marL="171450" marR="0" lvl="0" indent="-171450" algn="l" defTabSz="914400" rtl="0" eaLnBrk="0" fontAlgn="base" latinLnBrk="0" hangingPunct="0">
                        <a:lnSpc>
                          <a:spcPct val="90000"/>
                        </a:lnSpc>
                        <a:spcBef>
                          <a:spcPts val="400"/>
                        </a:spcBef>
                        <a:spcAft>
                          <a:spcPct val="0"/>
                        </a:spcAft>
                        <a:buClr>
                          <a:schemeClr val="tx1"/>
                        </a:buClr>
                        <a:buSzTx/>
                        <a:buFont typeface="Arial" charset="0"/>
                        <a:buChar char="•"/>
                        <a:tabLst/>
                      </a:pPr>
                      <a:r>
                        <a:rPr lang="en-US" sz="1000"/>
                        <a:t>Compliance with the data protection and security requirements</a:t>
                      </a:r>
                      <a:endParaRPr kumimoji="0" lang="en-US" sz="1000" b="0" i="0" u="none" strike="noStrike" cap="none" normalizeH="0" baseline="0">
                        <a:ln>
                          <a:noFill/>
                        </a:ln>
                        <a:solidFill>
                          <a:schemeClr val="tx1"/>
                        </a:solidFill>
                        <a:effectLst/>
                        <a:latin typeface="+mn-lt"/>
                        <a:ea typeface="MS PGothic" pitchFamily="34" charset="-128"/>
                      </a:endParaRPr>
                    </a:p>
                    <a:p>
                      <a:pPr marL="171450" marR="0" lvl="0" indent="-171450" algn="l" defTabSz="914400" rtl="0" eaLnBrk="0" fontAlgn="base" latinLnBrk="0" hangingPunct="0">
                        <a:lnSpc>
                          <a:spcPct val="90000"/>
                        </a:lnSpc>
                        <a:spcBef>
                          <a:spcPts val="400"/>
                        </a:spcBef>
                        <a:spcAft>
                          <a:spcPct val="0"/>
                        </a:spcAft>
                        <a:buClr>
                          <a:schemeClr val="tx1"/>
                        </a:buClr>
                        <a:buSzTx/>
                        <a:buFont typeface="Arial" charset="0"/>
                        <a:buChar char="•"/>
                        <a:tabLst/>
                      </a:pPr>
                      <a:r>
                        <a:rPr lang="en-US" sz="1000"/>
                        <a:t>Holistic documentation</a:t>
                      </a:r>
                      <a:endParaRPr kumimoji="0" lang="en-US" sz="1000" b="0" i="0" u="none" strike="noStrike" cap="none" normalizeH="0" baseline="0">
                        <a:ln>
                          <a:noFill/>
                        </a:ln>
                        <a:solidFill>
                          <a:schemeClr val="tx1"/>
                        </a:solidFill>
                        <a:effectLst/>
                        <a:latin typeface="+mn-lt"/>
                        <a:ea typeface="MS PGothic" pitchFamily="34" charset="-128"/>
                      </a:endParaRPr>
                    </a:p>
                    <a:p>
                      <a:pPr marL="171450" marR="0" lvl="0" indent="-171450" algn="l" defTabSz="914400" rtl="0" eaLnBrk="0" fontAlgn="base" latinLnBrk="0" hangingPunct="0">
                        <a:lnSpc>
                          <a:spcPct val="90000"/>
                        </a:lnSpc>
                        <a:spcBef>
                          <a:spcPts val="400"/>
                        </a:spcBef>
                        <a:spcAft>
                          <a:spcPct val="0"/>
                        </a:spcAft>
                        <a:buClr>
                          <a:schemeClr val="tx1"/>
                        </a:buClr>
                        <a:buSzTx/>
                        <a:buFont typeface="Arial" charset="0"/>
                        <a:buChar char="•"/>
                        <a:tabLst/>
                      </a:pPr>
                      <a:r>
                        <a:rPr lang="en-US" sz="1000"/>
                        <a:t>Accelerate time-to-market for changes</a:t>
                      </a:r>
                      <a:endParaRPr kumimoji="0" lang="en-US" sz="1000" b="0" i="0" u="none" strike="noStrike" cap="none" normalizeH="0" baseline="0">
                        <a:ln>
                          <a:noFill/>
                        </a:ln>
                        <a:solidFill>
                          <a:schemeClr val="tx1"/>
                        </a:solidFill>
                        <a:effectLst/>
                        <a:latin typeface="+mn-lt"/>
                        <a:ea typeface="MS PGothic" pitchFamily="34" charset="-128"/>
                      </a:endParaRPr>
                    </a:p>
                  </a:txBody>
                  <a:tcPr marL="76200" marR="76200" marT="38100" marB="38100">
                    <a:lnL w="12700" cmpd="sng">
                      <a:noFill/>
                      <a:prstDash val="solid"/>
                    </a:lnL>
                    <a:lnR w="12700" cmpd="sng">
                      <a:noFill/>
                      <a:prstDash val="solid"/>
                    </a:lnR>
                    <a:lnT w="28575" cap="flat" cmpd="sng" algn="ctr">
                      <a:solidFill>
                        <a:schemeClr val="tx1"/>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67549211"/>
                  </a:ext>
                </a:extLst>
              </a:tr>
            </a:tbl>
          </a:graphicData>
        </a:graphic>
      </p:graphicFrame>
      <p:graphicFrame>
        <p:nvGraphicFramePr>
          <p:cNvPr id="14" name="Content Placeholder 11"/>
          <p:cNvGraphicFramePr>
            <a:graphicFrameLocks noGrp="1"/>
          </p:cNvGraphicFramePr>
          <p:nvPr>
            <p:ph sz="half" idx="13"/>
            <p:extLst>
              <p:ext uri="{D42A27DB-BD31-4B8C-83A1-F6EECF244321}">
                <p14:modId xmlns:p14="http://schemas.microsoft.com/office/powerpoint/2010/main" val="1077608793"/>
              </p:ext>
            </p:extLst>
          </p:nvPr>
        </p:nvGraphicFramePr>
        <p:xfrm>
          <a:off x="8345613" y="1257636"/>
          <a:ext cx="3429946" cy="5249760"/>
        </p:xfrm>
        <a:graphic>
          <a:graphicData uri="http://schemas.openxmlformats.org/drawingml/2006/table">
            <a:tbl>
              <a:tblPr firstRow="1" firstCol="1" bandRow="1"/>
              <a:tblGrid>
                <a:gridCol w="3429946">
                  <a:extLst>
                    <a:ext uri="{9D8B030D-6E8A-4147-A177-3AD203B41FA5}">
                      <a16:colId xmlns:a16="http://schemas.microsoft.com/office/drawing/2014/main" val="20000"/>
                    </a:ext>
                  </a:extLst>
                </a:gridCol>
              </a:tblGrid>
              <a:tr h="304800">
                <a:tc>
                  <a:txBody>
                    <a:bodyPr/>
                    <a:lstStyle/>
                    <a:p>
                      <a:r>
                        <a:rPr lang="en-US" sz="1500" b="1">
                          <a:latin typeface="+mn-lt"/>
                        </a:rPr>
                        <a:t>Client Challenges to Overcome</a:t>
                      </a:r>
                    </a:p>
                  </a:txBody>
                  <a:tcPr marL="76200" marR="76200" marT="38100" marB="38100">
                    <a:lnL w="12700" cmpd="sng">
                      <a:noFill/>
                      <a:prstDash val="solid"/>
                    </a:lnL>
                    <a:lnR w="12700" cmpd="sng">
                      <a:noFill/>
                      <a:prstDash val="solid"/>
                    </a:lnR>
                    <a:lnT w="12700" cmpd="sng">
                      <a:noFill/>
                      <a:prstDash val="soli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341120">
                <a:tc>
                  <a:txBody>
                    <a:bodyPr/>
                    <a:lstStyle/>
                    <a:p>
                      <a:pPr marL="0" marR="0" lvl="0" indent="0" algn="l" defTabSz="914400" rtl="0" eaLnBrk="0" fontAlgn="base" latinLnBrk="0" hangingPunct="0">
                        <a:lnSpc>
                          <a:spcPct val="90000"/>
                        </a:lnSpc>
                        <a:spcBef>
                          <a:spcPts val="400"/>
                        </a:spcBef>
                        <a:spcAft>
                          <a:spcPct val="0"/>
                        </a:spcAft>
                        <a:buClr>
                          <a:schemeClr val="tx1"/>
                        </a:buClr>
                        <a:buSzTx/>
                        <a:buFont typeface="Arial" charset="0"/>
                        <a:buNone/>
                        <a:tabLst/>
                      </a:pPr>
                      <a:r>
                        <a:rPr lang="de-DE" sz="1000">
                          <a:effectLst/>
                          <a:latin typeface="FK CARIAD Light"/>
                          <a:ea typeface="Arial" panose="020B0604020202020204" pitchFamily="34" charset="0"/>
                          <a:cs typeface="Times New Roman" panose="02020603050405020304" pitchFamily="18" charset="0"/>
                        </a:rPr>
                        <a:t>Digitalization and electromobility are the top innovation drivers in the automotive industry today.  Carriad has to overcome:</a:t>
                      </a:r>
                      <a:endParaRPr kumimoji="0" lang="en-US" sz="1000" b="0" i="0" u="none" strike="noStrike" cap="none" normalizeH="0" baseline="0">
                        <a:ln>
                          <a:noFill/>
                        </a:ln>
                        <a:solidFill>
                          <a:schemeClr val="tx1"/>
                        </a:solidFill>
                        <a:effectLst/>
                        <a:latin typeface="+mn-lt"/>
                        <a:ea typeface="MS PGothic" pitchFamily="34" charset="-128"/>
                      </a:endParaRPr>
                    </a:p>
                    <a:p>
                      <a:pPr marL="171450" marR="0" lvl="0" indent="-171450" algn="l" defTabSz="914400" rtl="0" eaLnBrk="0" fontAlgn="base" latinLnBrk="0" hangingPunct="0">
                        <a:lnSpc>
                          <a:spcPct val="90000"/>
                        </a:lnSpc>
                        <a:spcBef>
                          <a:spcPts val="400"/>
                        </a:spcBef>
                        <a:spcAft>
                          <a:spcPct val="0"/>
                        </a:spcAft>
                        <a:buClr>
                          <a:schemeClr val="tx1"/>
                        </a:buClr>
                        <a:buSzTx/>
                        <a:buFont typeface="Arial" charset="0"/>
                        <a:buChar char="•"/>
                        <a:tabLst/>
                      </a:pPr>
                      <a:r>
                        <a:rPr lang="en-US" sz="1000"/>
                        <a:t>Unstable Services caused by siloes delivery</a:t>
                      </a:r>
                      <a:endParaRPr kumimoji="0" lang="en-US" sz="1000" b="0" i="0" u="none" strike="noStrike" cap="none" normalizeH="0" baseline="0">
                        <a:ln>
                          <a:noFill/>
                        </a:ln>
                        <a:solidFill>
                          <a:schemeClr val="tx1"/>
                        </a:solidFill>
                        <a:effectLst/>
                        <a:latin typeface="+mn-lt"/>
                        <a:ea typeface="MS PGothic" pitchFamily="34" charset="-128"/>
                      </a:endParaRPr>
                    </a:p>
                    <a:p>
                      <a:pPr marL="171450" marR="0" lvl="0" indent="-171450" algn="l" defTabSz="914400" rtl="0" eaLnBrk="0" fontAlgn="base" latinLnBrk="0" hangingPunct="0">
                        <a:lnSpc>
                          <a:spcPct val="90000"/>
                        </a:lnSpc>
                        <a:spcBef>
                          <a:spcPts val="400"/>
                        </a:spcBef>
                        <a:spcAft>
                          <a:spcPct val="0"/>
                        </a:spcAft>
                        <a:buClr>
                          <a:schemeClr val="tx1"/>
                        </a:buClr>
                        <a:buSzTx/>
                        <a:buFont typeface="Arial" charset="0"/>
                        <a:buChar char="•"/>
                        <a:tabLst/>
                        <a:defRPr/>
                      </a:pPr>
                      <a:r>
                        <a:rPr lang="en-US" sz="1000"/>
                        <a:t>Process frictions</a:t>
                      </a:r>
                    </a:p>
                    <a:p>
                      <a:pPr marL="171450" marR="0" lvl="0" indent="-171450" algn="l" defTabSz="914400" rtl="0" eaLnBrk="0" fontAlgn="base" latinLnBrk="0" hangingPunct="0">
                        <a:lnSpc>
                          <a:spcPct val="90000"/>
                        </a:lnSpc>
                        <a:spcBef>
                          <a:spcPts val="400"/>
                        </a:spcBef>
                        <a:spcAft>
                          <a:spcPct val="0"/>
                        </a:spcAft>
                        <a:buClr>
                          <a:schemeClr val="tx1"/>
                        </a:buClr>
                        <a:buSzTx/>
                        <a:buFont typeface="Arial" charset="0"/>
                        <a:buChar char="•"/>
                        <a:tabLst/>
                      </a:pPr>
                      <a:r>
                        <a:rPr lang="en-US" sz="1000"/>
                        <a:t>Free-up resources for future platform development</a:t>
                      </a:r>
                      <a:endParaRPr kumimoji="0" lang="en-US" sz="1000" b="0" i="0" u="none" strike="noStrike" cap="none" normalizeH="0" baseline="0">
                        <a:ln>
                          <a:noFill/>
                        </a:ln>
                        <a:solidFill>
                          <a:schemeClr val="tx1"/>
                        </a:solidFill>
                        <a:effectLst/>
                        <a:latin typeface="+mn-lt"/>
                        <a:ea typeface="MS PGothic" pitchFamily="34" charset="-128"/>
                      </a:endParaRPr>
                    </a:p>
                  </a:txBody>
                  <a:tcPr marL="76200" marR="76200" marT="38100" marB="38100">
                    <a:lnL w="12700" cmpd="sng">
                      <a:noFill/>
                      <a:prstDash val="solid"/>
                    </a:lnL>
                    <a:lnR w="12700" cmpd="sng">
                      <a:noFill/>
                      <a:prstDash val="solid"/>
                    </a:lnR>
                    <a:lnT w="28575" cap="flat" cmpd="sng" algn="ctr">
                      <a:solidFill>
                        <a:schemeClr val="tx1"/>
                      </a:solidFill>
                      <a:prstDash val="solid"/>
                      <a:round/>
                      <a:headEnd type="none" w="med" len="med"/>
                      <a:tailEnd type="none" w="med" len="med"/>
                    </a:lnT>
                    <a:lnB w="6350">
                      <a:noFill/>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339093">
                <a:tc>
                  <a:txBody>
                    <a:bodyPr/>
                    <a:lstStyle/>
                    <a:p>
                      <a:pPr marL="0" marR="0" lvl="0" indent="0" algn="l" defTabSz="914400" rtl="0" eaLnBrk="0" fontAlgn="base" latinLnBrk="0" hangingPunct="0">
                        <a:lnSpc>
                          <a:spcPct val="90000"/>
                        </a:lnSpc>
                        <a:spcBef>
                          <a:spcPts val="400"/>
                        </a:spcBef>
                        <a:spcAft>
                          <a:spcPct val="0"/>
                        </a:spcAft>
                        <a:buClr>
                          <a:schemeClr val="tx2"/>
                        </a:buClr>
                        <a:buSzTx/>
                        <a:buFont typeface="Arial" charset="0"/>
                        <a:buNone/>
                        <a:tabLst/>
                      </a:pPr>
                      <a:r>
                        <a:rPr kumimoji="0" lang="en-US" sz="1500" b="1" i="0" u="none" strike="noStrike" cap="none" normalizeH="0" baseline="0">
                          <a:ln>
                            <a:noFill/>
                          </a:ln>
                          <a:solidFill>
                            <a:schemeClr val="tx1"/>
                          </a:solidFill>
                          <a:effectLst/>
                          <a:latin typeface="+mn-lt"/>
                          <a:ea typeface="MS PGothic" pitchFamily="34" charset="-128"/>
                        </a:rPr>
                        <a:t>Solution Team and Roles</a:t>
                      </a:r>
                    </a:p>
                  </a:txBody>
                  <a:tcPr marL="76200" marR="76200" marT="38100" marB="38100">
                    <a:lnL>
                      <a:noFill/>
                    </a:lnL>
                    <a:lnR>
                      <a:noFill/>
                    </a:lnR>
                    <a:lnT w="6350">
                      <a:noFill/>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55396899"/>
                  </a:ext>
                </a:extLst>
              </a:tr>
              <a:tr h="3264747">
                <a:tc>
                  <a:txBody>
                    <a:bodyPr/>
                    <a:lstStyle/>
                    <a:p>
                      <a:pPr marL="171450" marR="0" lvl="0" indent="-171450" algn="l" defTabSz="914400" rtl="0" eaLnBrk="0" fontAlgn="base" latinLnBrk="0" hangingPunct="0">
                        <a:lnSpc>
                          <a:spcPct val="90000"/>
                        </a:lnSpc>
                        <a:spcBef>
                          <a:spcPts val="400"/>
                        </a:spcBef>
                        <a:spcAft>
                          <a:spcPct val="0"/>
                        </a:spcAft>
                        <a:buClr>
                          <a:schemeClr val="tx1"/>
                        </a:buClr>
                        <a:buSzTx/>
                        <a:buFont typeface="Arial" charset="0"/>
                        <a:buChar char="•"/>
                        <a:tabLst/>
                      </a:pPr>
                      <a:r>
                        <a:rPr kumimoji="0" lang="en-US" sz="1000" b="0" i="0" u="none" strike="noStrike" cap="none" normalizeH="0" baseline="0">
                          <a:ln>
                            <a:noFill/>
                          </a:ln>
                          <a:solidFill>
                            <a:schemeClr val="tx1"/>
                          </a:solidFill>
                          <a:effectLst/>
                          <a:latin typeface="+mn-lt"/>
                          <a:ea typeface="MS PGothic" pitchFamily="34" charset="-128"/>
                        </a:rPr>
                        <a:t>Colin Schmidt: T&amp;T  </a:t>
                      </a:r>
                    </a:p>
                    <a:p>
                      <a:pPr marL="171450" marR="0" lvl="0" indent="-171450" algn="l" defTabSz="914400" rtl="0" eaLnBrk="0" fontAlgn="base" latinLnBrk="0" hangingPunct="0">
                        <a:lnSpc>
                          <a:spcPct val="90000"/>
                        </a:lnSpc>
                        <a:spcBef>
                          <a:spcPts val="400"/>
                        </a:spcBef>
                        <a:spcAft>
                          <a:spcPct val="0"/>
                        </a:spcAft>
                        <a:buClr>
                          <a:schemeClr val="tx1"/>
                        </a:buClr>
                        <a:buSzTx/>
                        <a:buFont typeface="Arial" charset="0"/>
                        <a:buChar char="•"/>
                        <a:tabLst/>
                        <a:defRPr/>
                      </a:pPr>
                      <a:r>
                        <a:rPr kumimoji="0" lang="en-US" sz="1000" b="0" i="0" u="none" strike="noStrike" kern="1200" cap="none" normalizeH="0" baseline="0">
                          <a:ln>
                            <a:noFill/>
                          </a:ln>
                          <a:solidFill>
                            <a:schemeClr val="tx1"/>
                          </a:solidFill>
                          <a:effectLst/>
                          <a:latin typeface="+mn-lt"/>
                          <a:ea typeface="MS PGothic" pitchFamily="34" charset="-128"/>
                          <a:cs typeface="+mn-cs"/>
                        </a:rPr>
                        <a:t>Carsten Arenz: MSLA</a:t>
                      </a:r>
                    </a:p>
                    <a:p>
                      <a:pPr marL="171450" marR="0" lvl="0" indent="-171450" algn="l" defTabSz="914400" rtl="0" eaLnBrk="0" fontAlgn="base" latinLnBrk="0" hangingPunct="0">
                        <a:lnSpc>
                          <a:spcPct val="90000"/>
                        </a:lnSpc>
                        <a:spcBef>
                          <a:spcPts val="400"/>
                        </a:spcBef>
                        <a:spcAft>
                          <a:spcPct val="0"/>
                        </a:spcAft>
                        <a:buClr>
                          <a:schemeClr val="tx1"/>
                        </a:buClr>
                        <a:buSzTx/>
                        <a:buFont typeface="Arial" charset="0"/>
                        <a:buChar char="•"/>
                        <a:tabLst/>
                        <a:defRPr/>
                      </a:pPr>
                      <a:r>
                        <a:rPr kumimoji="0" lang="en-US" sz="1000" b="0" i="0" u="none" strike="noStrike" kern="1200" cap="none" normalizeH="0" baseline="0">
                          <a:ln>
                            <a:noFill/>
                          </a:ln>
                          <a:solidFill>
                            <a:schemeClr val="tx1"/>
                          </a:solidFill>
                          <a:effectLst/>
                          <a:latin typeface="+mn-lt"/>
                          <a:ea typeface="MS PGothic" pitchFamily="34" charset="-128"/>
                          <a:cs typeface="+mn-cs"/>
                        </a:rPr>
                        <a:t>Christoph Pap: SLA Applications Services</a:t>
                      </a:r>
                    </a:p>
                    <a:p>
                      <a:pPr marL="171450" marR="0" lvl="0" indent="-171450" algn="l" defTabSz="914400" rtl="0" eaLnBrk="0" fontAlgn="base" latinLnBrk="0" hangingPunct="0">
                        <a:lnSpc>
                          <a:spcPct val="90000"/>
                        </a:lnSpc>
                        <a:spcBef>
                          <a:spcPts val="400"/>
                        </a:spcBef>
                        <a:spcAft>
                          <a:spcPct val="0"/>
                        </a:spcAft>
                        <a:buClr>
                          <a:schemeClr val="tx1"/>
                        </a:buClr>
                        <a:buSzTx/>
                        <a:buFont typeface="Arial" charset="0"/>
                        <a:buChar char="•"/>
                        <a:tabLst/>
                        <a:defRPr/>
                      </a:pPr>
                      <a:r>
                        <a:rPr kumimoji="0" lang="en-US" sz="1000" b="0" i="0" u="none" strike="noStrike" kern="1200" cap="none" normalizeH="0" baseline="0">
                          <a:ln>
                            <a:noFill/>
                          </a:ln>
                          <a:solidFill>
                            <a:schemeClr val="tx1"/>
                          </a:solidFill>
                          <a:effectLst/>
                          <a:latin typeface="+mn-lt"/>
                          <a:ea typeface="MS PGothic" pitchFamily="34" charset="-128"/>
                          <a:cs typeface="+mn-cs"/>
                        </a:rPr>
                        <a:t>Neela </a:t>
                      </a:r>
                      <a:r>
                        <a:rPr kumimoji="0" lang="en-US" sz="1000" b="0" i="0" u="none" strike="noStrike" kern="1200" cap="none" normalizeH="0" baseline="0" err="1">
                          <a:ln>
                            <a:noFill/>
                          </a:ln>
                          <a:solidFill>
                            <a:schemeClr val="tx1"/>
                          </a:solidFill>
                          <a:effectLst/>
                          <a:latin typeface="+mn-lt"/>
                          <a:ea typeface="MS PGothic" pitchFamily="34" charset="-128"/>
                          <a:cs typeface="+mn-cs"/>
                        </a:rPr>
                        <a:t>Lahit</a:t>
                      </a:r>
                      <a:r>
                        <a:rPr kumimoji="0" lang="en-US" sz="1000" b="0" i="0" u="none" strike="noStrike" kern="1200" cap="none" normalizeH="0" baseline="0">
                          <a:ln>
                            <a:noFill/>
                          </a:ln>
                          <a:solidFill>
                            <a:schemeClr val="tx1"/>
                          </a:solidFill>
                          <a:effectLst/>
                          <a:latin typeface="+mn-lt"/>
                          <a:ea typeface="MS PGothic" pitchFamily="34" charset="-128"/>
                          <a:cs typeface="+mn-cs"/>
                        </a:rPr>
                        <a:t> Praharaj: Application Services/DevOps</a:t>
                      </a:r>
                    </a:p>
                    <a:p>
                      <a:pPr marL="171450" marR="0" lvl="0" indent="-171450" algn="l" defTabSz="914400" rtl="0" eaLnBrk="0" fontAlgn="base" latinLnBrk="0" hangingPunct="0">
                        <a:lnSpc>
                          <a:spcPct val="90000"/>
                        </a:lnSpc>
                        <a:spcBef>
                          <a:spcPts val="400"/>
                        </a:spcBef>
                        <a:spcAft>
                          <a:spcPct val="0"/>
                        </a:spcAft>
                        <a:buClr>
                          <a:schemeClr val="tx1"/>
                        </a:buClr>
                        <a:buSzTx/>
                        <a:buFont typeface="Arial" charset="0"/>
                        <a:buChar char="•"/>
                        <a:tabLst/>
                        <a:defRPr/>
                      </a:pPr>
                      <a:r>
                        <a:rPr kumimoji="0" lang="en-US" sz="1000" b="0" i="0" u="none" strike="noStrike" kern="1200" cap="none" normalizeH="0" baseline="0">
                          <a:ln>
                            <a:noFill/>
                          </a:ln>
                          <a:solidFill>
                            <a:schemeClr val="tx1"/>
                          </a:solidFill>
                          <a:effectLst/>
                          <a:latin typeface="+mn-lt"/>
                          <a:ea typeface="MS PGothic" pitchFamily="34" charset="-128"/>
                          <a:cs typeface="+mn-cs"/>
                        </a:rPr>
                        <a:t>Rakesh Vaila: Application Team-PACE</a:t>
                      </a:r>
                    </a:p>
                    <a:p>
                      <a:pPr marL="171450" marR="0" lvl="0" indent="-171450" algn="l" defTabSz="914400" rtl="0" eaLnBrk="0" fontAlgn="base" latinLnBrk="0" hangingPunct="0">
                        <a:lnSpc>
                          <a:spcPct val="90000"/>
                        </a:lnSpc>
                        <a:spcBef>
                          <a:spcPts val="400"/>
                        </a:spcBef>
                        <a:spcAft>
                          <a:spcPct val="0"/>
                        </a:spcAft>
                        <a:buClr>
                          <a:schemeClr val="tx1"/>
                        </a:buClr>
                        <a:buSzTx/>
                        <a:buFont typeface="Arial" charset="0"/>
                        <a:buChar char="•"/>
                        <a:tabLst/>
                        <a:defRPr/>
                      </a:pPr>
                      <a:r>
                        <a:rPr kumimoji="0" lang="en-US" sz="1000" b="0" i="0" u="none" strike="noStrike" kern="1200" cap="none" normalizeH="0" baseline="0">
                          <a:ln>
                            <a:noFill/>
                          </a:ln>
                          <a:solidFill>
                            <a:schemeClr val="tx1"/>
                          </a:solidFill>
                          <a:effectLst/>
                          <a:latin typeface="+mn-lt"/>
                          <a:ea typeface="MS PGothic" pitchFamily="34" charset="-128"/>
                          <a:cs typeface="+mn-cs"/>
                        </a:rPr>
                        <a:t>Uwe Vollbrecht: TL Custom Apps Org (Delivery)</a:t>
                      </a:r>
                    </a:p>
                    <a:p>
                      <a:pPr marL="171450" marR="0" lvl="0" indent="-171450" algn="l" defTabSz="914400" rtl="0" eaLnBrk="0" fontAlgn="base" latinLnBrk="0" hangingPunct="0">
                        <a:lnSpc>
                          <a:spcPct val="90000"/>
                        </a:lnSpc>
                        <a:spcBef>
                          <a:spcPts val="400"/>
                        </a:spcBef>
                        <a:spcAft>
                          <a:spcPct val="0"/>
                        </a:spcAft>
                        <a:buClr>
                          <a:schemeClr val="tx1"/>
                        </a:buClr>
                        <a:buSzTx/>
                        <a:buFont typeface="Arial" charset="0"/>
                        <a:buChar char="•"/>
                        <a:tabLst/>
                        <a:defRPr/>
                      </a:pPr>
                      <a:r>
                        <a:rPr kumimoji="0" lang="en-US" sz="1000" b="0" i="0" u="none" strike="noStrike" kern="1200" cap="none" normalizeH="0" baseline="0">
                          <a:ln>
                            <a:noFill/>
                          </a:ln>
                          <a:solidFill>
                            <a:schemeClr val="tx1"/>
                          </a:solidFill>
                          <a:effectLst/>
                          <a:latin typeface="+mn-lt"/>
                          <a:ea typeface="MS PGothic" pitchFamily="34" charset="-128"/>
                          <a:cs typeface="+mn-cs"/>
                        </a:rPr>
                        <a:t>Stoil Temelkov: Security</a:t>
                      </a:r>
                    </a:p>
                    <a:p>
                      <a:pPr marL="171450" marR="0" lvl="0" indent="-171450" algn="l" defTabSz="914400" rtl="0" eaLnBrk="0" fontAlgn="base" latinLnBrk="0" hangingPunct="0">
                        <a:lnSpc>
                          <a:spcPct val="90000"/>
                        </a:lnSpc>
                        <a:spcBef>
                          <a:spcPts val="400"/>
                        </a:spcBef>
                        <a:spcAft>
                          <a:spcPct val="0"/>
                        </a:spcAft>
                        <a:buClr>
                          <a:schemeClr val="tx1"/>
                        </a:buClr>
                        <a:buSzTx/>
                        <a:buFont typeface="Arial" charset="0"/>
                        <a:buChar char="•"/>
                        <a:tabLst/>
                        <a:defRPr/>
                      </a:pPr>
                      <a:r>
                        <a:rPr kumimoji="0" lang="en-US" sz="1000" b="0" i="0" u="none" strike="noStrike" kern="1200" cap="none" normalizeH="0" baseline="0">
                          <a:ln>
                            <a:noFill/>
                          </a:ln>
                          <a:solidFill>
                            <a:schemeClr val="tx1"/>
                          </a:solidFill>
                          <a:effectLst/>
                          <a:latin typeface="+mn-lt"/>
                          <a:ea typeface="MS PGothic" pitchFamily="34" charset="-128"/>
                          <a:cs typeface="+mn-cs"/>
                        </a:rPr>
                        <a:t>Laura Zijno: ITSM</a:t>
                      </a:r>
                    </a:p>
                    <a:p>
                      <a:pPr marL="171450" marR="0" lvl="0" indent="-171450" algn="l" defTabSz="914400" rtl="0" eaLnBrk="0" fontAlgn="base" latinLnBrk="0" hangingPunct="0">
                        <a:lnSpc>
                          <a:spcPct val="90000"/>
                        </a:lnSpc>
                        <a:spcBef>
                          <a:spcPts val="400"/>
                        </a:spcBef>
                        <a:spcAft>
                          <a:spcPct val="0"/>
                        </a:spcAft>
                        <a:buClr>
                          <a:schemeClr val="tx1"/>
                        </a:buClr>
                        <a:buSzTx/>
                        <a:buFont typeface="Arial" charset="0"/>
                        <a:buChar char="•"/>
                        <a:tabLst/>
                        <a:defRPr/>
                      </a:pPr>
                      <a:r>
                        <a:rPr kumimoji="0" lang="en-US" sz="1000" b="0" i="0" u="none" strike="noStrike" kern="1200" cap="none" normalizeH="0" baseline="0">
                          <a:ln>
                            <a:noFill/>
                          </a:ln>
                          <a:solidFill>
                            <a:schemeClr val="tx1"/>
                          </a:solidFill>
                          <a:effectLst/>
                          <a:latin typeface="+mn-lt"/>
                          <a:ea typeface="MS PGothic" pitchFamily="34" charset="-128"/>
                          <a:cs typeface="+mn-cs"/>
                        </a:rPr>
                        <a:t>Plieth, Stefan: Testing</a:t>
                      </a:r>
                    </a:p>
                    <a:p>
                      <a:pPr marL="171450" marR="0" lvl="0" indent="-171450" algn="l" defTabSz="914400" rtl="0" eaLnBrk="0" fontAlgn="base" latinLnBrk="0" hangingPunct="0">
                        <a:lnSpc>
                          <a:spcPct val="90000"/>
                        </a:lnSpc>
                        <a:spcBef>
                          <a:spcPts val="400"/>
                        </a:spcBef>
                        <a:spcAft>
                          <a:spcPct val="0"/>
                        </a:spcAft>
                        <a:buClr>
                          <a:schemeClr val="tx1"/>
                        </a:buClr>
                        <a:buSzTx/>
                        <a:buFont typeface="Arial" charset="0"/>
                        <a:buChar char="•"/>
                        <a:tabLst/>
                        <a:defRPr/>
                      </a:pPr>
                      <a:r>
                        <a:rPr kumimoji="0" lang="en-US" sz="1000" b="0" i="0" u="none" strike="noStrike" kern="1200" cap="none" normalizeH="0" baseline="0">
                          <a:ln>
                            <a:noFill/>
                          </a:ln>
                          <a:solidFill>
                            <a:schemeClr val="tx1"/>
                          </a:solidFill>
                          <a:effectLst/>
                          <a:latin typeface="+mn-lt"/>
                          <a:ea typeface="MS PGothic" pitchFamily="34" charset="-128"/>
                          <a:cs typeface="+mn-cs"/>
                        </a:rPr>
                        <a:t>Andreas Jordan: Managing Consultant</a:t>
                      </a:r>
                    </a:p>
                    <a:p>
                      <a:pPr marL="171450" marR="0" lvl="0" indent="-171450" algn="l" defTabSz="914400" rtl="0" eaLnBrk="0" fontAlgn="base" latinLnBrk="0" hangingPunct="0">
                        <a:lnSpc>
                          <a:spcPct val="90000"/>
                        </a:lnSpc>
                        <a:spcBef>
                          <a:spcPts val="400"/>
                        </a:spcBef>
                        <a:spcAft>
                          <a:spcPct val="0"/>
                        </a:spcAft>
                        <a:buClr>
                          <a:schemeClr val="tx1"/>
                        </a:buClr>
                        <a:buSzTx/>
                        <a:buFont typeface="Arial" charset="0"/>
                        <a:buChar char="•"/>
                        <a:tabLst/>
                        <a:defRPr/>
                      </a:pPr>
                      <a:r>
                        <a:rPr kumimoji="0" lang="en-US" sz="1000" b="0" i="0" u="none" strike="noStrike" kern="1200" cap="none" normalizeH="0" baseline="0">
                          <a:ln>
                            <a:noFill/>
                          </a:ln>
                          <a:solidFill>
                            <a:schemeClr val="tx1"/>
                          </a:solidFill>
                          <a:effectLst/>
                          <a:latin typeface="+mn-lt"/>
                          <a:ea typeface="MS PGothic" pitchFamily="34" charset="-128"/>
                          <a:cs typeface="+mn-cs"/>
                        </a:rPr>
                        <a:t>Somasundaram, Maruthachalam: Agile Coach</a:t>
                      </a:r>
                    </a:p>
                    <a:p>
                      <a:pPr marL="171450" marR="0" lvl="0" indent="-171450" algn="l" defTabSz="914400" rtl="0" eaLnBrk="0" fontAlgn="base" latinLnBrk="0" hangingPunct="0">
                        <a:lnSpc>
                          <a:spcPct val="90000"/>
                        </a:lnSpc>
                        <a:spcBef>
                          <a:spcPts val="400"/>
                        </a:spcBef>
                        <a:spcAft>
                          <a:spcPct val="0"/>
                        </a:spcAft>
                        <a:buClr>
                          <a:schemeClr val="tx1"/>
                        </a:buClr>
                        <a:buSzTx/>
                        <a:buFont typeface="Arial" charset="0"/>
                        <a:buChar char="•"/>
                        <a:tabLst/>
                        <a:defRPr/>
                      </a:pPr>
                      <a:r>
                        <a:rPr kumimoji="0" lang="en-US" sz="1000" b="0" i="0" u="none" strike="noStrike" kern="1200" cap="none" normalizeH="0" baseline="0">
                          <a:ln>
                            <a:noFill/>
                          </a:ln>
                          <a:solidFill>
                            <a:schemeClr val="tx1"/>
                          </a:solidFill>
                          <a:effectLst/>
                          <a:latin typeface="+mn-lt"/>
                          <a:ea typeface="MS PGothic" pitchFamily="34" charset="-128"/>
                          <a:cs typeface="+mn-cs"/>
                        </a:rPr>
                        <a:t>Matt Kay: Global Product Manager Applications</a:t>
                      </a:r>
                    </a:p>
                    <a:p>
                      <a:pPr marL="171450" marR="0" lvl="0" indent="-171450" algn="l" defTabSz="914400" rtl="0" eaLnBrk="0" fontAlgn="base" latinLnBrk="0" hangingPunct="0">
                        <a:lnSpc>
                          <a:spcPct val="90000"/>
                        </a:lnSpc>
                        <a:spcBef>
                          <a:spcPts val="400"/>
                        </a:spcBef>
                        <a:spcAft>
                          <a:spcPct val="0"/>
                        </a:spcAft>
                        <a:buClr>
                          <a:schemeClr val="tx1"/>
                        </a:buClr>
                        <a:buSzTx/>
                        <a:buFont typeface="Arial" charset="0"/>
                        <a:buChar char="•"/>
                        <a:tabLst/>
                        <a:defRPr/>
                      </a:pPr>
                      <a:r>
                        <a:rPr kumimoji="0" lang="de-DE" sz="1000" b="0" i="0" u="none" strike="noStrike" kern="1200" cap="none" normalizeH="0" baseline="0">
                          <a:ln>
                            <a:noFill/>
                          </a:ln>
                          <a:solidFill>
                            <a:schemeClr val="tx1"/>
                          </a:solidFill>
                          <a:effectLst/>
                          <a:latin typeface="+mn-lt"/>
                          <a:ea typeface="MS PGothic" pitchFamily="34" charset="-128"/>
                          <a:cs typeface="+mn-cs"/>
                        </a:rPr>
                        <a:t>Mildebrand, Markus (DXC Luxoft)</a:t>
                      </a:r>
                    </a:p>
                    <a:p>
                      <a:pPr marL="171450" marR="0" lvl="0" indent="-171450" algn="l" defTabSz="914400" rtl="0" eaLnBrk="0" fontAlgn="base" latinLnBrk="0" hangingPunct="0">
                        <a:lnSpc>
                          <a:spcPct val="90000"/>
                        </a:lnSpc>
                        <a:spcBef>
                          <a:spcPts val="400"/>
                        </a:spcBef>
                        <a:spcAft>
                          <a:spcPct val="0"/>
                        </a:spcAft>
                        <a:buClr>
                          <a:schemeClr val="tx1"/>
                        </a:buClr>
                        <a:buSzTx/>
                        <a:buFont typeface="Arial" charset="0"/>
                        <a:buChar char="•"/>
                        <a:tabLst/>
                        <a:defRPr/>
                      </a:pPr>
                      <a:r>
                        <a:rPr kumimoji="0" lang="en-US" sz="1000" b="0" i="0" u="none" strike="noStrike" kern="1200" cap="none" normalizeH="0" baseline="0" err="1">
                          <a:ln>
                            <a:noFill/>
                          </a:ln>
                          <a:solidFill>
                            <a:schemeClr val="tx1"/>
                          </a:solidFill>
                          <a:effectLst/>
                          <a:latin typeface="+mn-lt"/>
                          <a:ea typeface="MS PGothic" pitchFamily="34" charset="-128"/>
                          <a:cs typeface="+mn-cs"/>
                        </a:rPr>
                        <a:t>Kraehe</a:t>
                      </a:r>
                      <a:r>
                        <a:rPr kumimoji="0" lang="en-US" sz="1000" b="0" i="0" u="none" strike="noStrike" kern="1200" cap="none" normalizeH="0" baseline="0">
                          <a:ln>
                            <a:noFill/>
                          </a:ln>
                          <a:solidFill>
                            <a:schemeClr val="tx1"/>
                          </a:solidFill>
                          <a:effectLst/>
                          <a:latin typeface="+mn-lt"/>
                          <a:ea typeface="MS PGothic" pitchFamily="34" charset="-128"/>
                          <a:cs typeface="+mn-cs"/>
                        </a:rPr>
                        <a:t>, Ronny (DXC Luxoft): </a:t>
                      </a:r>
                    </a:p>
                  </a:txBody>
                  <a:tcPr marL="76200" marR="76200" marT="38100" marB="38100">
                    <a:lnL w="12700" cmpd="sng">
                      <a:noFill/>
                      <a:prstDash val="solid"/>
                    </a:lnL>
                    <a:lnR w="12700" cmpd="sng">
                      <a:noFill/>
                      <a:prstDash val="solid"/>
                    </a:lnR>
                    <a:lnT w="28575" cap="flat" cmpd="sng" algn="ctr">
                      <a:solidFill>
                        <a:schemeClr val="tx1"/>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67549211"/>
                  </a:ext>
                </a:extLst>
              </a:tr>
            </a:tbl>
          </a:graphicData>
        </a:graphic>
      </p:graphicFrame>
      <p:sp>
        <p:nvSpPr>
          <p:cNvPr id="2" name="Title 1"/>
          <p:cNvSpPr>
            <a:spLocks noGrp="1"/>
          </p:cNvSpPr>
          <p:nvPr>
            <p:ph type="title"/>
          </p:nvPr>
        </p:nvSpPr>
        <p:spPr>
          <a:xfrm>
            <a:off x="571500" y="533136"/>
            <a:ext cx="11049000" cy="426420"/>
          </a:xfrm>
        </p:spPr>
        <p:txBody>
          <a:bodyPr>
            <a:noAutofit/>
          </a:bodyPr>
          <a:lstStyle/>
          <a:p>
            <a:r>
              <a:rPr lang="en-US"/>
              <a:t>Client Background and Business Objectives</a:t>
            </a:r>
            <a:br>
              <a:rPr lang="en-US"/>
            </a:br>
            <a:endParaRPr lang="en-US"/>
          </a:p>
        </p:txBody>
      </p:sp>
    </p:spTree>
    <p:extLst>
      <p:ext uri="{BB962C8B-B14F-4D97-AF65-F5344CB8AC3E}">
        <p14:creationId xmlns:p14="http://schemas.microsoft.com/office/powerpoint/2010/main" val="13291323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05D3B85-BB4A-4B9B-BBC3-EAD9E8168EC3}"/>
              </a:ext>
            </a:extLst>
          </p:cNvPr>
          <p:cNvSpPr>
            <a:spLocks noGrp="1"/>
          </p:cNvSpPr>
          <p:nvPr>
            <p:ph type="title"/>
          </p:nvPr>
        </p:nvSpPr>
        <p:spPr>
          <a:xfrm>
            <a:off x="571500" y="183513"/>
            <a:ext cx="11049000" cy="468670"/>
          </a:xfrm>
        </p:spPr>
        <p:txBody>
          <a:bodyPr/>
          <a:lstStyle/>
          <a:p>
            <a:r>
              <a:rPr lang="de-DE"/>
              <a:t>T&amp;T Timeline</a:t>
            </a:r>
            <a:endParaRPr lang="en-DE"/>
          </a:p>
        </p:txBody>
      </p:sp>
      <p:pic>
        <p:nvPicPr>
          <p:cNvPr id="3" name="Grafik 2">
            <a:extLst>
              <a:ext uri="{FF2B5EF4-FFF2-40B4-BE49-F238E27FC236}">
                <a16:creationId xmlns:a16="http://schemas.microsoft.com/office/drawing/2014/main" id="{74B4EB07-3D10-4AC1-995D-120A8DE46BCD}"/>
              </a:ext>
            </a:extLst>
          </p:cNvPr>
          <p:cNvPicPr>
            <a:picLocks noChangeAspect="1"/>
          </p:cNvPicPr>
          <p:nvPr/>
        </p:nvPicPr>
        <p:blipFill>
          <a:blip r:embed="rId2"/>
          <a:stretch>
            <a:fillRect/>
          </a:stretch>
        </p:blipFill>
        <p:spPr>
          <a:xfrm>
            <a:off x="758997" y="512827"/>
            <a:ext cx="10674005" cy="5832346"/>
          </a:xfrm>
          <a:prstGeom prst="rect">
            <a:avLst/>
          </a:prstGeom>
        </p:spPr>
      </p:pic>
    </p:spTree>
    <p:extLst>
      <p:ext uri="{BB962C8B-B14F-4D97-AF65-F5344CB8AC3E}">
        <p14:creationId xmlns:p14="http://schemas.microsoft.com/office/powerpoint/2010/main" val="3529207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105FB4A6-F5E5-44BB-BF79-CA65CDF974D7}"/>
              </a:ext>
            </a:extLst>
          </p:cNvPr>
          <p:cNvGrpSpPr/>
          <p:nvPr/>
        </p:nvGrpSpPr>
        <p:grpSpPr>
          <a:xfrm>
            <a:off x="832803" y="608579"/>
            <a:ext cx="9365592" cy="4842432"/>
            <a:chOff x="999364" y="730295"/>
            <a:chExt cx="11238710" cy="5810918"/>
          </a:xfrm>
        </p:grpSpPr>
        <p:sp>
          <p:nvSpPr>
            <p:cNvPr id="32" name="Rectangle 31">
              <a:extLst>
                <a:ext uri="{FF2B5EF4-FFF2-40B4-BE49-F238E27FC236}">
                  <a16:creationId xmlns:a16="http://schemas.microsoft.com/office/drawing/2014/main" id="{96B4EAA2-4B54-4122-8216-1722E95B2173}"/>
                </a:ext>
              </a:extLst>
            </p:cNvPr>
            <p:cNvSpPr/>
            <p:nvPr/>
          </p:nvSpPr>
          <p:spPr>
            <a:xfrm>
              <a:off x="4346915" y="3240524"/>
              <a:ext cx="1623737" cy="621419"/>
            </a:xfrm>
            <a:prstGeom prst="rect">
              <a:avLst/>
            </a:prstGeom>
            <a:solidFill>
              <a:schemeClr val="bg1">
                <a:lumMod val="65000"/>
              </a:schemeClr>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3">
                <a:defRPr/>
              </a:pPr>
              <a:r>
                <a:rPr lang="en-IN" sz="1100">
                  <a:solidFill>
                    <a:schemeClr val="accent1"/>
                  </a:solidFill>
                  <a:latin typeface="+mj-lt"/>
                </a:rPr>
                <a:t>Transition Lead</a:t>
              </a:r>
            </a:p>
          </p:txBody>
        </p:sp>
        <p:sp>
          <p:nvSpPr>
            <p:cNvPr id="31" name="Rectangle 30">
              <a:extLst>
                <a:ext uri="{FF2B5EF4-FFF2-40B4-BE49-F238E27FC236}">
                  <a16:creationId xmlns:a16="http://schemas.microsoft.com/office/drawing/2014/main" id="{78732CE8-7751-4B27-BE30-09815574DD94}"/>
                </a:ext>
              </a:extLst>
            </p:cNvPr>
            <p:cNvSpPr/>
            <p:nvPr/>
          </p:nvSpPr>
          <p:spPr>
            <a:xfrm>
              <a:off x="4454682" y="3334624"/>
              <a:ext cx="1623737" cy="621419"/>
            </a:xfrm>
            <a:prstGeom prst="rect">
              <a:avLst/>
            </a:prstGeom>
            <a:solidFill>
              <a:schemeClr val="bg1">
                <a:lumMod val="75000"/>
              </a:schemeClr>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3">
                <a:defRPr/>
              </a:pPr>
              <a:r>
                <a:rPr lang="en-IN" sz="1100">
                  <a:solidFill>
                    <a:schemeClr val="accent1"/>
                  </a:solidFill>
                  <a:latin typeface="+mj-lt"/>
                </a:rPr>
                <a:t>Transition Lead</a:t>
              </a:r>
            </a:p>
          </p:txBody>
        </p:sp>
        <p:sp>
          <p:nvSpPr>
            <p:cNvPr id="7" name="Rectangle 6">
              <a:extLst>
                <a:ext uri="{FF2B5EF4-FFF2-40B4-BE49-F238E27FC236}">
                  <a16:creationId xmlns:a16="http://schemas.microsoft.com/office/drawing/2014/main" id="{089D9A0B-94C1-4ACE-A4DF-78EC9F54D417}"/>
                </a:ext>
              </a:extLst>
            </p:cNvPr>
            <p:cNvSpPr/>
            <p:nvPr/>
          </p:nvSpPr>
          <p:spPr>
            <a:xfrm>
              <a:off x="5563030" y="2494414"/>
              <a:ext cx="2149772" cy="621419"/>
            </a:xfrm>
            <a:prstGeom prst="rect">
              <a:avLst/>
            </a:prstGeom>
            <a:solidFill>
              <a:schemeClr val="bg1">
                <a:lumMod val="85000"/>
              </a:schemeClr>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3">
                <a:defRPr/>
              </a:pPr>
              <a:r>
                <a:rPr lang="en-IN" sz="1100">
                  <a:solidFill>
                    <a:schemeClr val="accent1"/>
                  </a:solidFill>
                  <a:latin typeface="+mj-lt"/>
                </a:rPr>
                <a:t>Transition Program Lead</a:t>
              </a:r>
            </a:p>
            <a:p>
              <a:pPr algn="ctr" defTabSz="914363">
                <a:defRPr/>
              </a:pPr>
              <a:r>
                <a:rPr lang="en-IN" sz="1100" i="1">
                  <a:solidFill>
                    <a:schemeClr val="accent1"/>
                  </a:solidFill>
                  <a:latin typeface="+mj-lt"/>
                </a:rPr>
                <a:t>(Transition Manager)</a:t>
              </a:r>
            </a:p>
          </p:txBody>
        </p:sp>
        <p:cxnSp>
          <p:nvCxnSpPr>
            <p:cNvPr id="120" name="Connector: Elbow 119">
              <a:extLst>
                <a:ext uri="{FF2B5EF4-FFF2-40B4-BE49-F238E27FC236}">
                  <a16:creationId xmlns:a16="http://schemas.microsoft.com/office/drawing/2014/main" id="{5E03B00B-9F4A-4BC7-9BC5-14153A80EAA2}"/>
                </a:ext>
              </a:extLst>
            </p:cNvPr>
            <p:cNvCxnSpPr>
              <a:cxnSpLocks/>
              <a:stCxn id="79" idx="3"/>
              <a:endCxn id="7" idx="2"/>
            </p:cNvCxnSpPr>
            <p:nvPr/>
          </p:nvCxnSpPr>
          <p:spPr>
            <a:xfrm flipV="1">
              <a:off x="6316141" y="3115833"/>
              <a:ext cx="321775" cy="1333958"/>
            </a:xfrm>
            <a:prstGeom prst="bentConnector2">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74" name="Rectangle 73">
              <a:extLst>
                <a:ext uri="{FF2B5EF4-FFF2-40B4-BE49-F238E27FC236}">
                  <a16:creationId xmlns:a16="http://schemas.microsoft.com/office/drawing/2014/main" id="{01F87420-24F0-40A2-AB6A-2156C1776B0E}"/>
                </a:ext>
              </a:extLst>
            </p:cNvPr>
            <p:cNvSpPr/>
            <p:nvPr/>
          </p:nvSpPr>
          <p:spPr>
            <a:xfrm>
              <a:off x="4572095" y="3437490"/>
              <a:ext cx="1744046" cy="621419"/>
            </a:xfrm>
            <a:prstGeom prst="rect">
              <a:avLst/>
            </a:prstGeom>
            <a:solidFill>
              <a:schemeClr val="bg1">
                <a:lumMod val="85000"/>
              </a:schemeClr>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3">
                <a:defRPr/>
              </a:pPr>
              <a:r>
                <a:rPr lang="en-IN" sz="1100">
                  <a:solidFill>
                    <a:schemeClr val="accent1"/>
                  </a:solidFill>
                  <a:latin typeface="+mj-lt"/>
                </a:rPr>
                <a:t>Transition Leads</a:t>
              </a:r>
            </a:p>
          </p:txBody>
        </p:sp>
        <p:cxnSp>
          <p:nvCxnSpPr>
            <p:cNvPr id="76" name="Connector: Elbow 75">
              <a:extLst>
                <a:ext uri="{FF2B5EF4-FFF2-40B4-BE49-F238E27FC236}">
                  <a16:creationId xmlns:a16="http://schemas.microsoft.com/office/drawing/2014/main" id="{B5509292-9577-459D-A33D-6E500704866B}"/>
                </a:ext>
              </a:extLst>
            </p:cNvPr>
            <p:cNvCxnSpPr>
              <a:cxnSpLocks/>
              <a:stCxn id="7" idx="2"/>
              <a:endCxn id="33" idx="1"/>
            </p:cNvCxnSpPr>
            <p:nvPr/>
          </p:nvCxnSpPr>
          <p:spPr>
            <a:xfrm rot="16200000" flipH="1">
              <a:off x="6473154" y="3280594"/>
              <a:ext cx="632367" cy="302843"/>
            </a:xfrm>
            <a:prstGeom prst="bentConnector2">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79" name="Rectangle 78">
              <a:extLst>
                <a:ext uri="{FF2B5EF4-FFF2-40B4-BE49-F238E27FC236}">
                  <a16:creationId xmlns:a16="http://schemas.microsoft.com/office/drawing/2014/main" id="{FF484BE1-2C84-4D43-8A24-51E17E94597D}"/>
                </a:ext>
              </a:extLst>
            </p:cNvPr>
            <p:cNvSpPr/>
            <p:nvPr/>
          </p:nvSpPr>
          <p:spPr>
            <a:xfrm>
              <a:off x="4572095" y="4139081"/>
              <a:ext cx="1744046" cy="621419"/>
            </a:xfrm>
            <a:prstGeom prst="rect">
              <a:avLst/>
            </a:prstGeom>
            <a:solidFill>
              <a:schemeClr val="bg1">
                <a:lumMod val="8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3">
                <a:defRPr/>
              </a:pPr>
              <a:r>
                <a:rPr lang="en-IN" sz="1100">
                  <a:solidFill>
                    <a:schemeClr val="accent1"/>
                  </a:solidFill>
                  <a:latin typeface="+mj-lt"/>
                </a:rPr>
                <a:t>Technical Transition Lead</a:t>
              </a:r>
            </a:p>
          </p:txBody>
        </p:sp>
        <p:sp>
          <p:nvSpPr>
            <p:cNvPr id="80" name="Rectangle 79">
              <a:extLst>
                <a:ext uri="{FF2B5EF4-FFF2-40B4-BE49-F238E27FC236}">
                  <a16:creationId xmlns:a16="http://schemas.microsoft.com/office/drawing/2014/main" id="{3C236ED3-574E-4B3E-AF81-D2FCDD2FCD4C}"/>
                </a:ext>
              </a:extLst>
            </p:cNvPr>
            <p:cNvSpPr/>
            <p:nvPr/>
          </p:nvSpPr>
          <p:spPr>
            <a:xfrm>
              <a:off x="6940759" y="4142581"/>
              <a:ext cx="1744046" cy="621419"/>
            </a:xfrm>
            <a:prstGeom prst="rect">
              <a:avLst/>
            </a:prstGeom>
            <a:solidFill>
              <a:schemeClr val="bg1">
                <a:lumMod val="8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3">
                <a:defRPr/>
              </a:pPr>
              <a:r>
                <a:rPr lang="en-IN" sz="1100">
                  <a:solidFill>
                    <a:schemeClr val="accent1"/>
                  </a:solidFill>
                  <a:latin typeface="+mj-lt"/>
                </a:rPr>
                <a:t>Service Readiness Lead</a:t>
              </a:r>
            </a:p>
          </p:txBody>
        </p:sp>
        <p:cxnSp>
          <p:nvCxnSpPr>
            <p:cNvPr id="83" name="Connector: Elbow 82">
              <a:extLst>
                <a:ext uri="{FF2B5EF4-FFF2-40B4-BE49-F238E27FC236}">
                  <a16:creationId xmlns:a16="http://schemas.microsoft.com/office/drawing/2014/main" id="{283E69C1-3DDA-4457-80B5-48C386A0BFEC}"/>
                </a:ext>
              </a:extLst>
            </p:cNvPr>
            <p:cNvCxnSpPr>
              <a:cxnSpLocks/>
              <a:stCxn id="80" idx="1"/>
              <a:endCxn id="7" idx="2"/>
            </p:cNvCxnSpPr>
            <p:nvPr/>
          </p:nvCxnSpPr>
          <p:spPr>
            <a:xfrm rot="10800000">
              <a:off x="6637917" y="3115835"/>
              <a:ext cx="302843" cy="1337458"/>
            </a:xfrm>
            <a:prstGeom prst="bentConnector2">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32385819-3B43-4CE0-9ED6-A68E95766860}"/>
                </a:ext>
              </a:extLst>
            </p:cNvPr>
            <p:cNvSpPr/>
            <p:nvPr/>
          </p:nvSpPr>
          <p:spPr>
            <a:xfrm>
              <a:off x="6940759" y="3437490"/>
              <a:ext cx="1744046" cy="621419"/>
            </a:xfrm>
            <a:prstGeom prst="rect">
              <a:avLst/>
            </a:prstGeom>
            <a:solidFill>
              <a:schemeClr val="bg1">
                <a:lumMod val="8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3">
                <a:defRPr/>
              </a:pPr>
              <a:r>
                <a:rPr lang="en-IN" sz="1100">
                  <a:solidFill>
                    <a:schemeClr val="accent1"/>
                  </a:solidFill>
                  <a:latin typeface="+mj-lt"/>
                </a:rPr>
                <a:t>T&amp;T PMO Lead</a:t>
              </a:r>
            </a:p>
          </p:txBody>
        </p:sp>
        <p:sp>
          <p:nvSpPr>
            <p:cNvPr id="29" name="Rectangle 28">
              <a:extLst>
                <a:ext uri="{FF2B5EF4-FFF2-40B4-BE49-F238E27FC236}">
                  <a16:creationId xmlns:a16="http://schemas.microsoft.com/office/drawing/2014/main" id="{A1850E8E-DCFA-4872-99C1-60C31AA9D7D3}"/>
                </a:ext>
              </a:extLst>
            </p:cNvPr>
            <p:cNvSpPr/>
            <p:nvPr/>
          </p:nvSpPr>
          <p:spPr>
            <a:xfrm>
              <a:off x="5563029" y="1636597"/>
              <a:ext cx="2149774" cy="621419"/>
            </a:xfrm>
            <a:prstGeom prst="rect">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3">
                <a:defRPr/>
              </a:pPr>
              <a:r>
                <a:rPr lang="en-IN" sz="1100" b="1">
                  <a:solidFill>
                    <a:schemeClr val="bg1"/>
                  </a:solidFill>
                  <a:latin typeface="+mj-lt"/>
                </a:rPr>
                <a:t>Account Delivery Lead</a:t>
              </a:r>
            </a:p>
            <a:p>
              <a:pPr algn="ctr" defTabSz="914363">
                <a:defRPr/>
              </a:pPr>
              <a:r>
                <a:rPr lang="en-IN" sz="1100" i="1">
                  <a:solidFill>
                    <a:schemeClr val="bg1"/>
                  </a:solidFill>
                  <a:latin typeface="+mj-lt"/>
                </a:rPr>
                <a:t>(Service Manager)</a:t>
              </a:r>
            </a:p>
          </p:txBody>
        </p:sp>
        <p:cxnSp>
          <p:nvCxnSpPr>
            <p:cNvPr id="50" name="Connector: Elbow 49">
              <a:extLst>
                <a:ext uri="{FF2B5EF4-FFF2-40B4-BE49-F238E27FC236}">
                  <a16:creationId xmlns:a16="http://schemas.microsoft.com/office/drawing/2014/main" id="{799EAA98-C7F2-4B61-8C31-3A17F33F28B2}"/>
                </a:ext>
              </a:extLst>
            </p:cNvPr>
            <p:cNvCxnSpPr>
              <a:cxnSpLocks/>
              <a:stCxn id="7" idx="2"/>
              <a:endCxn id="74" idx="3"/>
            </p:cNvCxnSpPr>
            <p:nvPr/>
          </p:nvCxnSpPr>
          <p:spPr>
            <a:xfrm rot="5400000">
              <a:off x="6160846" y="3271129"/>
              <a:ext cx="632367" cy="321775"/>
            </a:xfrm>
            <a:prstGeom prst="bentConnector2">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432F9E87-CC83-4708-A6FF-B69EE681B85C}"/>
                </a:ext>
              </a:extLst>
            </p:cNvPr>
            <p:cNvCxnSpPr>
              <a:cxnSpLocks/>
              <a:stCxn id="7" idx="2"/>
            </p:cNvCxnSpPr>
            <p:nvPr/>
          </p:nvCxnSpPr>
          <p:spPr>
            <a:xfrm>
              <a:off x="6637917" y="3115829"/>
              <a:ext cx="1591" cy="2252564"/>
            </a:xfrm>
            <a:prstGeom prst="line">
              <a:avLst/>
            </a:prstGeom>
            <a:ln w="12700" cap="sq">
              <a:solidFill>
                <a:schemeClr val="tx1"/>
              </a:solidFill>
            </a:ln>
          </p:spPr>
          <p:style>
            <a:lnRef idx="1">
              <a:schemeClr val="accent1"/>
            </a:lnRef>
            <a:fillRef idx="0">
              <a:schemeClr val="accent1"/>
            </a:fillRef>
            <a:effectRef idx="0">
              <a:schemeClr val="accent1"/>
            </a:effectRef>
            <a:fontRef idx="minor">
              <a:schemeClr val="lt1"/>
            </a:fontRef>
          </p:style>
        </p:cxnSp>
        <p:sp>
          <p:nvSpPr>
            <p:cNvPr id="71" name="Rectangle 70">
              <a:extLst>
                <a:ext uri="{FF2B5EF4-FFF2-40B4-BE49-F238E27FC236}">
                  <a16:creationId xmlns:a16="http://schemas.microsoft.com/office/drawing/2014/main" id="{F22A1347-105C-49CB-8B37-C391621C5C83}"/>
                </a:ext>
              </a:extLst>
            </p:cNvPr>
            <p:cNvSpPr/>
            <p:nvPr/>
          </p:nvSpPr>
          <p:spPr>
            <a:xfrm>
              <a:off x="5563029" y="730295"/>
              <a:ext cx="2149774" cy="621419"/>
            </a:xfrm>
            <a:prstGeom prst="rect">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3">
                <a:defRPr/>
              </a:pPr>
              <a:r>
                <a:rPr lang="en-IN" sz="1100" b="1">
                  <a:solidFill>
                    <a:schemeClr val="bg1"/>
                  </a:solidFill>
                  <a:latin typeface="+mj-lt"/>
                </a:rPr>
                <a:t>Account General Manager</a:t>
              </a:r>
            </a:p>
            <a:p>
              <a:pPr algn="ctr" defTabSz="914363">
                <a:defRPr/>
              </a:pPr>
              <a:r>
                <a:rPr lang="en-IN" sz="1100" i="1">
                  <a:solidFill>
                    <a:schemeClr val="bg1"/>
                  </a:solidFill>
                  <a:latin typeface="+mj-lt"/>
                </a:rPr>
                <a:t>(Account Manager)</a:t>
              </a:r>
            </a:p>
          </p:txBody>
        </p:sp>
        <p:cxnSp>
          <p:nvCxnSpPr>
            <p:cNvPr id="65" name="Straight Connector 64">
              <a:extLst>
                <a:ext uri="{FF2B5EF4-FFF2-40B4-BE49-F238E27FC236}">
                  <a16:creationId xmlns:a16="http://schemas.microsoft.com/office/drawing/2014/main" id="{970CD975-ED3E-49FD-8C4D-9297223E491D}"/>
                </a:ext>
              </a:extLst>
            </p:cNvPr>
            <p:cNvCxnSpPr>
              <a:cxnSpLocks/>
              <a:stCxn id="71" idx="2"/>
              <a:endCxn id="29" idx="0"/>
            </p:cNvCxnSpPr>
            <p:nvPr/>
          </p:nvCxnSpPr>
          <p:spPr>
            <a:xfrm>
              <a:off x="6637915" y="1351714"/>
              <a:ext cx="0" cy="284882"/>
            </a:xfrm>
            <a:prstGeom prst="line">
              <a:avLst/>
            </a:prstGeom>
            <a:ln w="12700" cap="sq">
              <a:solidFill>
                <a:schemeClr val="tx1"/>
              </a:solidFill>
            </a:ln>
          </p:spPr>
          <p:style>
            <a:lnRef idx="1">
              <a:schemeClr val="accent1"/>
            </a:lnRef>
            <a:fillRef idx="0">
              <a:schemeClr val="accent1"/>
            </a:fillRef>
            <a:effectRef idx="0">
              <a:schemeClr val="accent1"/>
            </a:effectRef>
            <a:fontRef idx="minor">
              <a:schemeClr val="lt1"/>
            </a:fontRef>
          </p:style>
        </p:cxnSp>
        <p:sp>
          <p:nvSpPr>
            <p:cNvPr id="36" name="Rectangle 35">
              <a:extLst>
                <a:ext uri="{FF2B5EF4-FFF2-40B4-BE49-F238E27FC236}">
                  <a16:creationId xmlns:a16="http://schemas.microsoft.com/office/drawing/2014/main" id="{28D0FA17-56D4-4BF2-AC39-C990D5C5858C}"/>
                </a:ext>
              </a:extLst>
            </p:cNvPr>
            <p:cNvSpPr/>
            <p:nvPr/>
          </p:nvSpPr>
          <p:spPr>
            <a:xfrm>
              <a:off x="4572095" y="4840673"/>
              <a:ext cx="1744046" cy="621419"/>
            </a:xfrm>
            <a:prstGeom prst="rect">
              <a:avLst/>
            </a:prstGeom>
            <a:solidFill>
              <a:schemeClr val="bg1">
                <a:lumMod val="8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3">
                <a:defRPr/>
              </a:pPr>
              <a:r>
                <a:rPr lang="en-IN" sz="1100">
                  <a:solidFill>
                    <a:schemeClr val="accent1"/>
                  </a:solidFill>
                  <a:latin typeface="+mj-lt"/>
                </a:rPr>
                <a:t>Human Resource Lead</a:t>
              </a:r>
            </a:p>
          </p:txBody>
        </p:sp>
        <p:cxnSp>
          <p:nvCxnSpPr>
            <p:cNvPr id="38" name="Connector: Elbow 37">
              <a:extLst>
                <a:ext uri="{FF2B5EF4-FFF2-40B4-BE49-F238E27FC236}">
                  <a16:creationId xmlns:a16="http://schemas.microsoft.com/office/drawing/2014/main" id="{22DC687C-C075-40D8-859E-8A1B82DCB281}"/>
                </a:ext>
              </a:extLst>
            </p:cNvPr>
            <p:cNvCxnSpPr>
              <a:cxnSpLocks/>
              <a:stCxn id="36" idx="3"/>
              <a:endCxn id="7" idx="2"/>
            </p:cNvCxnSpPr>
            <p:nvPr/>
          </p:nvCxnSpPr>
          <p:spPr>
            <a:xfrm flipV="1">
              <a:off x="6316141" y="3115833"/>
              <a:ext cx="321775" cy="2035550"/>
            </a:xfrm>
            <a:prstGeom prst="bentConnector2">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Connector: Elbow 38">
              <a:extLst>
                <a:ext uri="{FF2B5EF4-FFF2-40B4-BE49-F238E27FC236}">
                  <a16:creationId xmlns:a16="http://schemas.microsoft.com/office/drawing/2014/main" id="{8EE1DCA4-858A-4779-869F-5F7C1E56A0A8}"/>
                </a:ext>
              </a:extLst>
            </p:cNvPr>
            <p:cNvCxnSpPr>
              <a:cxnSpLocks/>
              <a:stCxn id="7" idx="2"/>
              <a:endCxn id="41" idx="0"/>
            </p:cNvCxnSpPr>
            <p:nvPr/>
          </p:nvCxnSpPr>
          <p:spPr>
            <a:xfrm rot="5400000">
              <a:off x="2856650" y="2130572"/>
              <a:ext cx="2796005" cy="4766529"/>
            </a:xfrm>
            <a:prstGeom prst="bentConnector3">
              <a:avLst>
                <a:gd name="adj1" fmla="val 89549"/>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0" name="Rectangle 39">
              <a:extLst>
                <a:ext uri="{FF2B5EF4-FFF2-40B4-BE49-F238E27FC236}">
                  <a16:creationId xmlns:a16="http://schemas.microsoft.com/office/drawing/2014/main" id="{58225909-F53F-4DA5-BC9E-E279AA80ADE0}"/>
                </a:ext>
              </a:extLst>
            </p:cNvPr>
            <p:cNvSpPr/>
            <p:nvPr/>
          </p:nvSpPr>
          <p:spPr>
            <a:xfrm>
              <a:off x="3413409" y="5911838"/>
              <a:ext cx="1744046" cy="621419"/>
            </a:xfrm>
            <a:prstGeom prst="rect">
              <a:avLst/>
            </a:prstGeom>
            <a:solidFill>
              <a:schemeClr val="bg1">
                <a:lumMod val="95000"/>
              </a:schemeClr>
            </a:solidFill>
            <a:ln w="285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3">
                <a:defRPr/>
              </a:pPr>
              <a:r>
                <a:rPr lang="en-IN" sz="1100">
                  <a:solidFill>
                    <a:schemeClr val="tx1"/>
                  </a:solidFill>
                  <a:latin typeface="+mj-lt"/>
                </a:rPr>
                <a:t>DevOps-Teams</a:t>
              </a:r>
              <a:endParaRPr lang="en-IN" sz="1100" i="1">
                <a:solidFill>
                  <a:schemeClr val="tx1"/>
                </a:solidFill>
                <a:latin typeface="+mj-lt"/>
              </a:endParaRPr>
            </a:p>
          </p:txBody>
        </p:sp>
        <p:sp>
          <p:nvSpPr>
            <p:cNvPr id="41" name="Rectangle 40">
              <a:extLst>
                <a:ext uri="{FF2B5EF4-FFF2-40B4-BE49-F238E27FC236}">
                  <a16:creationId xmlns:a16="http://schemas.microsoft.com/office/drawing/2014/main" id="{113AD56F-7D70-429D-AFE7-E549FED932B7}"/>
                </a:ext>
              </a:extLst>
            </p:cNvPr>
            <p:cNvSpPr/>
            <p:nvPr/>
          </p:nvSpPr>
          <p:spPr>
            <a:xfrm>
              <a:off x="999364" y="5911838"/>
              <a:ext cx="1744046" cy="621419"/>
            </a:xfrm>
            <a:prstGeom prst="rect">
              <a:avLst/>
            </a:prstGeom>
            <a:solidFill>
              <a:schemeClr val="bg1">
                <a:lumMod val="95000"/>
              </a:schemeClr>
            </a:solidFill>
            <a:ln w="285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3">
                <a:defRPr/>
              </a:pPr>
              <a:r>
                <a:rPr lang="en-IN" sz="1100">
                  <a:solidFill>
                    <a:schemeClr val="tx1"/>
                  </a:solidFill>
                  <a:latin typeface="+mj-lt"/>
                </a:rPr>
                <a:t>DXC </a:t>
              </a:r>
              <a:r>
                <a:rPr lang="en-IN" sz="1100" err="1">
                  <a:solidFill>
                    <a:schemeClr val="tx1"/>
                  </a:solidFill>
                  <a:latin typeface="+mj-lt"/>
                </a:rPr>
                <a:t>Programm</a:t>
              </a:r>
              <a:endParaRPr lang="en-IN" sz="1100">
                <a:solidFill>
                  <a:schemeClr val="tx1"/>
                </a:solidFill>
                <a:latin typeface="+mj-lt"/>
              </a:endParaRPr>
            </a:p>
          </p:txBody>
        </p:sp>
        <p:sp>
          <p:nvSpPr>
            <p:cNvPr id="42" name="Rectangle 41">
              <a:extLst>
                <a:ext uri="{FF2B5EF4-FFF2-40B4-BE49-F238E27FC236}">
                  <a16:creationId xmlns:a16="http://schemas.microsoft.com/office/drawing/2014/main" id="{A071503E-D450-49B2-87D9-4185E3C0525F}"/>
                </a:ext>
              </a:extLst>
            </p:cNvPr>
            <p:cNvSpPr/>
            <p:nvPr/>
          </p:nvSpPr>
          <p:spPr>
            <a:xfrm>
              <a:off x="5764109" y="5911842"/>
              <a:ext cx="1744046" cy="621420"/>
            </a:xfrm>
            <a:prstGeom prst="rect">
              <a:avLst/>
            </a:prstGeom>
            <a:solidFill>
              <a:schemeClr val="bg1">
                <a:lumMod val="95000"/>
              </a:schemeClr>
            </a:solidFill>
            <a:ln w="285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3">
                <a:defRPr/>
              </a:pPr>
              <a:r>
                <a:rPr lang="en-IN" sz="1100">
                  <a:solidFill>
                    <a:schemeClr val="tx1"/>
                  </a:solidFill>
                  <a:latin typeface="+mj-lt"/>
                </a:rPr>
                <a:t>Service- Management</a:t>
              </a:r>
            </a:p>
          </p:txBody>
        </p:sp>
        <p:sp>
          <p:nvSpPr>
            <p:cNvPr id="43" name="Rectangle 42">
              <a:extLst>
                <a:ext uri="{FF2B5EF4-FFF2-40B4-BE49-F238E27FC236}">
                  <a16:creationId xmlns:a16="http://schemas.microsoft.com/office/drawing/2014/main" id="{C1F4C66B-8496-46B0-8BF1-97468DBD091C}"/>
                </a:ext>
              </a:extLst>
            </p:cNvPr>
            <p:cNvSpPr/>
            <p:nvPr/>
          </p:nvSpPr>
          <p:spPr>
            <a:xfrm>
              <a:off x="8114811" y="5919794"/>
              <a:ext cx="1744046" cy="621419"/>
            </a:xfrm>
            <a:prstGeom prst="rect">
              <a:avLst/>
            </a:prstGeom>
            <a:solidFill>
              <a:schemeClr val="bg1">
                <a:lumMod val="95000"/>
              </a:schemeClr>
            </a:solidFill>
            <a:ln w="285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3">
                <a:defRPr/>
              </a:pPr>
              <a:r>
                <a:rPr lang="en-IN" sz="1100">
                  <a:solidFill>
                    <a:schemeClr val="tx1"/>
                  </a:solidFill>
                  <a:latin typeface="+mj-lt"/>
                </a:rPr>
                <a:t>X-functional Services</a:t>
              </a:r>
            </a:p>
          </p:txBody>
        </p:sp>
        <p:cxnSp>
          <p:nvCxnSpPr>
            <p:cNvPr id="44" name="Connector: Elbow 43">
              <a:extLst>
                <a:ext uri="{FF2B5EF4-FFF2-40B4-BE49-F238E27FC236}">
                  <a16:creationId xmlns:a16="http://schemas.microsoft.com/office/drawing/2014/main" id="{4247EC13-AEA5-4387-8B53-4457E9595C23}"/>
                </a:ext>
              </a:extLst>
            </p:cNvPr>
            <p:cNvCxnSpPr>
              <a:cxnSpLocks/>
              <a:stCxn id="7" idx="2"/>
              <a:endCxn id="40" idx="0"/>
            </p:cNvCxnSpPr>
            <p:nvPr/>
          </p:nvCxnSpPr>
          <p:spPr>
            <a:xfrm rot="5400000">
              <a:off x="4063673" y="3337593"/>
              <a:ext cx="2796005" cy="2352484"/>
            </a:xfrm>
            <a:prstGeom prst="bentConnector3">
              <a:avLst>
                <a:gd name="adj1" fmla="val 89929"/>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Connector: Elbow 45">
              <a:extLst>
                <a:ext uri="{FF2B5EF4-FFF2-40B4-BE49-F238E27FC236}">
                  <a16:creationId xmlns:a16="http://schemas.microsoft.com/office/drawing/2014/main" id="{2E31D06C-FF25-4328-BD71-C9D14938233B}"/>
                </a:ext>
              </a:extLst>
            </p:cNvPr>
            <p:cNvCxnSpPr>
              <a:cxnSpLocks/>
              <a:stCxn id="7" idx="2"/>
              <a:endCxn id="42" idx="0"/>
            </p:cNvCxnSpPr>
            <p:nvPr/>
          </p:nvCxnSpPr>
          <p:spPr>
            <a:xfrm rot="5400000">
              <a:off x="5239021" y="4512945"/>
              <a:ext cx="2796008" cy="1784"/>
            </a:xfrm>
            <a:prstGeom prst="bentConnector3">
              <a:avLst>
                <a:gd name="adj1"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50631D-1E12-43DF-8AE2-FEDB8E473ABA}"/>
                </a:ext>
              </a:extLst>
            </p:cNvPr>
            <p:cNvSpPr/>
            <p:nvPr/>
          </p:nvSpPr>
          <p:spPr>
            <a:xfrm>
              <a:off x="10196623" y="5919794"/>
              <a:ext cx="2041451" cy="621419"/>
            </a:xfrm>
            <a:prstGeom prst="rect">
              <a:avLst/>
            </a:prstGeom>
            <a:solidFill>
              <a:schemeClr val="accent3">
                <a:lumMod val="20000"/>
                <a:lumOff val="8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3">
                <a:defRPr/>
              </a:pPr>
              <a:r>
                <a:rPr lang="en-IN" sz="1100">
                  <a:solidFill>
                    <a:schemeClr val="tx1"/>
                  </a:solidFill>
                  <a:latin typeface="+mj-lt"/>
                </a:rPr>
                <a:t>Optional </a:t>
              </a:r>
            </a:p>
            <a:p>
              <a:pPr algn="ctr" defTabSz="914363">
                <a:defRPr/>
              </a:pPr>
              <a:r>
                <a:rPr lang="en-IN" sz="1100">
                  <a:solidFill>
                    <a:schemeClr val="tx1"/>
                  </a:solidFill>
                  <a:latin typeface="+mj-lt"/>
                </a:rPr>
                <a:t>Transformation Projects</a:t>
              </a:r>
            </a:p>
          </p:txBody>
        </p:sp>
        <p:cxnSp>
          <p:nvCxnSpPr>
            <p:cNvPr id="48" name="Connector: Elbow 47">
              <a:extLst>
                <a:ext uri="{FF2B5EF4-FFF2-40B4-BE49-F238E27FC236}">
                  <a16:creationId xmlns:a16="http://schemas.microsoft.com/office/drawing/2014/main" id="{C88E2EB6-E761-463A-A5C2-CAEDA7B9BB47}"/>
                </a:ext>
              </a:extLst>
            </p:cNvPr>
            <p:cNvCxnSpPr>
              <a:cxnSpLocks/>
              <a:stCxn id="7" idx="0"/>
              <a:endCxn id="47" idx="0"/>
            </p:cNvCxnSpPr>
            <p:nvPr/>
          </p:nvCxnSpPr>
          <p:spPr>
            <a:xfrm rot="16200000" flipH="1">
              <a:off x="7214942" y="1917388"/>
              <a:ext cx="3425380" cy="4579433"/>
            </a:xfrm>
            <a:prstGeom prst="bentConnector3">
              <a:avLst>
                <a:gd name="adj1" fmla="val -2447"/>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68" name="Connector: Elbow 67">
              <a:extLst>
                <a:ext uri="{FF2B5EF4-FFF2-40B4-BE49-F238E27FC236}">
                  <a16:creationId xmlns:a16="http://schemas.microsoft.com/office/drawing/2014/main" id="{B73AC151-AAD2-4779-90DC-6C847C1587D9}"/>
                </a:ext>
              </a:extLst>
            </p:cNvPr>
            <p:cNvCxnSpPr>
              <a:cxnSpLocks/>
              <a:stCxn id="7" idx="2"/>
              <a:endCxn id="43" idx="0"/>
            </p:cNvCxnSpPr>
            <p:nvPr/>
          </p:nvCxnSpPr>
          <p:spPr>
            <a:xfrm rot="16200000" flipH="1">
              <a:off x="6410396" y="3343354"/>
              <a:ext cx="2803961" cy="2348918"/>
            </a:xfrm>
            <a:prstGeom prst="bentConnector3">
              <a:avLst>
                <a:gd name="adj1" fmla="val 89057"/>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A889468B-A4A8-41EA-BBA9-466A8FC6BDB0}"/>
                </a:ext>
              </a:extLst>
            </p:cNvPr>
            <p:cNvCxnSpPr>
              <a:stCxn id="7" idx="0"/>
              <a:endCxn id="29" idx="2"/>
            </p:cNvCxnSpPr>
            <p:nvPr/>
          </p:nvCxnSpPr>
          <p:spPr>
            <a:xfrm flipV="1">
              <a:off x="6637916" y="2258016"/>
              <a:ext cx="0" cy="236398"/>
            </a:xfrm>
            <a:prstGeom prst="line">
              <a:avLst/>
            </a:prstGeom>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29242793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2" name="Connector: Elbow 51">
            <a:extLst>
              <a:ext uri="{FF2B5EF4-FFF2-40B4-BE49-F238E27FC236}">
                <a16:creationId xmlns:a16="http://schemas.microsoft.com/office/drawing/2014/main" id="{797DAEE3-D543-421B-81F8-0D6FA0FCA803}"/>
              </a:ext>
            </a:extLst>
          </p:cNvPr>
          <p:cNvCxnSpPr>
            <a:cxnSpLocks/>
          </p:cNvCxnSpPr>
          <p:nvPr/>
        </p:nvCxnSpPr>
        <p:spPr>
          <a:xfrm rot="16200000" flipH="1">
            <a:off x="9023989" y="701702"/>
            <a:ext cx="1043208" cy="726687"/>
          </a:xfrm>
          <a:prstGeom prst="bentConnector3">
            <a:avLst>
              <a:gd name="adj1" fmla="val 50000"/>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nvGrpSpPr>
          <p:cNvPr id="2" name="Group 1">
            <a:extLst>
              <a:ext uri="{FF2B5EF4-FFF2-40B4-BE49-F238E27FC236}">
                <a16:creationId xmlns:a16="http://schemas.microsoft.com/office/drawing/2014/main" id="{BB28EB00-57AD-44C8-93D1-58C94C02508E}"/>
              </a:ext>
            </a:extLst>
          </p:cNvPr>
          <p:cNvGrpSpPr/>
          <p:nvPr/>
        </p:nvGrpSpPr>
        <p:grpSpPr>
          <a:xfrm>
            <a:off x="1101671" y="550951"/>
            <a:ext cx="9944303" cy="5472587"/>
            <a:chOff x="1322005" y="661141"/>
            <a:chExt cx="11933164" cy="6567105"/>
          </a:xfrm>
        </p:grpSpPr>
        <p:sp>
          <p:nvSpPr>
            <p:cNvPr id="133" name="TextBox 132">
              <a:extLst>
                <a:ext uri="{FF2B5EF4-FFF2-40B4-BE49-F238E27FC236}">
                  <a16:creationId xmlns:a16="http://schemas.microsoft.com/office/drawing/2014/main" id="{C9773C88-A659-440E-B04E-6E4264E86374}"/>
                </a:ext>
              </a:extLst>
            </p:cNvPr>
            <p:cNvSpPr txBox="1"/>
            <p:nvPr/>
          </p:nvSpPr>
          <p:spPr>
            <a:xfrm>
              <a:off x="1322005" y="6918008"/>
              <a:ext cx="11734787" cy="310238"/>
            </a:xfrm>
            <a:prstGeom prst="rect">
              <a:avLst/>
            </a:prstGeom>
            <a:noFill/>
            <a:ln>
              <a:noFill/>
            </a:ln>
          </p:spPr>
          <p:txBody>
            <a:bodyPr wrap="square" rtlCol="0">
              <a:spAutoFit/>
            </a:bodyPr>
            <a:lstStyle/>
            <a:p>
              <a:pPr marL="171443" indent="-171443">
                <a:lnSpc>
                  <a:spcPct val="90000"/>
                </a:lnSpc>
                <a:spcAft>
                  <a:spcPts val="400"/>
                </a:spcAft>
                <a:buFont typeface="Arial" panose="020B0604020202020204" pitchFamily="34" charset="0"/>
                <a:buChar char="•"/>
              </a:pPr>
              <a:r>
                <a:rPr lang="en-IN" sz="1200">
                  <a:latin typeface="+mj-lt"/>
                </a:rPr>
                <a:t>DevOps Enablement Team includes a) Agile Coach, Architect, Developer, Tester, Automation Engineer, SRE, DevOps Engineer</a:t>
              </a:r>
            </a:p>
          </p:txBody>
        </p:sp>
        <p:sp>
          <p:nvSpPr>
            <p:cNvPr id="7" name="Rectangle 6">
              <a:extLst>
                <a:ext uri="{FF2B5EF4-FFF2-40B4-BE49-F238E27FC236}">
                  <a16:creationId xmlns:a16="http://schemas.microsoft.com/office/drawing/2014/main" id="{089D9A0B-94C1-4ACE-A4DF-78EC9F54D417}"/>
                </a:ext>
              </a:extLst>
            </p:cNvPr>
            <p:cNvSpPr/>
            <p:nvPr/>
          </p:nvSpPr>
          <p:spPr>
            <a:xfrm>
              <a:off x="6154595" y="661141"/>
              <a:ext cx="2149772" cy="621419"/>
            </a:xfrm>
            <a:prstGeom prst="rect">
              <a:avLst/>
            </a:prstGeom>
            <a:solidFill>
              <a:schemeClr val="bg1">
                <a:lumMod val="85000"/>
              </a:schemeClr>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3">
                <a:defRPr/>
              </a:pPr>
              <a:r>
                <a:rPr lang="en-IN" sz="1200" b="1">
                  <a:solidFill>
                    <a:schemeClr val="accent1"/>
                  </a:solidFill>
                  <a:latin typeface="+mj-lt"/>
                </a:rPr>
                <a:t>Transition Program</a:t>
              </a:r>
            </a:p>
          </p:txBody>
        </p:sp>
        <p:cxnSp>
          <p:nvCxnSpPr>
            <p:cNvPr id="61" name="Connector: Elbow 60">
              <a:extLst>
                <a:ext uri="{FF2B5EF4-FFF2-40B4-BE49-F238E27FC236}">
                  <a16:creationId xmlns:a16="http://schemas.microsoft.com/office/drawing/2014/main" id="{CDF8730A-E4AC-4EC1-8815-E0FC02D8FF85}"/>
                </a:ext>
              </a:extLst>
            </p:cNvPr>
            <p:cNvCxnSpPr>
              <a:cxnSpLocks/>
              <a:stCxn id="7" idx="2"/>
              <a:endCxn id="91" idx="0"/>
            </p:cNvCxnSpPr>
            <p:nvPr/>
          </p:nvCxnSpPr>
          <p:spPr>
            <a:xfrm rot="5400000">
              <a:off x="4543477" y="-789982"/>
              <a:ext cx="613462" cy="4758548"/>
            </a:xfrm>
            <a:prstGeom prst="bentConnector3">
              <a:avLst>
                <a:gd name="adj1" fmla="val 49999"/>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90" name="Rectangle 89">
              <a:extLst>
                <a:ext uri="{FF2B5EF4-FFF2-40B4-BE49-F238E27FC236}">
                  <a16:creationId xmlns:a16="http://schemas.microsoft.com/office/drawing/2014/main" id="{28E9E6A7-B977-4082-A10D-7960B7411B70}"/>
                </a:ext>
              </a:extLst>
            </p:cNvPr>
            <p:cNvSpPr/>
            <p:nvPr/>
          </p:nvSpPr>
          <p:spPr>
            <a:xfrm>
              <a:off x="4012955" y="1903980"/>
              <a:ext cx="1744046" cy="849357"/>
            </a:xfrm>
            <a:prstGeom prst="rect">
              <a:avLst/>
            </a:prstGeom>
            <a:solidFill>
              <a:schemeClr val="bg1">
                <a:lumMod val="95000"/>
              </a:schemeClr>
            </a:solidFill>
            <a:ln w="285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3">
                <a:defRPr/>
              </a:pPr>
              <a:r>
                <a:rPr lang="en-IN" sz="1100" err="1">
                  <a:solidFill>
                    <a:schemeClr val="tx1"/>
                  </a:solidFill>
                  <a:latin typeface="+mj-lt"/>
                </a:rPr>
                <a:t>DevOpsTeams</a:t>
              </a:r>
              <a:endParaRPr lang="en-IN" sz="1100" i="1">
                <a:solidFill>
                  <a:schemeClr val="tx1"/>
                </a:solidFill>
                <a:latin typeface="+mj-lt"/>
              </a:endParaRPr>
            </a:p>
          </p:txBody>
        </p:sp>
        <p:sp>
          <p:nvSpPr>
            <p:cNvPr id="91" name="Rectangle 90">
              <a:extLst>
                <a:ext uri="{FF2B5EF4-FFF2-40B4-BE49-F238E27FC236}">
                  <a16:creationId xmlns:a16="http://schemas.microsoft.com/office/drawing/2014/main" id="{33B8426D-EF3E-43F7-8EED-88F88762AC38}"/>
                </a:ext>
              </a:extLst>
            </p:cNvPr>
            <p:cNvSpPr/>
            <p:nvPr/>
          </p:nvSpPr>
          <p:spPr>
            <a:xfrm>
              <a:off x="1598911" y="1896023"/>
              <a:ext cx="1744046" cy="857316"/>
            </a:xfrm>
            <a:prstGeom prst="rect">
              <a:avLst/>
            </a:prstGeom>
            <a:solidFill>
              <a:schemeClr val="bg1">
                <a:lumMod val="95000"/>
              </a:schemeClr>
            </a:solidFill>
            <a:ln w="285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3">
                <a:defRPr/>
              </a:pPr>
              <a:r>
                <a:rPr lang="en-IN" sz="1100">
                  <a:solidFill>
                    <a:schemeClr val="tx1"/>
                  </a:solidFill>
                  <a:latin typeface="+mj-lt"/>
                </a:rPr>
                <a:t>DXC Program</a:t>
              </a:r>
            </a:p>
          </p:txBody>
        </p:sp>
        <p:sp>
          <p:nvSpPr>
            <p:cNvPr id="92" name="Rectangle 91">
              <a:extLst>
                <a:ext uri="{FF2B5EF4-FFF2-40B4-BE49-F238E27FC236}">
                  <a16:creationId xmlns:a16="http://schemas.microsoft.com/office/drawing/2014/main" id="{B1EA2B64-B356-4279-ACD7-4EBA2AC0419A}"/>
                </a:ext>
              </a:extLst>
            </p:cNvPr>
            <p:cNvSpPr/>
            <p:nvPr/>
          </p:nvSpPr>
          <p:spPr>
            <a:xfrm>
              <a:off x="6363655" y="1896026"/>
              <a:ext cx="1744046" cy="857316"/>
            </a:xfrm>
            <a:prstGeom prst="rect">
              <a:avLst/>
            </a:prstGeom>
            <a:solidFill>
              <a:schemeClr val="bg1">
                <a:lumMod val="95000"/>
              </a:schemeClr>
            </a:solidFill>
            <a:ln w="285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3">
                <a:defRPr/>
              </a:pPr>
              <a:r>
                <a:rPr lang="en-IN" sz="1100">
                  <a:solidFill>
                    <a:schemeClr val="tx1"/>
                  </a:solidFill>
                  <a:latin typeface="+mj-lt"/>
                </a:rPr>
                <a:t>Service Management</a:t>
              </a:r>
            </a:p>
          </p:txBody>
        </p:sp>
        <p:sp>
          <p:nvSpPr>
            <p:cNvPr id="94" name="Rectangle 93">
              <a:extLst>
                <a:ext uri="{FF2B5EF4-FFF2-40B4-BE49-F238E27FC236}">
                  <a16:creationId xmlns:a16="http://schemas.microsoft.com/office/drawing/2014/main" id="{4A9C0ABF-57CE-41E2-A25E-877C96235905}"/>
                </a:ext>
              </a:extLst>
            </p:cNvPr>
            <p:cNvSpPr/>
            <p:nvPr/>
          </p:nvSpPr>
          <p:spPr>
            <a:xfrm>
              <a:off x="8714357" y="1903980"/>
              <a:ext cx="1744046" cy="849357"/>
            </a:xfrm>
            <a:prstGeom prst="rect">
              <a:avLst/>
            </a:prstGeom>
            <a:solidFill>
              <a:schemeClr val="bg1">
                <a:lumMod val="95000"/>
              </a:schemeClr>
            </a:solidFill>
            <a:ln w="285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3">
                <a:defRPr/>
              </a:pPr>
              <a:r>
                <a:rPr lang="en-IN" sz="1100" err="1">
                  <a:solidFill>
                    <a:schemeClr val="tx1"/>
                  </a:solidFill>
                  <a:latin typeface="+mj-lt"/>
                </a:rPr>
                <a:t>Funktions-übergreifende</a:t>
              </a:r>
              <a:endParaRPr lang="en-IN" sz="1100">
                <a:solidFill>
                  <a:schemeClr val="tx1"/>
                </a:solidFill>
                <a:latin typeface="+mj-lt"/>
              </a:endParaRPr>
            </a:p>
            <a:p>
              <a:pPr algn="ctr" defTabSz="914363">
                <a:defRPr/>
              </a:pPr>
              <a:r>
                <a:rPr lang="en-IN" sz="1100">
                  <a:solidFill>
                    <a:schemeClr val="tx1"/>
                  </a:solidFill>
                  <a:latin typeface="+mj-lt"/>
                </a:rPr>
                <a:t>Services</a:t>
              </a:r>
            </a:p>
          </p:txBody>
        </p:sp>
        <p:cxnSp>
          <p:nvCxnSpPr>
            <p:cNvPr id="103" name="Connector: Elbow 102">
              <a:extLst>
                <a:ext uri="{FF2B5EF4-FFF2-40B4-BE49-F238E27FC236}">
                  <a16:creationId xmlns:a16="http://schemas.microsoft.com/office/drawing/2014/main" id="{B3BA0335-EE78-4D98-8428-79EF4EB005BB}"/>
                </a:ext>
              </a:extLst>
            </p:cNvPr>
            <p:cNvCxnSpPr>
              <a:cxnSpLocks/>
              <a:stCxn id="7" idx="2"/>
              <a:endCxn id="90" idx="0"/>
            </p:cNvCxnSpPr>
            <p:nvPr/>
          </p:nvCxnSpPr>
          <p:spPr>
            <a:xfrm rot="5400000">
              <a:off x="5746522" y="421018"/>
              <a:ext cx="621419" cy="2344503"/>
            </a:xfrm>
            <a:prstGeom prst="bentConnector3">
              <a:avLst>
                <a:gd name="adj1"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 name="Connector: Elbow 109">
              <a:extLst>
                <a:ext uri="{FF2B5EF4-FFF2-40B4-BE49-F238E27FC236}">
                  <a16:creationId xmlns:a16="http://schemas.microsoft.com/office/drawing/2014/main" id="{414D6565-262D-4216-89E5-E56065B5D077}"/>
                </a:ext>
              </a:extLst>
            </p:cNvPr>
            <p:cNvCxnSpPr>
              <a:cxnSpLocks/>
              <a:stCxn id="7" idx="2"/>
              <a:endCxn id="94" idx="0"/>
            </p:cNvCxnSpPr>
            <p:nvPr/>
          </p:nvCxnSpPr>
          <p:spPr>
            <a:xfrm rot="16200000" flipH="1">
              <a:off x="8097222" y="414820"/>
              <a:ext cx="621419" cy="2356898"/>
            </a:xfrm>
            <a:prstGeom prst="bentConnector3">
              <a:avLst>
                <a:gd name="adj1"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4" name="Connector: Elbow 143">
              <a:extLst>
                <a:ext uri="{FF2B5EF4-FFF2-40B4-BE49-F238E27FC236}">
                  <a16:creationId xmlns:a16="http://schemas.microsoft.com/office/drawing/2014/main" id="{C5989F70-DEF2-42C0-B345-18777D95A95A}"/>
                </a:ext>
              </a:extLst>
            </p:cNvPr>
            <p:cNvCxnSpPr>
              <a:cxnSpLocks/>
              <a:stCxn id="7" idx="2"/>
              <a:endCxn id="92" idx="0"/>
            </p:cNvCxnSpPr>
            <p:nvPr/>
          </p:nvCxnSpPr>
          <p:spPr>
            <a:xfrm rot="16200000" flipH="1">
              <a:off x="6925848" y="1586194"/>
              <a:ext cx="613466" cy="6197"/>
            </a:xfrm>
            <a:prstGeom prst="bentConnector3">
              <a:avLst>
                <a:gd name="adj1"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95670105-CE13-444C-945A-F3858DAFAA52}"/>
                </a:ext>
              </a:extLst>
            </p:cNvPr>
            <p:cNvSpPr/>
            <p:nvPr/>
          </p:nvSpPr>
          <p:spPr>
            <a:xfrm>
              <a:off x="2000045" y="3077979"/>
              <a:ext cx="1744046" cy="621419"/>
            </a:xfrm>
            <a:prstGeom prst="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3">
                <a:defRPr/>
              </a:pPr>
              <a:r>
                <a:rPr lang="en-IN" sz="1100">
                  <a:solidFill>
                    <a:prstClr val="black"/>
                  </a:solidFill>
                  <a:latin typeface="+mj-lt"/>
                </a:rPr>
                <a:t>Account &amp; </a:t>
              </a:r>
            </a:p>
            <a:p>
              <a:pPr algn="ctr" defTabSz="914363">
                <a:defRPr/>
              </a:pPr>
              <a:r>
                <a:rPr lang="en-IN" sz="1100">
                  <a:solidFill>
                    <a:prstClr val="black"/>
                  </a:solidFill>
                  <a:latin typeface="+mj-lt"/>
                </a:rPr>
                <a:t>Program-Setup</a:t>
              </a:r>
            </a:p>
          </p:txBody>
        </p:sp>
        <p:sp>
          <p:nvSpPr>
            <p:cNvPr id="36" name="Rectangle 35">
              <a:extLst>
                <a:ext uri="{FF2B5EF4-FFF2-40B4-BE49-F238E27FC236}">
                  <a16:creationId xmlns:a16="http://schemas.microsoft.com/office/drawing/2014/main" id="{567507CC-A38D-49B6-BE54-23AFC8D8D299}"/>
                </a:ext>
              </a:extLst>
            </p:cNvPr>
            <p:cNvSpPr/>
            <p:nvPr/>
          </p:nvSpPr>
          <p:spPr>
            <a:xfrm>
              <a:off x="2000045" y="3870742"/>
              <a:ext cx="1744046" cy="621419"/>
            </a:xfrm>
            <a:prstGeom prst="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3">
                <a:defRPr/>
              </a:pPr>
              <a:r>
                <a:rPr lang="en-IN" sz="1100">
                  <a:solidFill>
                    <a:prstClr val="black"/>
                  </a:solidFill>
                  <a:latin typeface="+mj-lt"/>
                </a:rPr>
                <a:t>Staff Mobilization</a:t>
              </a:r>
            </a:p>
          </p:txBody>
        </p:sp>
        <p:sp>
          <p:nvSpPr>
            <p:cNvPr id="40" name="Rectangle 39">
              <a:extLst>
                <a:ext uri="{FF2B5EF4-FFF2-40B4-BE49-F238E27FC236}">
                  <a16:creationId xmlns:a16="http://schemas.microsoft.com/office/drawing/2014/main" id="{6B5F72BB-1C4B-406A-9340-C962685E6169}"/>
                </a:ext>
              </a:extLst>
            </p:cNvPr>
            <p:cNvSpPr/>
            <p:nvPr/>
          </p:nvSpPr>
          <p:spPr>
            <a:xfrm>
              <a:off x="6897213" y="3077984"/>
              <a:ext cx="1744046" cy="621419"/>
            </a:xfrm>
            <a:prstGeom prst="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3">
                <a:defRPr/>
              </a:pPr>
              <a:r>
                <a:rPr lang="en-IN" sz="1100">
                  <a:solidFill>
                    <a:prstClr val="black"/>
                  </a:solidFill>
                  <a:latin typeface="+mj-lt"/>
                </a:rPr>
                <a:t>Processes</a:t>
              </a:r>
            </a:p>
          </p:txBody>
        </p:sp>
        <p:sp>
          <p:nvSpPr>
            <p:cNvPr id="41" name="Rectangle 40">
              <a:extLst>
                <a:ext uri="{FF2B5EF4-FFF2-40B4-BE49-F238E27FC236}">
                  <a16:creationId xmlns:a16="http://schemas.microsoft.com/office/drawing/2014/main" id="{E30EE795-93B0-4C5F-B921-2CB950939C76}"/>
                </a:ext>
              </a:extLst>
            </p:cNvPr>
            <p:cNvSpPr/>
            <p:nvPr/>
          </p:nvSpPr>
          <p:spPr>
            <a:xfrm>
              <a:off x="6897213" y="3870746"/>
              <a:ext cx="1744046" cy="621419"/>
            </a:xfrm>
            <a:prstGeom prst="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3">
                <a:defRPr/>
              </a:pPr>
              <a:r>
                <a:rPr lang="en-IN" sz="1100">
                  <a:solidFill>
                    <a:prstClr val="black"/>
                  </a:solidFill>
                  <a:latin typeface="+mj-lt"/>
                </a:rPr>
                <a:t>Tools</a:t>
              </a:r>
            </a:p>
          </p:txBody>
        </p:sp>
        <p:sp>
          <p:nvSpPr>
            <p:cNvPr id="42" name="Rectangle 41">
              <a:extLst>
                <a:ext uri="{FF2B5EF4-FFF2-40B4-BE49-F238E27FC236}">
                  <a16:creationId xmlns:a16="http://schemas.microsoft.com/office/drawing/2014/main" id="{C5BD5E2D-7CC7-4BF5-BDD3-3741D43E71C0}"/>
                </a:ext>
              </a:extLst>
            </p:cNvPr>
            <p:cNvSpPr/>
            <p:nvPr/>
          </p:nvSpPr>
          <p:spPr>
            <a:xfrm>
              <a:off x="6915905" y="4663509"/>
              <a:ext cx="1744046" cy="621419"/>
            </a:xfrm>
            <a:prstGeom prst="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3">
                <a:defRPr/>
              </a:pPr>
              <a:r>
                <a:rPr lang="en-IN" sz="1100">
                  <a:solidFill>
                    <a:prstClr val="black"/>
                  </a:solidFill>
                  <a:latin typeface="+mj-lt"/>
                </a:rPr>
                <a:t>Reporting</a:t>
              </a:r>
            </a:p>
          </p:txBody>
        </p:sp>
        <p:cxnSp>
          <p:nvCxnSpPr>
            <p:cNvPr id="43" name="Connector: Elbow 42">
              <a:extLst>
                <a:ext uri="{FF2B5EF4-FFF2-40B4-BE49-F238E27FC236}">
                  <a16:creationId xmlns:a16="http://schemas.microsoft.com/office/drawing/2014/main" id="{01A41D49-950E-47F9-AC1B-757BBB911AE6}"/>
                </a:ext>
              </a:extLst>
            </p:cNvPr>
            <p:cNvCxnSpPr>
              <a:cxnSpLocks/>
              <a:stCxn id="91" idx="2"/>
              <a:endCxn id="35" idx="1"/>
            </p:cNvCxnSpPr>
            <p:nvPr/>
          </p:nvCxnSpPr>
          <p:spPr>
            <a:xfrm rot="5400000">
              <a:off x="1917814" y="2835569"/>
              <a:ext cx="635351" cy="470890"/>
            </a:xfrm>
            <a:prstGeom prst="bentConnector4">
              <a:avLst>
                <a:gd name="adj1" fmla="val 25548"/>
                <a:gd name="adj2" fmla="val 158256"/>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64" name="Rectangle 63">
              <a:extLst>
                <a:ext uri="{FF2B5EF4-FFF2-40B4-BE49-F238E27FC236}">
                  <a16:creationId xmlns:a16="http://schemas.microsoft.com/office/drawing/2014/main" id="{8EC3F5CF-7464-410B-9F88-679E1290F86F}"/>
                </a:ext>
              </a:extLst>
            </p:cNvPr>
            <p:cNvSpPr/>
            <p:nvPr/>
          </p:nvSpPr>
          <p:spPr>
            <a:xfrm>
              <a:off x="9206779" y="3077984"/>
              <a:ext cx="1744046" cy="621419"/>
            </a:xfrm>
            <a:prstGeom prst="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3">
                <a:defRPr/>
              </a:pPr>
              <a:r>
                <a:rPr lang="en-IN" sz="1100">
                  <a:solidFill>
                    <a:prstClr val="black"/>
                  </a:solidFill>
                  <a:latin typeface="+mj-lt"/>
                </a:rPr>
                <a:t>Network -Connectivity</a:t>
              </a:r>
            </a:p>
          </p:txBody>
        </p:sp>
        <p:sp>
          <p:nvSpPr>
            <p:cNvPr id="65" name="Rectangle 64">
              <a:extLst>
                <a:ext uri="{FF2B5EF4-FFF2-40B4-BE49-F238E27FC236}">
                  <a16:creationId xmlns:a16="http://schemas.microsoft.com/office/drawing/2014/main" id="{6E418431-79FC-43D4-866D-C883E3EF4ED9}"/>
                </a:ext>
              </a:extLst>
            </p:cNvPr>
            <p:cNvSpPr/>
            <p:nvPr/>
          </p:nvSpPr>
          <p:spPr>
            <a:xfrm>
              <a:off x="9206779" y="3870746"/>
              <a:ext cx="1744046" cy="621419"/>
            </a:xfrm>
            <a:prstGeom prst="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3">
                <a:defRPr/>
              </a:pPr>
              <a:r>
                <a:rPr lang="en-IN" sz="1100">
                  <a:solidFill>
                    <a:prstClr val="black"/>
                  </a:solidFill>
                  <a:latin typeface="+mj-lt"/>
                </a:rPr>
                <a:t>Identity- and Access Management</a:t>
              </a:r>
            </a:p>
          </p:txBody>
        </p:sp>
        <p:sp>
          <p:nvSpPr>
            <p:cNvPr id="39" name="Rectangle 36">
              <a:extLst>
                <a:ext uri="{FF2B5EF4-FFF2-40B4-BE49-F238E27FC236}">
                  <a16:creationId xmlns:a16="http://schemas.microsoft.com/office/drawing/2014/main" id="{C8232C0F-BF6E-44D7-96C2-9B7315925569}"/>
                </a:ext>
              </a:extLst>
            </p:cNvPr>
            <p:cNvSpPr/>
            <p:nvPr/>
          </p:nvSpPr>
          <p:spPr>
            <a:xfrm>
              <a:off x="4315341" y="3075770"/>
              <a:ext cx="1744046" cy="621419"/>
            </a:xfrm>
            <a:prstGeom prst="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3">
                <a:defRPr/>
              </a:pPr>
              <a:r>
                <a:rPr lang="en-IN" sz="1100">
                  <a:solidFill>
                    <a:prstClr val="black"/>
                  </a:solidFill>
                  <a:latin typeface="+mj-lt"/>
                </a:rPr>
                <a:t>Core Apps</a:t>
              </a:r>
            </a:p>
          </p:txBody>
        </p:sp>
        <p:sp>
          <p:nvSpPr>
            <p:cNvPr id="44" name="Rectangle 37">
              <a:extLst>
                <a:ext uri="{FF2B5EF4-FFF2-40B4-BE49-F238E27FC236}">
                  <a16:creationId xmlns:a16="http://schemas.microsoft.com/office/drawing/2014/main" id="{A414D637-60E4-4631-AA39-B4B69AF38A78}"/>
                </a:ext>
              </a:extLst>
            </p:cNvPr>
            <p:cNvSpPr/>
            <p:nvPr/>
          </p:nvSpPr>
          <p:spPr>
            <a:xfrm>
              <a:off x="4315341" y="3873824"/>
              <a:ext cx="1744046" cy="621419"/>
            </a:xfrm>
            <a:prstGeom prst="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3">
                <a:defRPr/>
              </a:pPr>
              <a:r>
                <a:rPr lang="en-IN" sz="1100">
                  <a:solidFill>
                    <a:prstClr val="black"/>
                  </a:solidFill>
                  <a:latin typeface="+mj-lt"/>
                </a:rPr>
                <a:t>Car2X /eV</a:t>
              </a:r>
            </a:p>
          </p:txBody>
        </p:sp>
        <p:cxnSp>
          <p:nvCxnSpPr>
            <p:cNvPr id="45" name="Connector: Elbow 49">
              <a:extLst>
                <a:ext uri="{FF2B5EF4-FFF2-40B4-BE49-F238E27FC236}">
                  <a16:creationId xmlns:a16="http://schemas.microsoft.com/office/drawing/2014/main" id="{8C6E4893-2750-442C-9AD3-9936A89CAE71}"/>
                </a:ext>
              </a:extLst>
            </p:cNvPr>
            <p:cNvCxnSpPr>
              <a:cxnSpLocks/>
              <a:stCxn id="90" idx="2"/>
              <a:endCxn id="39" idx="1"/>
            </p:cNvCxnSpPr>
            <p:nvPr/>
          </p:nvCxnSpPr>
          <p:spPr>
            <a:xfrm rot="5400000">
              <a:off x="4283589" y="2785089"/>
              <a:ext cx="633143" cy="569638"/>
            </a:xfrm>
            <a:prstGeom prst="bentConnector4">
              <a:avLst>
                <a:gd name="adj1" fmla="val 25463"/>
                <a:gd name="adj2" fmla="val 148157"/>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9" name="Rectangle 48">
              <a:extLst>
                <a:ext uri="{FF2B5EF4-FFF2-40B4-BE49-F238E27FC236}">
                  <a16:creationId xmlns:a16="http://schemas.microsoft.com/office/drawing/2014/main" id="{4301CCB4-0616-43A5-8A57-89683500CB22}"/>
                </a:ext>
              </a:extLst>
            </p:cNvPr>
            <p:cNvSpPr/>
            <p:nvPr/>
          </p:nvSpPr>
          <p:spPr>
            <a:xfrm>
              <a:off x="1993745" y="4663501"/>
              <a:ext cx="1744046" cy="621419"/>
            </a:xfrm>
            <a:prstGeom prst="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3">
                <a:defRPr/>
              </a:pPr>
              <a:r>
                <a:rPr lang="en-IN" sz="1100">
                  <a:solidFill>
                    <a:prstClr val="black"/>
                  </a:solidFill>
                  <a:latin typeface="+mj-lt"/>
                </a:rPr>
                <a:t>CARIAD University</a:t>
              </a:r>
            </a:p>
          </p:txBody>
        </p:sp>
        <p:cxnSp>
          <p:nvCxnSpPr>
            <p:cNvPr id="88" name="Connector: Elbow 49">
              <a:extLst>
                <a:ext uri="{FF2B5EF4-FFF2-40B4-BE49-F238E27FC236}">
                  <a16:creationId xmlns:a16="http://schemas.microsoft.com/office/drawing/2014/main" id="{8C68DBE6-F51E-4534-A57D-C9A5F0BA9DEC}"/>
                </a:ext>
              </a:extLst>
            </p:cNvPr>
            <p:cNvCxnSpPr>
              <a:cxnSpLocks/>
              <a:stCxn id="92" idx="2"/>
              <a:endCxn id="40" idx="1"/>
            </p:cNvCxnSpPr>
            <p:nvPr/>
          </p:nvCxnSpPr>
          <p:spPr>
            <a:xfrm rot="5400000">
              <a:off x="6748770" y="2901786"/>
              <a:ext cx="635353" cy="338466"/>
            </a:xfrm>
            <a:prstGeom prst="bentConnector4">
              <a:avLst>
                <a:gd name="adj1" fmla="val 25548"/>
                <a:gd name="adj2" fmla="val 181048"/>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Connector: Elbow 49">
              <a:extLst>
                <a:ext uri="{FF2B5EF4-FFF2-40B4-BE49-F238E27FC236}">
                  <a16:creationId xmlns:a16="http://schemas.microsoft.com/office/drawing/2014/main" id="{E2D9522F-1E73-447A-8741-F266CDF07195}"/>
                </a:ext>
              </a:extLst>
            </p:cNvPr>
            <p:cNvCxnSpPr>
              <a:cxnSpLocks/>
              <a:stCxn id="94" idx="2"/>
              <a:endCxn id="64" idx="1"/>
            </p:cNvCxnSpPr>
            <p:nvPr/>
          </p:nvCxnSpPr>
          <p:spPr>
            <a:xfrm rot="5400000">
              <a:off x="9078901" y="2881215"/>
              <a:ext cx="635357" cy="379601"/>
            </a:xfrm>
            <a:prstGeom prst="bentConnector4">
              <a:avLst>
                <a:gd name="adj1" fmla="val 25548"/>
                <a:gd name="adj2" fmla="val 172265"/>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07" name="Rectangle 37">
              <a:extLst>
                <a:ext uri="{FF2B5EF4-FFF2-40B4-BE49-F238E27FC236}">
                  <a16:creationId xmlns:a16="http://schemas.microsoft.com/office/drawing/2014/main" id="{0322D782-5A5D-4881-9608-6EC55B16FD0F}"/>
                </a:ext>
              </a:extLst>
            </p:cNvPr>
            <p:cNvSpPr/>
            <p:nvPr/>
          </p:nvSpPr>
          <p:spPr>
            <a:xfrm>
              <a:off x="4315341" y="4671877"/>
              <a:ext cx="1744046" cy="621419"/>
            </a:xfrm>
            <a:prstGeom prst="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3">
                <a:defRPr/>
              </a:pPr>
              <a:r>
                <a:rPr lang="en-IN" sz="1100">
                  <a:solidFill>
                    <a:prstClr val="black"/>
                  </a:solidFill>
                  <a:latin typeface="+mj-lt"/>
                </a:rPr>
                <a:t>Enabler-Services</a:t>
              </a:r>
            </a:p>
          </p:txBody>
        </p:sp>
        <p:sp>
          <p:nvSpPr>
            <p:cNvPr id="138" name="Rectangle 37">
              <a:extLst>
                <a:ext uri="{FF2B5EF4-FFF2-40B4-BE49-F238E27FC236}">
                  <a16:creationId xmlns:a16="http://schemas.microsoft.com/office/drawing/2014/main" id="{616F4AFD-C96E-4D3E-8517-FB887D6D7193}"/>
                </a:ext>
              </a:extLst>
            </p:cNvPr>
            <p:cNvSpPr/>
            <p:nvPr/>
          </p:nvSpPr>
          <p:spPr>
            <a:xfrm>
              <a:off x="4315341" y="5463754"/>
              <a:ext cx="1744046" cy="621419"/>
            </a:xfrm>
            <a:prstGeom prst="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3">
                <a:defRPr/>
              </a:pPr>
              <a:r>
                <a:rPr lang="en-IN" sz="1100">
                  <a:solidFill>
                    <a:prstClr val="black"/>
                  </a:solidFill>
                  <a:latin typeface="+mj-lt"/>
                </a:rPr>
                <a:t>Other Services</a:t>
              </a:r>
            </a:p>
          </p:txBody>
        </p:sp>
        <p:sp>
          <p:nvSpPr>
            <p:cNvPr id="46" name="Rectangle 45">
              <a:extLst>
                <a:ext uri="{FF2B5EF4-FFF2-40B4-BE49-F238E27FC236}">
                  <a16:creationId xmlns:a16="http://schemas.microsoft.com/office/drawing/2014/main" id="{31EAEC17-7A6F-40F0-9763-25D0DB3D9D27}"/>
                </a:ext>
              </a:extLst>
            </p:cNvPr>
            <p:cNvSpPr/>
            <p:nvPr/>
          </p:nvSpPr>
          <p:spPr>
            <a:xfrm>
              <a:off x="11217346" y="1903230"/>
              <a:ext cx="2037820" cy="832065"/>
            </a:xfrm>
            <a:prstGeom prst="rect">
              <a:avLst/>
            </a:prstGeom>
            <a:solidFill>
              <a:schemeClr val="accent3">
                <a:lumMod val="20000"/>
                <a:lumOff val="8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914363">
                <a:defRPr/>
              </a:pPr>
              <a:r>
                <a:rPr lang="en-IN" sz="1100">
                  <a:solidFill>
                    <a:schemeClr val="tx1"/>
                  </a:solidFill>
                  <a:latin typeface="+mj-lt"/>
                </a:rPr>
                <a:t>Optional </a:t>
              </a:r>
            </a:p>
            <a:p>
              <a:pPr algn="ctr" defTabSz="914363">
                <a:defRPr/>
              </a:pPr>
              <a:r>
                <a:rPr lang="en-IN" sz="1100" err="1">
                  <a:solidFill>
                    <a:schemeClr val="tx1"/>
                  </a:solidFill>
                  <a:latin typeface="+mj-lt"/>
                </a:rPr>
                <a:t>TransformationProjects</a:t>
              </a:r>
              <a:endParaRPr lang="en-IN" sz="2880">
                <a:solidFill>
                  <a:schemeClr val="tx1"/>
                </a:solidFill>
              </a:endParaRPr>
            </a:p>
          </p:txBody>
        </p:sp>
        <p:sp>
          <p:nvSpPr>
            <p:cNvPr id="47" name="Rectangle 46">
              <a:extLst>
                <a:ext uri="{FF2B5EF4-FFF2-40B4-BE49-F238E27FC236}">
                  <a16:creationId xmlns:a16="http://schemas.microsoft.com/office/drawing/2014/main" id="{63E4355B-7090-4727-8D21-00158A0BAA28}"/>
                </a:ext>
              </a:extLst>
            </p:cNvPr>
            <p:cNvSpPr/>
            <p:nvPr/>
          </p:nvSpPr>
          <p:spPr>
            <a:xfrm>
              <a:off x="11511122" y="3077983"/>
              <a:ext cx="1744046" cy="621419"/>
            </a:xfrm>
            <a:prstGeom prst="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3">
                <a:defRPr/>
              </a:pPr>
              <a:r>
                <a:rPr lang="en-IN" sz="1100">
                  <a:solidFill>
                    <a:prstClr val="black"/>
                  </a:solidFill>
                  <a:latin typeface="+mj-lt"/>
                </a:rPr>
                <a:t>Application Service Automation</a:t>
              </a:r>
            </a:p>
          </p:txBody>
        </p:sp>
        <p:sp>
          <p:nvSpPr>
            <p:cNvPr id="48" name="Rectangle 47">
              <a:extLst>
                <a:ext uri="{FF2B5EF4-FFF2-40B4-BE49-F238E27FC236}">
                  <a16:creationId xmlns:a16="http://schemas.microsoft.com/office/drawing/2014/main" id="{9C22F8C5-0571-474A-8A04-09B219EA92E0}"/>
                </a:ext>
              </a:extLst>
            </p:cNvPr>
            <p:cNvSpPr/>
            <p:nvPr/>
          </p:nvSpPr>
          <p:spPr>
            <a:xfrm>
              <a:off x="11511122" y="3870745"/>
              <a:ext cx="1744046" cy="621419"/>
            </a:xfrm>
            <a:prstGeom prst="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3">
                <a:defRPr/>
              </a:pPr>
              <a:r>
                <a:rPr lang="en-IN" sz="1100">
                  <a:solidFill>
                    <a:prstClr val="black"/>
                  </a:solidFill>
                  <a:latin typeface="+mj-lt"/>
                </a:rPr>
                <a:t>DevOps Harmonization</a:t>
              </a:r>
            </a:p>
          </p:txBody>
        </p:sp>
        <p:cxnSp>
          <p:nvCxnSpPr>
            <p:cNvPr id="51" name="Connector: Elbow 49">
              <a:extLst>
                <a:ext uri="{FF2B5EF4-FFF2-40B4-BE49-F238E27FC236}">
                  <a16:creationId xmlns:a16="http://schemas.microsoft.com/office/drawing/2014/main" id="{0776779E-9861-4158-BF8F-01915DFF82DA}"/>
                </a:ext>
              </a:extLst>
            </p:cNvPr>
            <p:cNvCxnSpPr>
              <a:cxnSpLocks/>
              <a:stCxn id="46" idx="2"/>
              <a:endCxn id="47" idx="1"/>
            </p:cNvCxnSpPr>
            <p:nvPr/>
          </p:nvCxnSpPr>
          <p:spPr>
            <a:xfrm rot="5400000">
              <a:off x="11546991" y="2699426"/>
              <a:ext cx="653398" cy="725135"/>
            </a:xfrm>
            <a:prstGeom prst="bentConnector4">
              <a:avLst>
                <a:gd name="adj1" fmla="val 26224"/>
                <a:gd name="adj2" fmla="val 131525"/>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E486C6C7-DF1F-44F4-8C99-029020410EF6}"/>
                </a:ext>
              </a:extLst>
            </p:cNvPr>
            <p:cNvSpPr/>
            <p:nvPr/>
          </p:nvSpPr>
          <p:spPr>
            <a:xfrm>
              <a:off x="11511124" y="4671730"/>
              <a:ext cx="1744045" cy="621419"/>
            </a:xfrm>
            <a:prstGeom prst="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3">
                <a:defRPr/>
              </a:pPr>
              <a:r>
                <a:rPr lang="en-IN" sz="1100">
                  <a:solidFill>
                    <a:prstClr val="black"/>
                  </a:solidFill>
                  <a:latin typeface="+mj-lt"/>
                </a:rPr>
                <a:t>Application Modernization</a:t>
              </a:r>
            </a:p>
          </p:txBody>
        </p:sp>
      </p:grpSp>
    </p:spTree>
    <p:extLst>
      <p:ext uri="{BB962C8B-B14F-4D97-AF65-F5344CB8AC3E}">
        <p14:creationId xmlns:p14="http://schemas.microsoft.com/office/powerpoint/2010/main" val="1573489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FA6D3-4B05-42FC-ADE2-1D6ACB42FB35}"/>
              </a:ext>
            </a:extLst>
          </p:cNvPr>
          <p:cNvSpPr>
            <a:spLocks noGrp="1"/>
          </p:cNvSpPr>
          <p:nvPr>
            <p:ph type="title"/>
          </p:nvPr>
        </p:nvSpPr>
        <p:spPr>
          <a:xfrm>
            <a:off x="571500" y="533137"/>
            <a:ext cx="11049000" cy="596780"/>
          </a:xfrm>
        </p:spPr>
        <p:txBody>
          <a:bodyPr/>
          <a:lstStyle/>
          <a:p>
            <a:r>
              <a:rPr lang="de-DE"/>
              <a:t>Service Delivery Alignment to Cariad Objectives</a:t>
            </a:r>
          </a:p>
        </p:txBody>
      </p:sp>
      <p:sp>
        <p:nvSpPr>
          <p:cNvPr id="8" name="TextBox 7">
            <a:extLst>
              <a:ext uri="{FF2B5EF4-FFF2-40B4-BE49-F238E27FC236}">
                <a16:creationId xmlns:a16="http://schemas.microsoft.com/office/drawing/2014/main" id="{A9F1F432-3654-4D03-A41C-CE0A8A12E3F7}"/>
              </a:ext>
            </a:extLst>
          </p:cNvPr>
          <p:cNvSpPr txBox="1"/>
          <p:nvPr/>
        </p:nvSpPr>
        <p:spPr>
          <a:xfrm>
            <a:off x="9161805" y="1523872"/>
            <a:ext cx="2886944" cy="4015971"/>
          </a:xfrm>
          <a:prstGeom prst="rect">
            <a:avLst/>
          </a:prstGeom>
          <a:noFill/>
          <a:ln>
            <a:solidFill>
              <a:schemeClr val="tx1"/>
            </a:solidFill>
          </a:ln>
        </p:spPr>
        <p:txBody>
          <a:bodyPr wrap="square" rtlCol="0">
            <a:spAutoFit/>
          </a:bodyPr>
          <a:lstStyle/>
          <a:p>
            <a:pPr>
              <a:lnSpc>
                <a:spcPct val="90000"/>
              </a:lnSpc>
              <a:spcBef>
                <a:spcPts val="300"/>
              </a:spcBef>
              <a:spcAft>
                <a:spcPts val="1000"/>
              </a:spcAft>
            </a:pPr>
            <a:r>
              <a:rPr lang="en-US" sz="2000" b="1" u="sng">
                <a:solidFill>
                  <a:schemeClr val="accent1"/>
                </a:solidFill>
              </a:rPr>
              <a:t>solution components</a:t>
            </a:r>
          </a:p>
          <a:p>
            <a:pPr>
              <a:lnSpc>
                <a:spcPct val="90000"/>
              </a:lnSpc>
              <a:spcBef>
                <a:spcPts val="300"/>
              </a:spcBef>
              <a:spcAft>
                <a:spcPts val="1000"/>
              </a:spcAft>
            </a:pPr>
            <a:endParaRPr lang="en-US" sz="1200" b="1">
              <a:solidFill>
                <a:schemeClr val="accent1"/>
              </a:solidFill>
            </a:endParaRPr>
          </a:p>
          <a:p>
            <a:pPr marL="171450" indent="-171450">
              <a:lnSpc>
                <a:spcPct val="90000"/>
              </a:lnSpc>
              <a:spcBef>
                <a:spcPts val="300"/>
              </a:spcBef>
              <a:spcAft>
                <a:spcPts val="1000"/>
              </a:spcAft>
              <a:buFont typeface="Arial" panose="020B0604020202020204" pitchFamily="34" charset="0"/>
              <a:buChar char="•"/>
            </a:pPr>
            <a:r>
              <a:rPr lang="en-US" sz="1200" b="1">
                <a:solidFill>
                  <a:schemeClr val="accent1"/>
                </a:solidFill>
              </a:rPr>
              <a:t>Technology-independent high availability &amp; scalability</a:t>
            </a:r>
          </a:p>
          <a:p>
            <a:pPr marL="171450" indent="-171450">
              <a:lnSpc>
                <a:spcPct val="90000"/>
              </a:lnSpc>
              <a:spcBef>
                <a:spcPts val="300"/>
              </a:spcBef>
              <a:spcAft>
                <a:spcPts val="1000"/>
              </a:spcAft>
              <a:buFont typeface="Arial" panose="020B0604020202020204" pitchFamily="34" charset="0"/>
              <a:buChar char="•"/>
            </a:pPr>
            <a:r>
              <a:rPr lang="en-US" sz="1200" b="1">
                <a:solidFill>
                  <a:schemeClr val="accent1"/>
                </a:solidFill>
              </a:rPr>
              <a:t>Guilds and Best Practices</a:t>
            </a:r>
          </a:p>
          <a:p>
            <a:pPr marL="171450" indent="-171450">
              <a:lnSpc>
                <a:spcPct val="90000"/>
              </a:lnSpc>
              <a:spcBef>
                <a:spcPts val="300"/>
              </a:spcBef>
              <a:spcAft>
                <a:spcPts val="1000"/>
              </a:spcAft>
              <a:buFont typeface="Arial" panose="020B0604020202020204" pitchFamily="34" charset="0"/>
              <a:buChar char="•"/>
            </a:pPr>
            <a:r>
              <a:rPr lang="en-US" sz="1200" b="1">
                <a:solidFill>
                  <a:schemeClr val="accent1"/>
                </a:solidFill>
              </a:rPr>
              <a:t>Cloud partnerships (AWS, AZURE, Google, etc.)</a:t>
            </a:r>
          </a:p>
          <a:p>
            <a:pPr marL="171450" indent="-171450">
              <a:lnSpc>
                <a:spcPct val="90000"/>
              </a:lnSpc>
              <a:spcBef>
                <a:spcPts val="300"/>
              </a:spcBef>
              <a:spcAft>
                <a:spcPts val="1000"/>
              </a:spcAft>
              <a:buFont typeface="Arial" panose="020B0604020202020204" pitchFamily="34" charset="0"/>
              <a:buChar char="•"/>
            </a:pPr>
            <a:r>
              <a:rPr lang="en-US" sz="1200" b="1">
                <a:solidFill>
                  <a:schemeClr val="accent1"/>
                </a:solidFill>
              </a:rPr>
              <a:t>Industry experts and knowledge management</a:t>
            </a:r>
          </a:p>
          <a:p>
            <a:pPr marL="171450" indent="-171450">
              <a:lnSpc>
                <a:spcPct val="90000"/>
              </a:lnSpc>
              <a:spcBef>
                <a:spcPts val="300"/>
              </a:spcBef>
              <a:spcAft>
                <a:spcPts val="1000"/>
              </a:spcAft>
              <a:buFont typeface="Arial" panose="020B0604020202020204" pitchFamily="34" charset="0"/>
              <a:buChar char="•"/>
            </a:pPr>
            <a:r>
              <a:rPr lang="en-US" sz="1200" b="1">
                <a:solidFill>
                  <a:schemeClr val="accent1"/>
                </a:solidFill>
              </a:rPr>
              <a:t>Highly automated tools, highly automated testing </a:t>
            </a:r>
          </a:p>
          <a:p>
            <a:pPr marL="171450" indent="-171450">
              <a:lnSpc>
                <a:spcPct val="90000"/>
              </a:lnSpc>
              <a:spcBef>
                <a:spcPts val="300"/>
              </a:spcBef>
              <a:spcAft>
                <a:spcPts val="1000"/>
              </a:spcAft>
              <a:buFont typeface="Arial" panose="020B0604020202020204" pitchFamily="34" charset="0"/>
              <a:buChar char="•"/>
            </a:pPr>
            <a:r>
              <a:rPr lang="en-US" sz="1200" b="1">
                <a:solidFill>
                  <a:schemeClr val="accent1"/>
                </a:solidFill>
              </a:rPr>
              <a:t>Process management to ensure the highest service operations standards and procedures</a:t>
            </a:r>
          </a:p>
          <a:p>
            <a:pPr marL="171450" indent="-171450">
              <a:lnSpc>
                <a:spcPct val="90000"/>
              </a:lnSpc>
              <a:spcBef>
                <a:spcPts val="300"/>
              </a:spcBef>
              <a:spcAft>
                <a:spcPts val="1000"/>
              </a:spcAft>
              <a:buFont typeface="Arial" panose="020B0604020202020204" pitchFamily="34" charset="0"/>
              <a:buChar char="•"/>
            </a:pPr>
            <a:endParaRPr lang="de-DE" sz="1100" i="1">
              <a:solidFill>
                <a:schemeClr val="tx2">
                  <a:lumMod val="50000"/>
                </a:schemeClr>
              </a:solidFill>
            </a:endParaRPr>
          </a:p>
        </p:txBody>
      </p:sp>
      <p:grpSp>
        <p:nvGrpSpPr>
          <p:cNvPr id="126" name="Group 125">
            <a:extLst>
              <a:ext uri="{FF2B5EF4-FFF2-40B4-BE49-F238E27FC236}">
                <a16:creationId xmlns:a16="http://schemas.microsoft.com/office/drawing/2014/main" id="{2050D197-5FDF-492E-9B38-5CC31870CD84}"/>
              </a:ext>
            </a:extLst>
          </p:cNvPr>
          <p:cNvGrpSpPr/>
          <p:nvPr/>
        </p:nvGrpSpPr>
        <p:grpSpPr>
          <a:xfrm>
            <a:off x="253447" y="1457651"/>
            <a:ext cx="8483598" cy="4148411"/>
            <a:chOff x="571500" y="2023332"/>
            <a:chExt cx="8903885" cy="3839576"/>
          </a:xfrm>
        </p:grpSpPr>
        <p:sp>
          <p:nvSpPr>
            <p:cNvPr id="9" name="Rectangle: Single Corner Rounded 8">
              <a:extLst>
                <a:ext uri="{FF2B5EF4-FFF2-40B4-BE49-F238E27FC236}">
                  <a16:creationId xmlns:a16="http://schemas.microsoft.com/office/drawing/2014/main" id="{C25A08AD-8079-4297-9F27-D1E8162F9627}"/>
                </a:ext>
              </a:extLst>
            </p:cNvPr>
            <p:cNvSpPr/>
            <p:nvPr/>
          </p:nvSpPr>
          <p:spPr>
            <a:xfrm>
              <a:off x="579697" y="2648520"/>
              <a:ext cx="1051636" cy="680359"/>
            </a:xfrm>
            <a:prstGeom prst="round1Rect">
              <a:avLst/>
            </a:prstGeom>
            <a:solidFill>
              <a:schemeClr val="accent2"/>
            </a:solidFill>
            <a:ln>
              <a:noFill/>
            </a:ln>
          </p:spPr>
          <p:style>
            <a:lnRef idx="0">
              <a:schemeClr val="accent1"/>
            </a:lnRef>
            <a:fillRef idx="1">
              <a:schemeClr val="accent1"/>
            </a:fillRef>
            <a:effectRef idx="0">
              <a:schemeClr val="accent1"/>
            </a:effectRef>
            <a:fontRef idx="minor">
              <a:schemeClr val="lt1"/>
            </a:fontRef>
          </p:style>
          <p:txBody>
            <a:bodyPr lIns="91440" rIns="0" rtlCol="0" anchor="ctr"/>
            <a:lstStyle/>
            <a:p>
              <a:pPr defTabSz="914363">
                <a:lnSpc>
                  <a:spcPts val="1400"/>
                </a:lnSpc>
              </a:pPr>
              <a:r>
                <a:rPr lang="de-DE" sz="1050" b="1">
                  <a:solidFill>
                    <a:srgbClr val="FFFFFF"/>
                  </a:solidFill>
                  <a:latin typeface="Arial"/>
                  <a:ea typeface="Arial" panose="020B0604020202020204" pitchFamily="34" charset="0"/>
                  <a:cs typeface="Times New Roman" panose="02020603050405020304" pitchFamily="18" charset="0"/>
                </a:rPr>
                <a:t>Service Components</a:t>
              </a:r>
              <a:endParaRPr lang="en-IN" sz="1050" b="1">
                <a:solidFill>
                  <a:srgbClr val="FFFFFF"/>
                </a:solidFill>
                <a:latin typeface="Arial"/>
                <a:ea typeface="Arial" panose="020B0604020202020204" pitchFamily="34" charset="0"/>
                <a:cs typeface="Times New Roman" panose="02020603050405020304" pitchFamily="18" charset="0"/>
              </a:endParaRPr>
            </a:p>
          </p:txBody>
        </p:sp>
        <p:sp>
          <p:nvSpPr>
            <p:cNvPr id="10" name="Rectangle 9">
              <a:extLst>
                <a:ext uri="{FF2B5EF4-FFF2-40B4-BE49-F238E27FC236}">
                  <a16:creationId xmlns:a16="http://schemas.microsoft.com/office/drawing/2014/main" id="{470EF49D-67E6-4511-A5F6-70DE77736B58}"/>
                </a:ext>
              </a:extLst>
            </p:cNvPr>
            <p:cNvSpPr/>
            <p:nvPr/>
          </p:nvSpPr>
          <p:spPr>
            <a:xfrm>
              <a:off x="571500" y="2645489"/>
              <a:ext cx="8903885" cy="686421"/>
            </a:xfrm>
            <a:prstGeom prst="rect">
              <a:avLst/>
            </a:prstGeom>
            <a:noFill/>
            <a:ln w="12700">
              <a:solidFill>
                <a:schemeClr val="accent2"/>
              </a:solidFill>
            </a:ln>
          </p:spPr>
          <p:style>
            <a:lnRef idx="0">
              <a:schemeClr val="accent1"/>
            </a:lnRef>
            <a:fillRef idx="1">
              <a:schemeClr val="accent1"/>
            </a:fillRef>
            <a:effectRef idx="0">
              <a:schemeClr val="accent1"/>
            </a:effectRef>
            <a:fontRef idx="minor">
              <a:schemeClr val="lt1"/>
            </a:fontRef>
          </p:style>
          <p:txBody>
            <a:bodyPr rtlCol="0" anchor="ctr"/>
            <a:lstStyle/>
            <a:p>
              <a:pPr algn="ctr" defTabSz="914363"/>
              <a:endParaRPr lang="en-IN" sz="1600">
                <a:solidFill>
                  <a:srgbClr val="000000"/>
                </a:solidFill>
                <a:latin typeface="Arial"/>
              </a:endParaRPr>
            </a:p>
          </p:txBody>
        </p:sp>
        <p:sp>
          <p:nvSpPr>
            <p:cNvPr id="11" name="Rectangle: Rounded Corners 10">
              <a:extLst>
                <a:ext uri="{FF2B5EF4-FFF2-40B4-BE49-F238E27FC236}">
                  <a16:creationId xmlns:a16="http://schemas.microsoft.com/office/drawing/2014/main" id="{D3766B36-8105-4A53-8307-662554304D09}"/>
                </a:ext>
              </a:extLst>
            </p:cNvPr>
            <p:cNvSpPr/>
            <p:nvPr/>
          </p:nvSpPr>
          <p:spPr>
            <a:xfrm>
              <a:off x="1795232" y="2835041"/>
              <a:ext cx="1044865" cy="307315"/>
            </a:xfrm>
            <a:prstGeom prst="roundRect">
              <a:avLst>
                <a:gd name="adj" fmla="val 50000"/>
              </a:avLst>
            </a:prstGeom>
            <a:solidFill>
              <a:schemeClr val="accent2"/>
            </a:solidFill>
            <a:ln>
              <a:noFill/>
            </a:ln>
          </p:spPr>
          <p:style>
            <a:lnRef idx="0">
              <a:schemeClr val="accent1"/>
            </a:lnRef>
            <a:fillRef idx="1">
              <a:schemeClr val="accent1"/>
            </a:fillRef>
            <a:effectRef idx="0">
              <a:schemeClr val="accent1"/>
            </a:effectRef>
            <a:fontRef idx="minor">
              <a:schemeClr val="lt1"/>
            </a:fontRef>
          </p:style>
          <p:txBody>
            <a:bodyPr lIns="0" tIns="0" rIns="0" bIns="0" rtlCol="0" anchor="ctr" anchorCtr="0">
              <a:noAutofit/>
            </a:bodyPr>
            <a:lstStyle/>
            <a:p>
              <a:pPr algn="ctr" defTabSz="914363"/>
              <a:r>
                <a:rPr lang="de-DE" sz="800" b="1">
                  <a:solidFill>
                    <a:srgbClr val="FFFFFF"/>
                  </a:solidFill>
                  <a:latin typeface="Arial"/>
                  <a:ea typeface="Arial" panose="020B0604020202020204" pitchFamily="34" charset="0"/>
                  <a:cs typeface="Times New Roman" panose="02020603050405020304" pitchFamily="18" charset="0"/>
                </a:rPr>
                <a:t>Operations</a:t>
              </a:r>
              <a:br>
                <a:rPr lang="de-DE" sz="800" b="1">
                  <a:solidFill>
                    <a:srgbClr val="FFFFFF"/>
                  </a:solidFill>
                  <a:latin typeface="Arial"/>
                  <a:ea typeface="Arial" panose="020B0604020202020204" pitchFamily="34" charset="0"/>
                  <a:cs typeface="Times New Roman" panose="02020603050405020304" pitchFamily="18" charset="0"/>
                </a:rPr>
              </a:br>
              <a:r>
                <a:rPr lang="de-DE" sz="800" b="1">
                  <a:solidFill>
                    <a:srgbClr val="FFFFFF"/>
                  </a:solidFill>
                  <a:latin typeface="Arial"/>
                  <a:ea typeface="Arial" panose="020B0604020202020204" pitchFamily="34" charset="0"/>
                  <a:cs typeface="Times New Roman" panose="02020603050405020304" pitchFamily="18" charset="0"/>
                </a:rPr>
                <a:t>Support(L2/L3)</a:t>
              </a:r>
              <a:endParaRPr lang="en-IN" sz="800" b="1">
                <a:solidFill>
                  <a:srgbClr val="FFFFFF"/>
                </a:solidFill>
                <a:latin typeface="Arial"/>
                <a:ea typeface="Arial" panose="020B0604020202020204" pitchFamily="34" charset="0"/>
                <a:cs typeface="Times New Roman" panose="02020603050405020304" pitchFamily="18" charset="0"/>
              </a:endParaRPr>
            </a:p>
          </p:txBody>
        </p:sp>
        <p:sp>
          <p:nvSpPr>
            <p:cNvPr id="12" name="TextBox 11">
              <a:extLst>
                <a:ext uri="{FF2B5EF4-FFF2-40B4-BE49-F238E27FC236}">
                  <a16:creationId xmlns:a16="http://schemas.microsoft.com/office/drawing/2014/main" id="{A6DAA8DB-9D80-4751-BF27-3F53C335BB52}"/>
                </a:ext>
              </a:extLst>
            </p:cNvPr>
            <p:cNvSpPr txBox="1"/>
            <p:nvPr/>
          </p:nvSpPr>
          <p:spPr>
            <a:xfrm>
              <a:off x="2882159" y="2835041"/>
              <a:ext cx="1044865" cy="307315"/>
            </a:xfrm>
            <a:prstGeom prst="roundRect">
              <a:avLst>
                <a:gd name="adj" fmla="val 50000"/>
              </a:avLst>
            </a:prstGeom>
            <a:solidFill>
              <a:schemeClr val="accent2"/>
            </a:solidFill>
            <a:ln>
              <a:noFill/>
            </a:ln>
          </p:spPr>
          <p:style>
            <a:lnRef idx="0">
              <a:schemeClr val="accent1"/>
            </a:lnRef>
            <a:fillRef idx="1">
              <a:schemeClr val="accent1"/>
            </a:fillRef>
            <a:effectRef idx="0">
              <a:schemeClr val="accent1"/>
            </a:effectRef>
            <a:fontRef idx="minor">
              <a:schemeClr val="lt1"/>
            </a:fontRef>
          </p:style>
          <p:txBody>
            <a:bodyPr lIns="0" tIns="0" rIns="0" bIns="0" rtlCol="0" anchor="ctr" anchorCtr="0">
              <a:noAutofit/>
            </a:bodyPr>
            <a:lstStyle>
              <a:defPPr>
                <a:defRPr lang="en-US"/>
              </a:defPPr>
              <a:lvl1pPr algn="ctr" defTabSz="914363">
                <a:defRPr sz="800" b="1">
                  <a:solidFill>
                    <a:srgbClr val="FFFFFF"/>
                  </a:solidFill>
                  <a:latin typeface="Arial"/>
                  <a:ea typeface="Arial" panose="020B0604020202020204" pitchFamily="34" charset="0"/>
                  <a:cs typeface="Times New Roman" panose="02020603050405020304" pitchFamily="18"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de-DE"/>
                <a:t>LifeCycle Management</a:t>
              </a:r>
              <a:endParaRPr lang="en-IN"/>
            </a:p>
          </p:txBody>
        </p:sp>
        <p:sp>
          <p:nvSpPr>
            <p:cNvPr id="13" name="TextBox 12">
              <a:extLst>
                <a:ext uri="{FF2B5EF4-FFF2-40B4-BE49-F238E27FC236}">
                  <a16:creationId xmlns:a16="http://schemas.microsoft.com/office/drawing/2014/main" id="{DF1860A2-A445-4620-862C-DE11FDBC2158}"/>
                </a:ext>
              </a:extLst>
            </p:cNvPr>
            <p:cNvSpPr txBox="1"/>
            <p:nvPr/>
          </p:nvSpPr>
          <p:spPr>
            <a:xfrm>
              <a:off x="5056014" y="2835041"/>
              <a:ext cx="1044865" cy="307315"/>
            </a:xfrm>
            <a:prstGeom prst="roundRect">
              <a:avLst>
                <a:gd name="adj" fmla="val 50000"/>
              </a:avLst>
            </a:prstGeom>
            <a:solidFill>
              <a:schemeClr val="accent2"/>
            </a:solidFill>
            <a:ln>
              <a:noFill/>
            </a:ln>
          </p:spPr>
          <p:style>
            <a:lnRef idx="0">
              <a:schemeClr val="accent1"/>
            </a:lnRef>
            <a:fillRef idx="1">
              <a:schemeClr val="accent1"/>
            </a:fillRef>
            <a:effectRef idx="0">
              <a:schemeClr val="accent1"/>
            </a:effectRef>
            <a:fontRef idx="minor">
              <a:schemeClr val="lt1"/>
            </a:fontRef>
          </p:style>
          <p:txBody>
            <a:bodyPr lIns="0" tIns="0" rIns="0" bIns="0" rtlCol="0" anchor="ctr" anchorCtr="0">
              <a:noAutofit/>
            </a:bodyPr>
            <a:lstStyle>
              <a:defPPr>
                <a:defRPr lang="en-US"/>
              </a:defPPr>
              <a:lvl1pPr algn="ctr" defTabSz="914363">
                <a:defRPr sz="800" b="1">
                  <a:solidFill>
                    <a:srgbClr val="FFFFFF"/>
                  </a:solidFill>
                  <a:latin typeface="Arial"/>
                  <a:ea typeface="Arial" panose="020B0604020202020204" pitchFamily="34" charset="0"/>
                  <a:cs typeface="Times New Roman" panose="02020603050405020304" pitchFamily="18"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de-DE"/>
                <a:t>Applikations-entwicklung</a:t>
              </a:r>
              <a:endParaRPr lang="en-IN" sz="500"/>
            </a:p>
          </p:txBody>
        </p:sp>
        <p:sp>
          <p:nvSpPr>
            <p:cNvPr id="14" name="TextBox 13">
              <a:extLst>
                <a:ext uri="{FF2B5EF4-FFF2-40B4-BE49-F238E27FC236}">
                  <a16:creationId xmlns:a16="http://schemas.microsoft.com/office/drawing/2014/main" id="{4C5A8679-850E-4B23-B8B0-ED72138115DB}"/>
                </a:ext>
              </a:extLst>
            </p:cNvPr>
            <p:cNvSpPr txBox="1"/>
            <p:nvPr/>
          </p:nvSpPr>
          <p:spPr>
            <a:xfrm>
              <a:off x="3969086" y="2835041"/>
              <a:ext cx="1044865" cy="307315"/>
            </a:xfrm>
            <a:prstGeom prst="roundRect">
              <a:avLst>
                <a:gd name="adj" fmla="val 50000"/>
              </a:avLst>
            </a:prstGeom>
            <a:solidFill>
              <a:schemeClr val="accent2"/>
            </a:solidFill>
            <a:ln>
              <a:noFill/>
            </a:ln>
          </p:spPr>
          <p:style>
            <a:lnRef idx="0">
              <a:schemeClr val="accent1"/>
            </a:lnRef>
            <a:fillRef idx="1">
              <a:schemeClr val="accent1"/>
            </a:fillRef>
            <a:effectRef idx="0">
              <a:schemeClr val="accent1"/>
            </a:effectRef>
            <a:fontRef idx="minor">
              <a:schemeClr val="lt1"/>
            </a:fontRef>
          </p:style>
          <p:txBody>
            <a:bodyPr lIns="0" tIns="0" rIns="0" bIns="0" rtlCol="0" anchor="ctr" anchorCtr="0">
              <a:noAutofit/>
            </a:bodyPr>
            <a:lstStyle>
              <a:defPPr>
                <a:defRPr lang="en-US"/>
              </a:defPPr>
              <a:lvl1pPr algn="ctr" defTabSz="914363">
                <a:defRPr sz="800" b="1">
                  <a:solidFill>
                    <a:srgbClr val="FFFFFF"/>
                  </a:solidFill>
                  <a:latin typeface="Arial"/>
                  <a:ea typeface="Arial" panose="020B0604020202020204" pitchFamily="34" charset="0"/>
                  <a:cs typeface="Times New Roman" panose="02020603050405020304" pitchFamily="18"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IN"/>
                <a:t>Release Management</a:t>
              </a:r>
            </a:p>
          </p:txBody>
        </p:sp>
        <p:sp>
          <p:nvSpPr>
            <p:cNvPr id="15" name="Rectangle: Rounded Corners 14">
              <a:extLst>
                <a:ext uri="{FF2B5EF4-FFF2-40B4-BE49-F238E27FC236}">
                  <a16:creationId xmlns:a16="http://schemas.microsoft.com/office/drawing/2014/main" id="{5974726F-4389-4BAB-B20B-2C161B7590BB}"/>
                </a:ext>
              </a:extLst>
            </p:cNvPr>
            <p:cNvSpPr/>
            <p:nvPr/>
          </p:nvSpPr>
          <p:spPr>
            <a:xfrm>
              <a:off x="6142941" y="2835041"/>
              <a:ext cx="1044865" cy="307315"/>
            </a:xfrm>
            <a:prstGeom prst="roundRect">
              <a:avLst>
                <a:gd name="adj" fmla="val 50000"/>
              </a:avLst>
            </a:prstGeom>
            <a:solidFill>
              <a:schemeClr val="accent2"/>
            </a:solidFill>
            <a:ln>
              <a:noFill/>
            </a:ln>
          </p:spPr>
          <p:style>
            <a:lnRef idx="0">
              <a:schemeClr val="accent1"/>
            </a:lnRef>
            <a:fillRef idx="1">
              <a:schemeClr val="accent1"/>
            </a:fillRef>
            <a:effectRef idx="0">
              <a:schemeClr val="accent1"/>
            </a:effectRef>
            <a:fontRef idx="minor">
              <a:schemeClr val="lt1"/>
            </a:fontRef>
          </p:style>
          <p:txBody>
            <a:bodyPr lIns="0" tIns="0" rIns="0" bIns="0" rtlCol="0" anchor="ctr" anchorCtr="0">
              <a:noAutofit/>
            </a:bodyPr>
            <a:lstStyle/>
            <a:p>
              <a:pPr algn="ctr" defTabSz="914363"/>
              <a:r>
                <a:rPr lang="en-IN" sz="800" b="1">
                  <a:solidFill>
                    <a:srgbClr val="FFFFFF"/>
                  </a:solidFill>
                  <a:latin typeface="Arial"/>
                  <a:cs typeface="Times New Roman" panose="02020603050405020304" pitchFamily="18" charset="0"/>
                </a:rPr>
                <a:t>Hypercare </a:t>
              </a:r>
            </a:p>
          </p:txBody>
        </p:sp>
        <p:sp>
          <p:nvSpPr>
            <p:cNvPr id="16" name="Rectangle: Rounded Corners 15">
              <a:extLst>
                <a:ext uri="{FF2B5EF4-FFF2-40B4-BE49-F238E27FC236}">
                  <a16:creationId xmlns:a16="http://schemas.microsoft.com/office/drawing/2014/main" id="{C610C4F0-43CE-4693-A2E6-0DA926D2A412}"/>
                </a:ext>
              </a:extLst>
            </p:cNvPr>
            <p:cNvSpPr/>
            <p:nvPr/>
          </p:nvSpPr>
          <p:spPr>
            <a:xfrm>
              <a:off x="8344750" y="2835041"/>
              <a:ext cx="1044865" cy="307315"/>
            </a:xfrm>
            <a:prstGeom prst="roundRect">
              <a:avLst>
                <a:gd name="adj" fmla="val 50000"/>
              </a:avLst>
            </a:prstGeom>
            <a:solidFill>
              <a:schemeClr val="accent2"/>
            </a:solidFill>
            <a:ln>
              <a:noFill/>
            </a:ln>
          </p:spPr>
          <p:style>
            <a:lnRef idx="0">
              <a:schemeClr val="accent1"/>
            </a:lnRef>
            <a:fillRef idx="1">
              <a:schemeClr val="accent1"/>
            </a:fillRef>
            <a:effectRef idx="0">
              <a:schemeClr val="accent1"/>
            </a:effectRef>
            <a:fontRef idx="minor">
              <a:schemeClr val="lt1"/>
            </a:fontRef>
          </p:style>
          <p:txBody>
            <a:bodyPr lIns="0" tIns="0" rIns="0" bIns="0" rtlCol="0" anchor="ctr" anchorCtr="0">
              <a:noAutofit/>
            </a:bodyPr>
            <a:lstStyle/>
            <a:p>
              <a:pPr algn="ctr" defTabSz="914363"/>
              <a:r>
                <a:rPr lang="en-IN" sz="800" b="1">
                  <a:solidFill>
                    <a:srgbClr val="FFFFFF"/>
                  </a:solidFill>
                  <a:latin typeface="Arial"/>
                  <a:cs typeface="Times New Roman" panose="02020603050405020304" pitchFamily="18" charset="0"/>
                </a:rPr>
                <a:t>Integration Service</a:t>
              </a:r>
            </a:p>
          </p:txBody>
        </p:sp>
        <p:sp>
          <p:nvSpPr>
            <p:cNvPr id="17" name="Rectangle: Rounded Corners 16">
              <a:extLst>
                <a:ext uri="{FF2B5EF4-FFF2-40B4-BE49-F238E27FC236}">
                  <a16:creationId xmlns:a16="http://schemas.microsoft.com/office/drawing/2014/main" id="{4403AA52-A413-464F-80C2-69783CCC036D}"/>
                </a:ext>
              </a:extLst>
            </p:cNvPr>
            <p:cNvSpPr/>
            <p:nvPr/>
          </p:nvSpPr>
          <p:spPr>
            <a:xfrm>
              <a:off x="7229868" y="2835041"/>
              <a:ext cx="1114166" cy="307315"/>
            </a:xfrm>
            <a:prstGeom prst="roundRect">
              <a:avLst>
                <a:gd name="adj" fmla="val 50000"/>
              </a:avLst>
            </a:prstGeom>
            <a:solidFill>
              <a:schemeClr val="accent2"/>
            </a:solidFill>
            <a:ln>
              <a:noFill/>
            </a:ln>
          </p:spPr>
          <p:style>
            <a:lnRef idx="0">
              <a:schemeClr val="accent1"/>
            </a:lnRef>
            <a:fillRef idx="1">
              <a:schemeClr val="accent1"/>
            </a:fillRef>
            <a:effectRef idx="0">
              <a:schemeClr val="accent1"/>
            </a:effectRef>
            <a:fontRef idx="minor">
              <a:schemeClr val="lt1"/>
            </a:fontRef>
          </p:style>
          <p:txBody>
            <a:bodyPr lIns="0" tIns="0" rIns="0" bIns="0" rtlCol="0" anchor="ctr" anchorCtr="0">
              <a:noAutofit/>
            </a:bodyPr>
            <a:lstStyle/>
            <a:p>
              <a:pPr algn="ctr" defTabSz="914363"/>
              <a:r>
                <a:rPr lang="en-IN" sz="800" b="1">
                  <a:solidFill>
                    <a:srgbClr val="FFFFFF"/>
                  </a:solidFill>
                  <a:latin typeface="Arial"/>
                  <a:cs typeface="Times New Roman" panose="02020603050405020304" pitchFamily="18" charset="0"/>
                </a:rPr>
                <a:t>Site Reliability Management (NFR)</a:t>
              </a:r>
            </a:p>
          </p:txBody>
        </p:sp>
        <p:sp>
          <p:nvSpPr>
            <p:cNvPr id="18" name="Rectangle 17">
              <a:extLst>
                <a:ext uri="{FF2B5EF4-FFF2-40B4-BE49-F238E27FC236}">
                  <a16:creationId xmlns:a16="http://schemas.microsoft.com/office/drawing/2014/main" id="{3E2DE54A-A215-4969-81E8-A954B6CF4FFF}"/>
                </a:ext>
              </a:extLst>
            </p:cNvPr>
            <p:cNvSpPr/>
            <p:nvPr/>
          </p:nvSpPr>
          <p:spPr>
            <a:xfrm>
              <a:off x="571500" y="2023332"/>
              <a:ext cx="8903884" cy="564861"/>
            </a:xfrm>
            <a:prstGeom prst="rect">
              <a:avLst/>
            </a:prstGeom>
            <a:noFill/>
            <a:ln w="12700">
              <a:solidFill>
                <a:srgbClr val="00B0F0"/>
              </a:solidFill>
            </a:ln>
          </p:spPr>
          <p:style>
            <a:lnRef idx="0">
              <a:schemeClr val="accent1"/>
            </a:lnRef>
            <a:fillRef idx="1">
              <a:schemeClr val="accent1"/>
            </a:fillRef>
            <a:effectRef idx="0">
              <a:schemeClr val="accent1"/>
            </a:effectRef>
            <a:fontRef idx="minor">
              <a:schemeClr val="lt1"/>
            </a:fontRef>
          </p:style>
          <p:txBody>
            <a:bodyPr rtlCol="0" anchor="ctr"/>
            <a:lstStyle/>
            <a:p>
              <a:pPr algn="ctr" defTabSz="914363"/>
              <a:endParaRPr lang="en-IN" sz="1600">
                <a:solidFill>
                  <a:srgbClr val="000000"/>
                </a:solidFill>
                <a:latin typeface="Arial"/>
              </a:endParaRPr>
            </a:p>
          </p:txBody>
        </p:sp>
        <p:sp>
          <p:nvSpPr>
            <p:cNvPr id="19" name="Rectangle: Rounded Corners 18">
              <a:extLst>
                <a:ext uri="{FF2B5EF4-FFF2-40B4-BE49-F238E27FC236}">
                  <a16:creationId xmlns:a16="http://schemas.microsoft.com/office/drawing/2014/main" id="{ABE18927-A64B-49C6-B41B-FD16A7A8D248}"/>
                </a:ext>
              </a:extLst>
            </p:cNvPr>
            <p:cNvSpPr/>
            <p:nvPr/>
          </p:nvSpPr>
          <p:spPr>
            <a:xfrm>
              <a:off x="1795231" y="2157059"/>
              <a:ext cx="1646570" cy="224653"/>
            </a:xfrm>
            <a:prstGeom prst="roundRect">
              <a:avLst>
                <a:gd name="adj" fmla="val 50000"/>
              </a:avLst>
            </a:prstGeom>
            <a:solidFill>
              <a:schemeClr val="accent3"/>
            </a:solidFill>
            <a:ln>
              <a:noFill/>
            </a:ln>
          </p:spPr>
          <p:style>
            <a:lnRef idx="0">
              <a:schemeClr val="accent1"/>
            </a:lnRef>
            <a:fillRef idx="1">
              <a:schemeClr val="accent1"/>
            </a:fillRef>
            <a:effectRef idx="0">
              <a:schemeClr val="accent1"/>
            </a:effectRef>
            <a:fontRef idx="minor">
              <a:schemeClr val="lt1"/>
            </a:fontRef>
          </p:style>
          <p:txBody>
            <a:bodyPr rtlCol="0" anchor="ctr"/>
            <a:lstStyle/>
            <a:p>
              <a:pPr algn="ctr" defTabSz="914363">
                <a:lnSpc>
                  <a:spcPts val="1400"/>
                </a:lnSpc>
              </a:pPr>
              <a:r>
                <a:rPr lang="de-DE" sz="900" b="1">
                  <a:solidFill>
                    <a:srgbClr val="FFFFFF"/>
                  </a:solidFill>
                  <a:latin typeface="Arial"/>
                  <a:ea typeface="Arial" panose="020B0604020202020204" pitchFamily="34" charset="0"/>
                  <a:cs typeface="Times New Roman" panose="02020603050405020304" pitchFamily="18" charset="0"/>
                </a:rPr>
                <a:t>Core</a:t>
              </a:r>
              <a:endParaRPr lang="en-IN" sz="900" b="1">
                <a:solidFill>
                  <a:srgbClr val="FFFFFF"/>
                </a:solidFill>
                <a:latin typeface="Arial"/>
                <a:ea typeface="Arial" panose="020B0604020202020204" pitchFamily="34" charset="0"/>
                <a:cs typeface="Times New Roman" panose="02020603050405020304" pitchFamily="18" charset="0"/>
              </a:endParaRPr>
            </a:p>
          </p:txBody>
        </p:sp>
        <p:sp>
          <p:nvSpPr>
            <p:cNvPr id="20" name="TextBox 19">
              <a:extLst>
                <a:ext uri="{FF2B5EF4-FFF2-40B4-BE49-F238E27FC236}">
                  <a16:creationId xmlns:a16="http://schemas.microsoft.com/office/drawing/2014/main" id="{0F22D63A-7B8C-443E-9981-D3A68A19EA04}"/>
                </a:ext>
              </a:extLst>
            </p:cNvPr>
            <p:cNvSpPr txBox="1"/>
            <p:nvPr/>
          </p:nvSpPr>
          <p:spPr>
            <a:xfrm>
              <a:off x="3743945" y="2167796"/>
              <a:ext cx="1474485" cy="209793"/>
            </a:xfrm>
            <a:prstGeom prst="roundRect">
              <a:avLst>
                <a:gd name="adj" fmla="val 50000"/>
              </a:avLst>
            </a:prstGeom>
            <a:solidFill>
              <a:schemeClr val="accent3"/>
            </a:solidFill>
            <a:ln>
              <a:noFill/>
            </a:ln>
          </p:spPr>
          <p:style>
            <a:lnRef idx="0">
              <a:schemeClr val="accent1"/>
            </a:lnRef>
            <a:fillRef idx="1">
              <a:schemeClr val="accent1"/>
            </a:fillRef>
            <a:effectRef idx="0">
              <a:schemeClr val="accent1"/>
            </a:effectRef>
            <a:fontRef idx="minor">
              <a:schemeClr val="lt1"/>
            </a:fontRef>
          </p:style>
          <p:txBody>
            <a:bodyPr rtlCol="0" anchor="ctr"/>
            <a:lstStyle>
              <a:defPPr>
                <a:defRPr lang="en-US"/>
              </a:defPPr>
              <a:lvl1pPr lvl="0">
                <a:lnSpc>
                  <a:spcPts val="1400"/>
                </a:lnSpc>
                <a:defRPr sz="1800">
                  <a:solidFill>
                    <a:schemeClr val="bg1"/>
                  </a:solidFill>
                  <a:effectLst/>
                  <a:latin typeface="+mj-lt"/>
                  <a:ea typeface="Arial" panose="020B0604020202020204" pitchFamily="34" charset="0"/>
                  <a:cs typeface="Times New Roman" panose="02020603050405020304" pitchFamily="18"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ctr" defTabSz="914363">
                <a:lnSpc>
                  <a:spcPts val="1167"/>
                </a:lnSpc>
              </a:pPr>
              <a:r>
                <a:rPr lang="en-IN" sz="900" b="1">
                  <a:solidFill>
                    <a:srgbClr val="FFFFFF"/>
                  </a:solidFill>
                  <a:latin typeface="Arial"/>
                </a:rPr>
                <a:t>Car 2X</a:t>
              </a:r>
            </a:p>
          </p:txBody>
        </p:sp>
        <p:sp>
          <p:nvSpPr>
            <p:cNvPr id="21" name="Rectangle: Single Corner Rounded 20">
              <a:extLst>
                <a:ext uri="{FF2B5EF4-FFF2-40B4-BE49-F238E27FC236}">
                  <a16:creationId xmlns:a16="http://schemas.microsoft.com/office/drawing/2014/main" id="{451219F2-9447-41E5-9406-D02CBE039102}"/>
                </a:ext>
              </a:extLst>
            </p:cNvPr>
            <p:cNvSpPr/>
            <p:nvPr/>
          </p:nvSpPr>
          <p:spPr>
            <a:xfrm>
              <a:off x="579697" y="2029375"/>
              <a:ext cx="1051636" cy="564861"/>
            </a:xfrm>
            <a:prstGeom prst="round1Rect">
              <a:avLst/>
            </a:prstGeom>
            <a:solidFill>
              <a:schemeClr val="accent3"/>
            </a:solidFill>
            <a:ln>
              <a:noFill/>
            </a:ln>
          </p:spPr>
          <p:style>
            <a:lnRef idx="0">
              <a:schemeClr val="accent1"/>
            </a:lnRef>
            <a:fillRef idx="1">
              <a:schemeClr val="accent1"/>
            </a:fillRef>
            <a:effectRef idx="0">
              <a:schemeClr val="accent1"/>
            </a:effectRef>
            <a:fontRef idx="minor">
              <a:schemeClr val="lt1"/>
            </a:fontRef>
          </p:style>
          <p:txBody>
            <a:bodyPr lIns="91440" rIns="0" rtlCol="0" anchor="ctr"/>
            <a:lstStyle/>
            <a:p>
              <a:pPr defTabSz="914363">
                <a:lnSpc>
                  <a:spcPts val="1400"/>
                </a:lnSpc>
              </a:pPr>
              <a:r>
                <a:rPr lang="de-DE" sz="1050" b="1">
                  <a:solidFill>
                    <a:srgbClr val="FFFFFF"/>
                  </a:solidFill>
                  <a:latin typeface="Arial"/>
                  <a:ea typeface="Arial" panose="020B0604020202020204" pitchFamily="34" charset="0"/>
                  <a:cs typeface="Times New Roman" panose="02020603050405020304" pitchFamily="18" charset="0"/>
                </a:rPr>
                <a:t>Business Services</a:t>
              </a:r>
              <a:endParaRPr lang="en-IN" sz="1050" b="1">
                <a:solidFill>
                  <a:srgbClr val="FFFFFF"/>
                </a:solidFill>
                <a:latin typeface="Arial"/>
                <a:ea typeface="Arial" panose="020B0604020202020204" pitchFamily="34" charset="0"/>
                <a:cs typeface="Times New Roman" panose="02020603050405020304" pitchFamily="18" charset="0"/>
              </a:endParaRPr>
            </a:p>
          </p:txBody>
        </p:sp>
        <p:sp>
          <p:nvSpPr>
            <p:cNvPr id="22" name="TextBox 21">
              <a:extLst>
                <a:ext uri="{FF2B5EF4-FFF2-40B4-BE49-F238E27FC236}">
                  <a16:creationId xmlns:a16="http://schemas.microsoft.com/office/drawing/2014/main" id="{2800307D-3E05-4457-AEB9-740E59AC77B1}"/>
                </a:ext>
              </a:extLst>
            </p:cNvPr>
            <p:cNvSpPr txBox="1"/>
            <p:nvPr/>
          </p:nvSpPr>
          <p:spPr>
            <a:xfrm>
              <a:off x="4653100" y="2447921"/>
              <a:ext cx="1657330" cy="138500"/>
            </a:xfrm>
            <a:prstGeom prst="rect">
              <a:avLst/>
            </a:prstGeom>
            <a:noFill/>
          </p:spPr>
          <p:txBody>
            <a:bodyPr wrap="square" lIns="0" tIns="0" rIns="0" bIns="0" rtlCol="0">
              <a:spAutoFit/>
            </a:bodyPr>
            <a:lstStyle/>
            <a:p>
              <a:pPr algn="ctr" defTabSz="914363"/>
              <a:r>
                <a:rPr lang="en-IN" sz="900">
                  <a:solidFill>
                    <a:srgbClr val="000000">
                      <a:lumMod val="65000"/>
                      <a:lumOff val="35000"/>
                    </a:srgbClr>
                  </a:solidFill>
                  <a:latin typeface="Arial"/>
                </a:rPr>
                <a:t>Connected Car Service</a:t>
              </a:r>
            </a:p>
          </p:txBody>
        </p:sp>
        <p:sp>
          <p:nvSpPr>
            <p:cNvPr id="23" name="TextBox 22">
              <a:extLst>
                <a:ext uri="{FF2B5EF4-FFF2-40B4-BE49-F238E27FC236}">
                  <a16:creationId xmlns:a16="http://schemas.microsoft.com/office/drawing/2014/main" id="{C2D609B5-A083-46C5-8733-BBF6A385D2CD}"/>
                </a:ext>
              </a:extLst>
            </p:cNvPr>
            <p:cNvSpPr txBox="1"/>
            <p:nvPr/>
          </p:nvSpPr>
          <p:spPr>
            <a:xfrm>
              <a:off x="5738335" y="2166809"/>
              <a:ext cx="1404389" cy="224653"/>
            </a:xfrm>
            <a:prstGeom prst="roundRect">
              <a:avLst>
                <a:gd name="adj" fmla="val 50000"/>
              </a:avLst>
            </a:prstGeom>
            <a:solidFill>
              <a:schemeClr val="accent3"/>
            </a:solidFill>
            <a:ln>
              <a:noFill/>
            </a:ln>
          </p:spPr>
          <p:style>
            <a:lnRef idx="0">
              <a:schemeClr val="accent1"/>
            </a:lnRef>
            <a:fillRef idx="1">
              <a:schemeClr val="accent1"/>
            </a:fillRef>
            <a:effectRef idx="0">
              <a:schemeClr val="accent1"/>
            </a:effectRef>
            <a:fontRef idx="minor">
              <a:schemeClr val="lt1"/>
            </a:fontRef>
          </p:style>
          <p:txBody>
            <a:bodyPr rtlCol="0" anchor="ctr"/>
            <a:lstStyle>
              <a:defPPr>
                <a:defRPr lang="en-US"/>
              </a:defPPr>
              <a:lvl1pPr lvl="0">
                <a:lnSpc>
                  <a:spcPts val="1400"/>
                </a:lnSpc>
                <a:defRPr sz="1800">
                  <a:solidFill>
                    <a:schemeClr val="bg1"/>
                  </a:solidFill>
                  <a:effectLst/>
                  <a:latin typeface="+mj-lt"/>
                  <a:ea typeface="Arial" panose="020B0604020202020204" pitchFamily="34" charset="0"/>
                  <a:cs typeface="Times New Roman" panose="02020603050405020304" pitchFamily="18"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ctr" defTabSz="914363">
                <a:lnSpc>
                  <a:spcPts val="1167"/>
                </a:lnSpc>
              </a:pPr>
              <a:r>
                <a:rPr lang="en-IN" sz="900" b="1">
                  <a:solidFill>
                    <a:srgbClr val="FFFFFF"/>
                  </a:solidFill>
                  <a:latin typeface="Arial"/>
                </a:rPr>
                <a:t>Enabler Dienste</a:t>
              </a:r>
            </a:p>
          </p:txBody>
        </p:sp>
        <p:sp>
          <p:nvSpPr>
            <p:cNvPr id="24" name="TextBox 23">
              <a:extLst>
                <a:ext uri="{FF2B5EF4-FFF2-40B4-BE49-F238E27FC236}">
                  <a16:creationId xmlns:a16="http://schemas.microsoft.com/office/drawing/2014/main" id="{AB444E93-D662-437E-BAE9-65796B9AB090}"/>
                </a:ext>
              </a:extLst>
            </p:cNvPr>
            <p:cNvSpPr txBox="1"/>
            <p:nvPr/>
          </p:nvSpPr>
          <p:spPr>
            <a:xfrm>
              <a:off x="7612999" y="2169301"/>
              <a:ext cx="1449607" cy="208288"/>
            </a:xfrm>
            <a:prstGeom prst="roundRect">
              <a:avLst>
                <a:gd name="adj" fmla="val 50000"/>
              </a:avLst>
            </a:prstGeom>
            <a:solidFill>
              <a:schemeClr val="accent3"/>
            </a:solidFill>
            <a:ln>
              <a:noFill/>
            </a:ln>
          </p:spPr>
          <p:style>
            <a:lnRef idx="0">
              <a:schemeClr val="accent1"/>
            </a:lnRef>
            <a:fillRef idx="1">
              <a:schemeClr val="accent1"/>
            </a:fillRef>
            <a:effectRef idx="0">
              <a:schemeClr val="accent1"/>
            </a:effectRef>
            <a:fontRef idx="minor">
              <a:schemeClr val="lt1"/>
            </a:fontRef>
          </p:style>
          <p:txBody>
            <a:bodyPr rtlCol="0" anchor="ctr"/>
            <a:lstStyle>
              <a:defPPr>
                <a:defRPr lang="en-US"/>
              </a:defPPr>
              <a:lvl1pPr lvl="0">
                <a:lnSpc>
                  <a:spcPts val="1400"/>
                </a:lnSpc>
                <a:defRPr sz="1800">
                  <a:solidFill>
                    <a:schemeClr val="bg1"/>
                  </a:solidFill>
                  <a:effectLst/>
                  <a:latin typeface="+mj-lt"/>
                  <a:ea typeface="Arial" panose="020B0604020202020204" pitchFamily="34" charset="0"/>
                  <a:cs typeface="Times New Roman" panose="02020603050405020304" pitchFamily="18"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ctr" defTabSz="914363">
                <a:lnSpc>
                  <a:spcPts val="1167"/>
                </a:lnSpc>
              </a:pPr>
              <a:r>
                <a:rPr lang="en-IN" sz="900" b="1" err="1">
                  <a:solidFill>
                    <a:srgbClr val="FFFFFF"/>
                  </a:solidFill>
                  <a:latin typeface="Arial"/>
                </a:rPr>
                <a:t>Weitere</a:t>
              </a:r>
              <a:r>
                <a:rPr lang="en-IN" sz="900" b="1">
                  <a:solidFill>
                    <a:srgbClr val="FFFFFF"/>
                  </a:solidFill>
                  <a:latin typeface="Arial"/>
                </a:rPr>
                <a:t> Dienste</a:t>
              </a:r>
            </a:p>
          </p:txBody>
        </p:sp>
        <p:sp>
          <p:nvSpPr>
            <p:cNvPr id="25" name="Rectangle: Single Corner Rounded 24">
              <a:extLst>
                <a:ext uri="{FF2B5EF4-FFF2-40B4-BE49-F238E27FC236}">
                  <a16:creationId xmlns:a16="http://schemas.microsoft.com/office/drawing/2014/main" id="{DAF7AFDA-1DCD-4266-A284-BF3770A07300}"/>
                </a:ext>
              </a:extLst>
            </p:cNvPr>
            <p:cNvSpPr/>
            <p:nvPr/>
          </p:nvSpPr>
          <p:spPr>
            <a:xfrm>
              <a:off x="571500" y="4121622"/>
              <a:ext cx="1095426" cy="1741286"/>
            </a:xfrm>
            <a:prstGeom prst="round1Rect">
              <a:avLst/>
            </a:prstGeom>
            <a:solidFill>
              <a:schemeClr val="accent1"/>
            </a:solidFill>
            <a:ln>
              <a:noFill/>
            </a:ln>
          </p:spPr>
          <p:style>
            <a:lnRef idx="0">
              <a:schemeClr val="accent1"/>
            </a:lnRef>
            <a:fillRef idx="1">
              <a:schemeClr val="accent1"/>
            </a:fillRef>
            <a:effectRef idx="0">
              <a:schemeClr val="accent1"/>
            </a:effectRef>
            <a:fontRef idx="minor">
              <a:schemeClr val="lt1"/>
            </a:fontRef>
          </p:style>
          <p:txBody>
            <a:bodyPr lIns="91440" rIns="0" rtlCol="0" anchor="ctr"/>
            <a:lstStyle/>
            <a:p>
              <a:pPr defTabSz="914363">
                <a:lnSpc>
                  <a:spcPts val="1400"/>
                </a:lnSpc>
              </a:pPr>
              <a:r>
                <a:rPr lang="de-DE" sz="1050" b="1">
                  <a:solidFill>
                    <a:srgbClr val="FFFFFF"/>
                  </a:solidFill>
                  <a:latin typeface="Arial"/>
                  <a:ea typeface="Arial" panose="020B0604020202020204" pitchFamily="34" charset="0"/>
                  <a:cs typeface="Times New Roman" panose="02020603050405020304" pitchFamily="18" charset="0"/>
                </a:rPr>
                <a:t>DXC </a:t>
              </a:r>
            </a:p>
            <a:p>
              <a:pPr defTabSz="914363">
                <a:lnSpc>
                  <a:spcPts val="1400"/>
                </a:lnSpc>
              </a:pPr>
              <a:r>
                <a:rPr lang="de-DE" sz="1050" b="1">
                  <a:solidFill>
                    <a:srgbClr val="FFFFFF"/>
                  </a:solidFill>
                  <a:latin typeface="Arial"/>
                  <a:ea typeface="Arial" panose="020B0604020202020204" pitchFamily="34" charset="0"/>
                  <a:cs typeface="Times New Roman" panose="02020603050405020304" pitchFamily="18" charset="0"/>
                </a:rPr>
                <a:t>Teams</a:t>
              </a:r>
              <a:endParaRPr lang="en-IN" sz="1050" b="1">
                <a:solidFill>
                  <a:srgbClr val="FFFFFF"/>
                </a:solidFill>
                <a:latin typeface="Arial"/>
                <a:ea typeface="Arial" panose="020B0604020202020204" pitchFamily="34" charset="0"/>
                <a:cs typeface="Times New Roman" panose="02020603050405020304" pitchFamily="18" charset="0"/>
              </a:endParaRPr>
            </a:p>
          </p:txBody>
        </p:sp>
        <p:sp>
          <p:nvSpPr>
            <p:cNvPr id="26" name="Rectangle 25">
              <a:extLst>
                <a:ext uri="{FF2B5EF4-FFF2-40B4-BE49-F238E27FC236}">
                  <a16:creationId xmlns:a16="http://schemas.microsoft.com/office/drawing/2014/main" id="{305FDE4A-231A-4DE2-9D9E-A0A8E65B8522}"/>
                </a:ext>
              </a:extLst>
            </p:cNvPr>
            <p:cNvSpPr/>
            <p:nvPr/>
          </p:nvSpPr>
          <p:spPr>
            <a:xfrm>
              <a:off x="571501" y="4121622"/>
              <a:ext cx="8903884" cy="1741286"/>
            </a:xfrm>
            <a:prstGeom prst="rect">
              <a:avLst/>
            </a:prstGeom>
            <a:noFill/>
            <a:ln w="12700">
              <a:solidFill>
                <a:schemeClr val="accent1"/>
              </a:solidFill>
            </a:ln>
          </p:spPr>
          <p:style>
            <a:lnRef idx="0">
              <a:schemeClr val="accent1"/>
            </a:lnRef>
            <a:fillRef idx="1">
              <a:schemeClr val="accent1"/>
            </a:fillRef>
            <a:effectRef idx="0">
              <a:schemeClr val="accent1"/>
            </a:effectRef>
            <a:fontRef idx="minor">
              <a:schemeClr val="lt1"/>
            </a:fontRef>
          </p:style>
          <p:txBody>
            <a:bodyPr rtlCol="0" anchor="ctr"/>
            <a:lstStyle/>
            <a:p>
              <a:pPr algn="ctr" defTabSz="914363"/>
              <a:endParaRPr lang="en-IN" sz="1600">
                <a:solidFill>
                  <a:srgbClr val="FFFFFF"/>
                </a:solidFill>
                <a:latin typeface="Arial"/>
              </a:endParaRPr>
            </a:p>
          </p:txBody>
        </p:sp>
        <p:sp>
          <p:nvSpPr>
            <p:cNvPr id="28" name="Rectangle: Rounded Corners 27">
              <a:extLst>
                <a:ext uri="{FF2B5EF4-FFF2-40B4-BE49-F238E27FC236}">
                  <a16:creationId xmlns:a16="http://schemas.microsoft.com/office/drawing/2014/main" id="{777A2C1A-05AA-44F7-8AAE-7928D797D737}"/>
                </a:ext>
              </a:extLst>
            </p:cNvPr>
            <p:cNvSpPr/>
            <p:nvPr/>
          </p:nvSpPr>
          <p:spPr>
            <a:xfrm>
              <a:off x="1796003" y="4181385"/>
              <a:ext cx="1106327" cy="245852"/>
            </a:xfrm>
            <a:prstGeom prst="roundRect">
              <a:avLst>
                <a:gd name="adj" fmla="val 50000"/>
              </a:avLst>
            </a:prstGeom>
            <a:solidFill>
              <a:schemeClr val="accent1"/>
            </a:solidFill>
            <a:ln>
              <a:noFill/>
            </a:ln>
          </p:spPr>
          <p:style>
            <a:lnRef idx="0">
              <a:schemeClr val="accent1"/>
            </a:lnRef>
            <a:fillRef idx="1">
              <a:schemeClr val="accent1"/>
            </a:fillRef>
            <a:effectRef idx="0">
              <a:schemeClr val="accent1"/>
            </a:effectRef>
            <a:fontRef idx="minor">
              <a:schemeClr val="lt1"/>
            </a:fontRef>
          </p:style>
          <p:txBody>
            <a:bodyPr rtlCol="0" anchor="ctr">
              <a:noAutofit/>
            </a:bodyPr>
            <a:lstStyle/>
            <a:p>
              <a:pPr algn="ctr" defTabSz="914363">
                <a:lnSpc>
                  <a:spcPts val="1400"/>
                </a:lnSpc>
              </a:pPr>
              <a:r>
                <a:rPr lang="de-DE" sz="700" b="1">
                  <a:solidFill>
                    <a:srgbClr val="FFFFFF"/>
                  </a:solidFill>
                  <a:latin typeface="Arial"/>
                  <a:ea typeface="Arial" panose="020B0604020202020204" pitchFamily="34" charset="0"/>
                  <a:cs typeface="Times New Roman" panose="02020603050405020304" pitchFamily="18" charset="0"/>
                </a:rPr>
                <a:t>ITIL Governance</a:t>
              </a:r>
              <a:endParaRPr lang="en-IN" sz="700" b="1">
                <a:solidFill>
                  <a:srgbClr val="FFFFFF"/>
                </a:solidFill>
                <a:latin typeface="Arial"/>
                <a:ea typeface="Arial" panose="020B0604020202020204" pitchFamily="34" charset="0"/>
                <a:cs typeface="Times New Roman" panose="02020603050405020304" pitchFamily="18" charset="0"/>
              </a:endParaRPr>
            </a:p>
          </p:txBody>
        </p:sp>
        <p:sp>
          <p:nvSpPr>
            <p:cNvPr id="29" name="TextBox 28">
              <a:extLst>
                <a:ext uri="{FF2B5EF4-FFF2-40B4-BE49-F238E27FC236}">
                  <a16:creationId xmlns:a16="http://schemas.microsoft.com/office/drawing/2014/main" id="{59F0A57E-C3FE-4B7C-AC2F-E666A3AA3CE9}"/>
                </a:ext>
              </a:extLst>
            </p:cNvPr>
            <p:cNvSpPr txBox="1"/>
            <p:nvPr/>
          </p:nvSpPr>
          <p:spPr>
            <a:xfrm>
              <a:off x="3103049" y="4181385"/>
              <a:ext cx="1106327" cy="245852"/>
            </a:xfrm>
            <a:prstGeom prst="roundRect">
              <a:avLst>
                <a:gd name="adj" fmla="val 50000"/>
              </a:avLst>
            </a:prstGeom>
            <a:solidFill>
              <a:schemeClr val="accent1"/>
            </a:solidFill>
            <a:ln>
              <a:noFill/>
            </a:ln>
          </p:spPr>
          <p:style>
            <a:lnRef idx="0">
              <a:schemeClr val="accent1"/>
            </a:lnRef>
            <a:fillRef idx="1">
              <a:schemeClr val="accent1"/>
            </a:fillRef>
            <a:effectRef idx="0">
              <a:schemeClr val="accent1"/>
            </a:effectRef>
            <a:fontRef idx="minor">
              <a:schemeClr val="lt1"/>
            </a:fontRef>
          </p:style>
          <p:txBody>
            <a:bodyPr rtlCol="0" anchor="ctr">
              <a:noAutofit/>
            </a:bodyPr>
            <a:lstStyle>
              <a:defPPr>
                <a:defRPr lang="en-US"/>
              </a:defPPr>
              <a:lvl1pPr lvl="0">
                <a:lnSpc>
                  <a:spcPts val="1400"/>
                </a:lnSpc>
                <a:defRPr sz="1800">
                  <a:solidFill>
                    <a:schemeClr val="bg1"/>
                  </a:solidFill>
                  <a:effectLst/>
                  <a:latin typeface="+mj-lt"/>
                  <a:ea typeface="Arial" panose="020B0604020202020204" pitchFamily="34" charset="0"/>
                  <a:cs typeface="Times New Roman" panose="02020603050405020304" pitchFamily="18"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ctr" defTabSz="914363">
                <a:lnSpc>
                  <a:spcPts val="1167"/>
                </a:lnSpc>
              </a:pPr>
              <a:r>
                <a:rPr lang="de-DE" sz="700" b="1">
                  <a:solidFill>
                    <a:srgbClr val="FFFFFF"/>
                  </a:solidFill>
                  <a:latin typeface="Arial"/>
                </a:rPr>
                <a:t>Sprint Teams</a:t>
              </a:r>
              <a:endParaRPr lang="en-IN" sz="700" b="1">
                <a:solidFill>
                  <a:srgbClr val="FFFFFF"/>
                </a:solidFill>
                <a:latin typeface="Arial"/>
              </a:endParaRPr>
            </a:p>
          </p:txBody>
        </p:sp>
        <p:sp>
          <p:nvSpPr>
            <p:cNvPr id="30" name="TextBox 29">
              <a:extLst>
                <a:ext uri="{FF2B5EF4-FFF2-40B4-BE49-F238E27FC236}">
                  <a16:creationId xmlns:a16="http://schemas.microsoft.com/office/drawing/2014/main" id="{C37C8E67-B623-41B7-8E81-F0B1762C9D8C}"/>
                </a:ext>
              </a:extLst>
            </p:cNvPr>
            <p:cNvSpPr txBox="1"/>
            <p:nvPr/>
          </p:nvSpPr>
          <p:spPr>
            <a:xfrm>
              <a:off x="5644832" y="4181385"/>
              <a:ext cx="1106327" cy="245852"/>
            </a:xfrm>
            <a:prstGeom prst="roundRect">
              <a:avLst>
                <a:gd name="adj" fmla="val 50000"/>
              </a:avLst>
            </a:prstGeom>
            <a:solidFill>
              <a:schemeClr val="accent1"/>
            </a:solidFill>
          </p:spPr>
          <p:txBody>
            <a:bodyPr wrap="square" anchor="ctr">
              <a:noAutofit/>
            </a:bodyPr>
            <a:lstStyle/>
            <a:p>
              <a:pPr algn="ctr" defTabSz="914363">
                <a:lnSpc>
                  <a:spcPts val="1400"/>
                </a:lnSpc>
              </a:pPr>
              <a:r>
                <a:rPr lang="de-DE" sz="700" b="1">
                  <a:solidFill>
                    <a:srgbClr val="FFFFFF"/>
                  </a:solidFill>
                  <a:latin typeface="Arial"/>
                  <a:ea typeface="Arial" panose="020B0604020202020204" pitchFamily="34" charset="0"/>
                  <a:cs typeface="Times New Roman" panose="02020603050405020304" pitchFamily="18" charset="0"/>
                </a:rPr>
                <a:t>Automation</a:t>
              </a:r>
            </a:p>
          </p:txBody>
        </p:sp>
        <p:sp>
          <p:nvSpPr>
            <p:cNvPr id="31" name="TextBox 30">
              <a:extLst>
                <a:ext uri="{FF2B5EF4-FFF2-40B4-BE49-F238E27FC236}">
                  <a16:creationId xmlns:a16="http://schemas.microsoft.com/office/drawing/2014/main" id="{5989B8C2-F7A5-4CF9-A996-0BA07A661BEC}"/>
                </a:ext>
              </a:extLst>
            </p:cNvPr>
            <p:cNvSpPr txBox="1"/>
            <p:nvPr/>
          </p:nvSpPr>
          <p:spPr>
            <a:xfrm>
              <a:off x="4417843" y="4181385"/>
              <a:ext cx="1106327" cy="245852"/>
            </a:xfrm>
            <a:prstGeom prst="roundRect">
              <a:avLst>
                <a:gd name="adj" fmla="val 50000"/>
              </a:avLst>
            </a:prstGeom>
            <a:solidFill>
              <a:schemeClr val="accent1"/>
            </a:solidFill>
            <a:ln>
              <a:noFill/>
            </a:ln>
          </p:spPr>
          <p:style>
            <a:lnRef idx="0">
              <a:schemeClr val="accent1"/>
            </a:lnRef>
            <a:fillRef idx="1">
              <a:schemeClr val="accent1"/>
            </a:fillRef>
            <a:effectRef idx="0">
              <a:schemeClr val="accent1"/>
            </a:effectRef>
            <a:fontRef idx="minor">
              <a:schemeClr val="lt1"/>
            </a:fontRef>
          </p:style>
          <p:txBody>
            <a:bodyPr rtlCol="0" anchor="ctr">
              <a:noAutofit/>
            </a:bodyPr>
            <a:lstStyle>
              <a:defPPr>
                <a:defRPr lang="en-US"/>
              </a:defPPr>
              <a:lvl1pPr lvl="0">
                <a:lnSpc>
                  <a:spcPts val="1400"/>
                </a:lnSpc>
                <a:defRPr sz="1800">
                  <a:solidFill>
                    <a:schemeClr val="bg1"/>
                  </a:solidFill>
                  <a:effectLst/>
                  <a:latin typeface="+mj-lt"/>
                  <a:ea typeface="Arial" panose="020B0604020202020204" pitchFamily="34" charset="0"/>
                  <a:cs typeface="Times New Roman" panose="02020603050405020304" pitchFamily="18"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ctr" defTabSz="914363">
                <a:lnSpc>
                  <a:spcPts val="1167"/>
                </a:lnSpc>
              </a:pPr>
              <a:r>
                <a:rPr lang="en-IN" sz="700" b="1">
                  <a:solidFill>
                    <a:srgbClr val="FFFFFF"/>
                  </a:solidFill>
                  <a:latin typeface="Arial"/>
                </a:rPr>
                <a:t>Architecture</a:t>
              </a:r>
            </a:p>
          </p:txBody>
        </p:sp>
        <p:sp>
          <p:nvSpPr>
            <p:cNvPr id="32" name="Rectangle: Rounded Corners 31">
              <a:extLst>
                <a:ext uri="{FF2B5EF4-FFF2-40B4-BE49-F238E27FC236}">
                  <a16:creationId xmlns:a16="http://schemas.microsoft.com/office/drawing/2014/main" id="{1F72D7BB-0509-49DE-BFBD-9BF7897E78DF}"/>
                </a:ext>
              </a:extLst>
            </p:cNvPr>
            <p:cNvSpPr/>
            <p:nvPr/>
          </p:nvSpPr>
          <p:spPr>
            <a:xfrm>
              <a:off x="6896666" y="4181385"/>
              <a:ext cx="1106327" cy="245852"/>
            </a:xfrm>
            <a:prstGeom prst="roundRect">
              <a:avLst>
                <a:gd name="adj" fmla="val 50000"/>
              </a:avLst>
            </a:prstGeom>
            <a:solidFill>
              <a:schemeClr val="accent1"/>
            </a:solidFill>
          </p:spPr>
          <p:txBody>
            <a:bodyPr wrap="square" anchor="ctr">
              <a:noAutofit/>
            </a:bodyPr>
            <a:lstStyle/>
            <a:p>
              <a:pPr algn="ctr" defTabSz="914363">
                <a:lnSpc>
                  <a:spcPts val="1400"/>
                </a:lnSpc>
              </a:pPr>
              <a:r>
                <a:rPr lang="en-IN" sz="700" b="1">
                  <a:solidFill>
                    <a:srgbClr val="FFFFFF"/>
                  </a:solidFill>
                  <a:latin typeface="Arial"/>
                  <a:cs typeface="Times New Roman" panose="02020603050405020304" pitchFamily="18" charset="0"/>
                </a:rPr>
                <a:t>Security</a:t>
              </a:r>
            </a:p>
          </p:txBody>
        </p:sp>
        <p:sp>
          <p:nvSpPr>
            <p:cNvPr id="33" name="TextBox 32">
              <a:extLst>
                <a:ext uri="{FF2B5EF4-FFF2-40B4-BE49-F238E27FC236}">
                  <a16:creationId xmlns:a16="http://schemas.microsoft.com/office/drawing/2014/main" id="{68306B52-7303-4286-A81C-14271D2DA808}"/>
                </a:ext>
              </a:extLst>
            </p:cNvPr>
            <p:cNvSpPr txBox="1"/>
            <p:nvPr/>
          </p:nvSpPr>
          <p:spPr>
            <a:xfrm>
              <a:off x="1796004" y="4432559"/>
              <a:ext cx="1260148" cy="982780"/>
            </a:xfrm>
            <a:prstGeom prst="rect">
              <a:avLst/>
            </a:prstGeom>
            <a:noFill/>
          </p:spPr>
          <p:txBody>
            <a:bodyPr wrap="square" rtlCol="0">
              <a:spAutoFit/>
            </a:bodyPr>
            <a:lstStyle/>
            <a:p>
              <a:pPr marL="92600" indent="-92600" defTabSz="914363">
                <a:buClr>
                  <a:srgbClr val="5F249F"/>
                </a:buClr>
                <a:buSzPct val="130000"/>
                <a:buFont typeface="Arial" panose="020B0604020202020204" pitchFamily="34" charset="0"/>
                <a:buChar char="•"/>
              </a:pPr>
              <a:r>
                <a:rPr lang="en-IN" sz="700">
                  <a:solidFill>
                    <a:srgbClr val="000000"/>
                  </a:solidFill>
                  <a:latin typeface="Arial"/>
                </a:rPr>
                <a:t>Account CTO</a:t>
              </a:r>
            </a:p>
            <a:p>
              <a:pPr marL="92600" indent="-92600" defTabSz="914363">
                <a:buClr>
                  <a:srgbClr val="5F249F"/>
                </a:buClr>
                <a:buSzPct val="130000"/>
                <a:buFont typeface="Arial" panose="020B0604020202020204" pitchFamily="34" charset="0"/>
                <a:buChar char="•"/>
              </a:pPr>
              <a:r>
                <a:rPr lang="en-IN" sz="700">
                  <a:solidFill>
                    <a:srgbClr val="000000"/>
                  </a:solidFill>
                  <a:latin typeface="Arial"/>
                </a:rPr>
                <a:t>Service Manager</a:t>
              </a:r>
            </a:p>
            <a:p>
              <a:pPr marL="92600" indent="-92600" defTabSz="914363">
                <a:buClr>
                  <a:srgbClr val="5F249F"/>
                </a:buClr>
                <a:buSzPct val="130000"/>
                <a:buFont typeface="Arial" panose="020B0604020202020204" pitchFamily="34" charset="0"/>
                <a:buChar char="•"/>
              </a:pPr>
              <a:r>
                <a:rPr lang="en-IN" sz="700">
                  <a:solidFill>
                    <a:srgbClr val="000000"/>
                  </a:solidFill>
                  <a:latin typeface="Arial"/>
                </a:rPr>
                <a:t>Incident and Problem Manager</a:t>
              </a:r>
            </a:p>
            <a:p>
              <a:pPr marL="92600" indent="-92600" defTabSz="914363">
                <a:buClr>
                  <a:srgbClr val="5F249F"/>
                </a:buClr>
                <a:buSzPct val="130000"/>
                <a:buFont typeface="Arial" panose="020B0604020202020204" pitchFamily="34" charset="0"/>
                <a:buChar char="•"/>
              </a:pPr>
              <a:r>
                <a:rPr lang="en-IN" sz="700">
                  <a:solidFill>
                    <a:srgbClr val="000000"/>
                  </a:solidFill>
                  <a:latin typeface="Arial"/>
                </a:rPr>
                <a:t>Release Manager</a:t>
              </a:r>
            </a:p>
            <a:p>
              <a:pPr marL="92600" indent="-92600" defTabSz="914363">
                <a:buClr>
                  <a:srgbClr val="5F249F"/>
                </a:buClr>
                <a:buSzPct val="130000"/>
                <a:buFont typeface="Arial" panose="020B0604020202020204" pitchFamily="34" charset="0"/>
                <a:buChar char="•"/>
              </a:pPr>
              <a:r>
                <a:rPr lang="en-IN" sz="700">
                  <a:solidFill>
                    <a:srgbClr val="000000"/>
                  </a:solidFill>
                  <a:latin typeface="Arial"/>
                </a:rPr>
                <a:t>Process Manager</a:t>
              </a:r>
            </a:p>
            <a:p>
              <a:pPr marL="92600" indent="-92600" defTabSz="914363">
                <a:buClr>
                  <a:srgbClr val="5F249F"/>
                </a:buClr>
                <a:buSzPct val="130000"/>
                <a:buFont typeface="Arial" panose="020B0604020202020204" pitchFamily="34" charset="0"/>
                <a:buChar char="•"/>
              </a:pPr>
              <a:r>
                <a:rPr lang="en-IN" sz="700">
                  <a:solidFill>
                    <a:srgbClr val="000000"/>
                  </a:solidFill>
                  <a:latin typeface="Arial"/>
                </a:rPr>
                <a:t>Quality Manager</a:t>
              </a:r>
            </a:p>
            <a:p>
              <a:pPr marL="92600" indent="-92600" defTabSz="914363">
                <a:buClr>
                  <a:srgbClr val="5F249F"/>
                </a:buClr>
                <a:buSzPct val="130000"/>
                <a:buFont typeface="Arial" panose="020B0604020202020204" pitchFamily="34" charset="0"/>
                <a:buChar char="•"/>
              </a:pPr>
              <a:r>
                <a:rPr lang="en-IN" sz="700">
                  <a:solidFill>
                    <a:srgbClr val="000000"/>
                  </a:solidFill>
                  <a:latin typeface="Arial"/>
                </a:rPr>
                <a:t>Availability &amp; Capacity </a:t>
              </a:r>
            </a:p>
            <a:p>
              <a:pPr marL="92600" indent="-92600" defTabSz="914363">
                <a:buClr>
                  <a:srgbClr val="5F249F"/>
                </a:buClr>
                <a:buSzPct val="130000"/>
                <a:buFont typeface="Arial" panose="020B0604020202020204" pitchFamily="34" charset="0"/>
                <a:buChar char="•"/>
              </a:pPr>
              <a:r>
                <a:rPr lang="en-IN" sz="700">
                  <a:solidFill>
                    <a:srgbClr val="000000"/>
                  </a:solidFill>
                  <a:latin typeface="Arial"/>
                </a:rPr>
                <a:t>Configuration</a:t>
              </a:r>
            </a:p>
          </p:txBody>
        </p:sp>
        <p:sp>
          <p:nvSpPr>
            <p:cNvPr id="34" name="TextBox 33">
              <a:extLst>
                <a:ext uri="{FF2B5EF4-FFF2-40B4-BE49-F238E27FC236}">
                  <a16:creationId xmlns:a16="http://schemas.microsoft.com/office/drawing/2014/main" id="{02B7AA02-1219-4B0C-8836-CE562D172365}"/>
                </a:ext>
              </a:extLst>
            </p:cNvPr>
            <p:cNvSpPr txBox="1"/>
            <p:nvPr/>
          </p:nvSpPr>
          <p:spPr>
            <a:xfrm>
              <a:off x="5644832" y="4432559"/>
              <a:ext cx="1079424" cy="284864"/>
            </a:xfrm>
            <a:prstGeom prst="rect">
              <a:avLst/>
            </a:prstGeom>
            <a:noFill/>
          </p:spPr>
          <p:txBody>
            <a:bodyPr wrap="square" rtlCol="0">
              <a:spAutoFit/>
            </a:bodyPr>
            <a:lstStyle/>
            <a:p>
              <a:pPr marL="92600" indent="-92600" defTabSz="914363">
                <a:buClr>
                  <a:srgbClr val="5F249F"/>
                </a:buClr>
                <a:buSzPct val="130000"/>
                <a:buFont typeface="Arial" panose="020B0604020202020204" pitchFamily="34" charset="0"/>
                <a:buChar char="•"/>
              </a:pPr>
              <a:r>
                <a:rPr lang="en-IN" sz="700">
                  <a:solidFill>
                    <a:srgbClr val="000000"/>
                  </a:solidFill>
                  <a:latin typeface="Arial"/>
                </a:rPr>
                <a:t>DevOps Engineer</a:t>
              </a:r>
            </a:p>
            <a:p>
              <a:pPr marL="92600" indent="-92600" defTabSz="914363">
                <a:buClr>
                  <a:srgbClr val="5F249F"/>
                </a:buClr>
                <a:buSzPct val="130000"/>
                <a:buFont typeface="Arial" panose="020B0604020202020204" pitchFamily="34" charset="0"/>
                <a:buChar char="•"/>
              </a:pPr>
              <a:r>
                <a:rPr lang="en-IN" sz="700">
                  <a:solidFill>
                    <a:srgbClr val="000000"/>
                  </a:solidFill>
                  <a:latin typeface="Arial"/>
                </a:rPr>
                <a:t>Test Automation </a:t>
              </a:r>
            </a:p>
          </p:txBody>
        </p:sp>
        <p:sp>
          <p:nvSpPr>
            <p:cNvPr id="35" name="TextBox 34">
              <a:extLst>
                <a:ext uri="{FF2B5EF4-FFF2-40B4-BE49-F238E27FC236}">
                  <a16:creationId xmlns:a16="http://schemas.microsoft.com/office/drawing/2014/main" id="{02AC8225-B0B5-4F74-841F-F39C850CD30B}"/>
                </a:ext>
              </a:extLst>
            </p:cNvPr>
            <p:cNvSpPr txBox="1"/>
            <p:nvPr/>
          </p:nvSpPr>
          <p:spPr>
            <a:xfrm>
              <a:off x="3103050" y="4432559"/>
              <a:ext cx="1079424" cy="583971"/>
            </a:xfrm>
            <a:prstGeom prst="rect">
              <a:avLst/>
            </a:prstGeom>
            <a:noFill/>
          </p:spPr>
          <p:txBody>
            <a:bodyPr wrap="square" rtlCol="0">
              <a:spAutoFit/>
            </a:bodyPr>
            <a:lstStyle/>
            <a:p>
              <a:pPr marL="92600" indent="-92600" defTabSz="914363">
                <a:buClr>
                  <a:srgbClr val="5F249F"/>
                </a:buClr>
                <a:buSzPct val="130000"/>
                <a:buFont typeface="Arial" panose="020B0604020202020204" pitchFamily="34" charset="0"/>
                <a:buChar char="•"/>
              </a:pPr>
              <a:r>
                <a:rPr lang="en-IN" sz="700">
                  <a:solidFill>
                    <a:srgbClr val="000000"/>
                  </a:solidFill>
                  <a:latin typeface="Arial"/>
                </a:rPr>
                <a:t>Proxy Product Owners</a:t>
              </a:r>
            </a:p>
            <a:p>
              <a:pPr marL="92600" indent="-92600" defTabSz="914363">
                <a:buClr>
                  <a:srgbClr val="5F249F"/>
                </a:buClr>
                <a:buSzPct val="130000"/>
                <a:buFont typeface="Arial" panose="020B0604020202020204" pitchFamily="34" charset="0"/>
                <a:buChar char="•"/>
              </a:pPr>
              <a:r>
                <a:rPr lang="en-IN" sz="700">
                  <a:solidFill>
                    <a:srgbClr val="000000"/>
                  </a:solidFill>
                  <a:latin typeface="Arial"/>
                </a:rPr>
                <a:t>Scrum Masters</a:t>
              </a:r>
            </a:p>
            <a:p>
              <a:pPr marL="92600" indent="-92600" defTabSz="914363">
                <a:buClr>
                  <a:srgbClr val="5F249F"/>
                </a:buClr>
                <a:buSzPct val="130000"/>
                <a:buFont typeface="Arial" panose="020B0604020202020204" pitchFamily="34" charset="0"/>
                <a:buChar char="•"/>
              </a:pPr>
              <a:r>
                <a:rPr lang="en-IN" sz="700">
                  <a:solidFill>
                    <a:srgbClr val="000000"/>
                  </a:solidFill>
                  <a:latin typeface="Arial"/>
                </a:rPr>
                <a:t>Developers</a:t>
              </a:r>
            </a:p>
            <a:p>
              <a:pPr marL="92600" indent="-92600" defTabSz="914363">
                <a:buClr>
                  <a:srgbClr val="5F249F"/>
                </a:buClr>
                <a:buSzPct val="130000"/>
                <a:buFont typeface="Arial" panose="020B0604020202020204" pitchFamily="34" charset="0"/>
                <a:buChar char="•"/>
              </a:pPr>
              <a:r>
                <a:rPr lang="en-IN" sz="700">
                  <a:solidFill>
                    <a:srgbClr val="000000"/>
                  </a:solidFill>
                  <a:latin typeface="Arial"/>
                </a:rPr>
                <a:t>Testers </a:t>
              </a:r>
            </a:p>
          </p:txBody>
        </p:sp>
        <p:sp>
          <p:nvSpPr>
            <p:cNvPr id="36" name="TextBox 35">
              <a:extLst>
                <a:ext uri="{FF2B5EF4-FFF2-40B4-BE49-F238E27FC236}">
                  <a16:creationId xmlns:a16="http://schemas.microsoft.com/office/drawing/2014/main" id="{9B95101A-6C4D-46CF-8ACE-8A461DE8CFE4}"/>
                </a:ext>
              </a:extLst>
            </p:cNvPr>
            <p:cNvSpPr txBox="1"/>
            <p:nvPr/>
          </p:nvSpPr>
          <p:spPr>
            <a:xfrm>
              <a:off x="4417843" y="4432559"/>
              <a:ext cx="1077295" cy="783376"/>
            </a:xfrm>
            <a:prstGeom prst="rect">
              <a:avLst/>
            </a:prstGeom>
            <a:noFill/>
          </p:spPr>
          <p:txBody>
            <a:bodyPr wrap="square" rtlCol="0">
              <a:spAutoFit/>
            </a:bodyPr>
            <a:lstStyle/>
            <a:p>
              <a:pPr marL="92600" indent="-92600" defTabSz="914363">
                <a:buClr>
                  <a:srgbClr val="5F249F"/>
                </a:buClr>
                <a:buSzPct val="130000"/>
                <a:buFont typeface="Arial" panose="020B0604020202020204" pitchFamily="34" charset="0"/>
                <a:buChar char="•"/>
              </a:pPr>
              <a:r>
                <a:rPr lang="en-IN" sz="700">
                  <a:solidFill>
                    <a:srgbClr val="000000"/>
                  </a:solidFill>
                  <a:latin typeface="Arial"/>
                </a:rPr>
                <a:t>Enterprise Architect</a:t>
              </a:r>
            </a:p>
            <a:p>
              <a:pPr marL="92600" indent="-92600" defTabSz="914363">
                <a:buClr>
                  <a:srgbClr val="5F249F"/>
                </a:buClr>
                <a:buSzPct val="130000"/>
                <a:buFont typeface="Arial" panose="020B0604020202020204" pitchFamily="34" charset="0"/>
                <a:buChar char="•"/>
              </a:pPr>
              <a:r>
                <a:rPr lang="en-IN" sz="700">
                  <a:solidFill>
                    <a:srgbClr val="000000"/>
                  </a:solidFill>
                  <a:latin typeface="Arial"/>
                </a:rPr>
                <a:t>Cloud Architect </a:t>
              </a:r>
            </a:p>
            <a:p>
              <a:pPr marL="92600" indent="-92600" defTabSz="914363">
                <a:buClr>
                  <a:srgbClr val="5F249F"/>
                </a:buClr>
                <a:buSzPct val="130000"/>
                <a:buFont typeface="Arial" panose="020B0604020202020204" pitchFamily="34" charset="0"/>
                <a:buChar char="•"/>
              </a:pPr>
              <a:r>
                <a:rPr lang="en-IN" sz="700">
                  <a:solidFill>
                    <a:srgbClr val="000000"/>
                  </a:solidFill>
                  <a:latin typeface="Arial"/>
                </a:rPr>
                <a:t>DevOps Architect </a:t>
              </a:r>
            </a:p>
            <a:p>
              <a:pPr marL="92600" indent="-92600" defTabSz="914363">
                <a:buClr>
                  <a:srgbClr val="5F249F"/>
                </a:buClr>
                <a:buSzPct val="130000"/>
                <a:buFont typeface="Arial" panose="020B0604020202020204" pitchFamily="34" charset="0"/>
                <a:buChar char="•"/>
              </a:pPr>
              <a:r>
                <a:rPr lang="en-IN" sz="700">
                  <a:solidFill>
                    <a:srgbClr val="000000"/>
                  </a:solidFill>
                  <a:latin typeface="Arial"/>
                </a:rPr>
                <a:t>Java Architect </a:t>
              </a:r>
            </a:p>
            <a:p>
              <a:pPr marL="92600" indent="-92600" defTabSz="914363">
                <a:buClr>
                  <a:srgbClr val="5F249F"/>
                </a:buClr>
                <a:buSzPct val="130000"/>
                <a:buFont typeface="Arial" panose="020B0604020202020204" pitchFamily="34" charset="0"/>
                <a:buChar char="•"/>
              </a:pPr>
              <a:r>
                <a:rPr lang="en-IN" sz="700">
                  <a:solidFill>
                    <a:srgbClr val="000000"/>
                  </a:solidFill>
                  <a:latin typeface="Arial"/>
                </a:rPr>
                <a:t>Database Architect </a:t>
              </a:r>
            </a:p>
          </p:txBody>
        </p:sp>
        <p:sp>
          <p:nvSpPr>
            <p:cNvPr id="37" name="TextBox 36">
              <a:extLst>
                <a:ext uri="{FF2B5EF4-FFF2-40B4-BE49-F238E27FC236}">
                  <a16:creationId xmlns:a16="http://schemas.microsoft.com/office/drawing/2014/main" id="{0E649860-B53A-47ED-97BB-03447C7A1873}"/>
                </a:ext>
              </a:extLst>
            </p:cNvPr>
            <p:cNvSpPr txBox="1"/>
            <p:nvPr/>
          </p:nvSpPr>
          <p:spPr>
            <a:xfrm>
              <a:off x="6896666" y="4432559"/>
              <a:ext cx="969873" cy="284864"/>
            </a:xfrm>
            <a:prstGeom prst="rect">
              <a:avLst/>
            </a:prstGeom>
            <a:noFill/>
          </p:spPr>
          <p:txBody>
            <a:bodyPr wrap="square" rtlCol="0">
              <a:spAutoFit/>
            </a:bodyPr>
            <a:lstStyle/>
            <a:p>
              <a:pPr marL="92600" indent="-92600" defTabSz="914363">
                <a:buClr>
                  <a:srgbClr val="5F249F"/>
                </a:buClr>
                <a:buSzPct val="130000"/>
                <a:buFont typeface="Arial" panose="020B0604020202020204" pitchFamily="34" charset="0"/>
                <a:buChar char="•"/>
              </a:pPr>
              <a:r>
                <a:rPr lang="en-IN" sz="700">
                  <a:solidFill>
                    <a:srgbClr val="000000"/>
                  </a:solidFill>
                  <a:latin typeface="Arial"/>
                </a:rPr>
                <a:t>Security Lead</a:t>
              </a:r>
            </a:p>
            <a:p>
              <a:pPr marL="92600" indent="-92600" defTabSz="914363">
                <a:buClr>
                  <a:srgbClr val="5F249F"/>
                </a:buClr>
                <a:buSzPct val="130000"/>
                <a:buFont typeface="Arial" panose="020B0604020202020204" pitchFamily="34" charset="0"/>
                <a:buChar char="•"/>
              </a:pPr>
              <a:r>
                <a:rPr lang="en-IN" sz="700">
                  <a:solidFill>
                    <a:srgbClr val="000000"/>
                  </a:solidFill>
                  <a:latin typeface="Arial"/>
                </a:rPr>
                <a:t>Security SMEs</a:t>
              </a:r>
            </a:p>
          </p:txBody>
        </p:sp>
        <p:cxnSp>
          <p:nvCxnSpPr>
            <p:cNvPr id="38" name="Straight Arrow Connector 37">
              <a:extLst>
                <a:ext uri="{FF2B5EF4-FFF2-40B4-BE49-F238E27FC236}">
                  <a16:creationId xmlns:a16="http://schemas.microsoft.com/office/drawing/2014/main" id="{A3D50E45-13AF-463F-AEF1-0ACA719A6A51}"/>
                </a:ext>
              </a:extLst>
            </p:cNvPr>
            <p:cNvCxnSpPr/>
            <p:nvPr/>
          </p:nvCxnSpPr>
          <p:spPr>
            <a:xfrm>
              <a:off x="6613737" y="5774212"/>
              <a:ext cx="416173" cy="0"/>
            </a:xfrm>
            <a:prstGeom prst="straightConnector1">
              <a:avLst/>
            </a:prstGeom>
            <a:ln w="6350" cap="sq">
              <a:tailEnd type="triangle"/>
            </a:ln>
          </p:spPr>
          <p:style>
            <a:lnRef idx="1">
              <a:schemeClr val="accent1"/>
            </a:lnRef>
            <a:fillRef idx="0">
              <a:schemeClr val="accent1"/>
            </a:fillRef>
            <a:effectRef idx="0">
              <a:schemeClr val="accent1"/>
            </a:effectRef>
            <a:fontRef idx="minor">
              <a:schemeClr val="lt1"/>
            </a:fontRef>
          </p:style>
        </p:cxnSp>
        <p:sp>
          <p:nvSpPr>
            <p:cNvPr id="39" name="Rectangle: Rounded Corners 38">
              <a:extLst>
                <a:ext uri="{FF2B5EF4-FFF2-40B4-BE49-F238E27FC236}">
                  <a16:creationId xmlns:a16="http://schemas.microsoft.com/office/drawing/2014/main" id="{DCFC9C81-BFCA-4AB1-87FA-42A41D748A82}"/>
                </a:ext>
              </a:extLst>
            </p:cNvPr>
            <p:cNvSpPr/>
            <p:nvPr/>
          </p:nvSpPr>
          <p:spPr>
            <a:xfrm>
              <a:off x="8121431" y="4181385"/>
              <a:ext cx="1106327" cy="245852"/>
            </a:xfrm>
            <a:prstGeom prst="roundRect">
              <a:avLst>
                <a:gd name="adj" fmla="val 50000"/>
              </a:avLst>
            </a:prstGeom>
            <a:solidFill>
              <a:schemeClr val="accent1"/>
            </a:solidFill>
          </p:spPr>
          <p:txBody>
            <a:bodyPr wrap="square" anchor="ctr">
              <a:noAutofit/>
            </a:bodyPr>
            <a:lstStyle/>
            <a:p>
              <a:pPr algn="ctr" defTabSz="914363">
                <a:lnSpc>
                  <a:spcPts val="1400"/>
                </a:lnSpc>
              </a:pPr>
              <a:r>
                <a:rPr lang="en-IN" sz="700" b="1">
                  <a:solidFill>
                    <a:srgbClr val="FFFFFF"/>
                  </a:solidFill>
                  <a:latin typeface="Arial"/>
                  <a:cs typeface="Times New Roman" panose="02020603050405020304" pitchFamily="18" charset="0"/>
                </a:rPr>
                <a:t>Fade-In Phase*</a:t>
              </a:r>
            </a:p>
          </p:txBody>
        </p:sp>
        <p:sp>
          <p:nvSpPr>
            <p:cNvPr id="40" name="TextBox 39">
              <a:extLst>
                <a:ext uri="{FF2B5EF4-FFF2-40B4-BE49-F238E27FC236}">
                  <a16:creationId xmlns:a16="http://schemas.microsoft.com/office/drawing/2014/main" id="{3FD01844-F105-4BE6-B9BB-855A3F50D097}"/>
                </a:ext>
              </a:extLst>
            </p:cNvPr>
            <p:cNvSpPr txBox="1"/>
            <p:nvPr/>
          </p:nvSpPr>
          <p:spPr>
            <a:xfrm>
              <a:off x="8121431" y="4432559"/>
              <a:ext cx="1218413" cy="683673"/>
            </a:xfrm>
            <a:prstGeom prst="rect">
              <a:avLst/>
            </a:prstGeom>
            <a:noFill/>
          </p:spPr>
          <p:txBody>
            <a:bodyPr wrap="square" rtlCol="0">
              <a:spAutoFit/>
            </a:bodyPr>
            <a:lstStyle/>
            <a:p>
              <a:pPr marL="92600" indent="-92600" defTabSz="914363">
                <a:buClr>
                  <a:srgbClr val="5F249F"/>
                </a:buClr>
                <a:buSzPct val="130000"/>
                <a:buFont typeface="Arial" panose="020B0604020202020204" pitchFamily="34" charset="0"/>
                <a:buChar char="•"/>
              </a:pPr>
              <a:r>
                <a:rPr lang="en-IN" sz="700">
                  <a:solidFill>
                    <a:srgbClr val="000000"/>
                  </a:solidFill>
                  <a:latin typeface="Arial"/>
                </a:rPr>
                <a:t>Transition Management lead</a:t>
              </a:r>
            </a:p>
            <a:p>
              <a:pPr marL="92600" indent="-92600" defTabSz="914363">
                <a:buClr>
                  <a:srgbClr val="5F249F"/>
                </a:buClr>
                <a:buSzPct val="130000"/>
                <a:buFont typeface="Arial" panose="020B0604020202020204" pitchFamily="34" charset="0"/>
                <a:buChar char="•"/>
              </a:pPr>
              <a:r>
                <a:rPr lang="en-IN" sz="700">
                  <a:solidFill>
                    <a:srgbClr val="000000"/>
                  </a:solidFill>
                  <a:latin typeface="Arial"/>
                </a:rPr>
                <a:t>Transition Managers (Germany, India and Bulgaria)</a:t>
              </a:r>
            </a:p>
            <a:p>
              <a:pPr marL="92600" indent="-92600" defTabSz="914363">
                <a:buClr>
                  <a:srgbClr val="5F249F"/>
                </a:buClr>
                <a:buSzPct val="130000"/>
                <a:buFont typeface="Arial" panose="020B0604020202020204" pitchFamily="34" charset="0"/>
                <a:buChar char="•"/>
              </a:pPr>
              <a:r>
                <a:rPr lang="en-IN" sz="700">
                  <a:solidFill>
                    <a:srgbClr val="000000"/>
                  </a:solidFill>
                  <a:latin typeface="Arial"/>
                </a:rPr>
                <a:t>Transition PMO</a:t>
              </a:r>
            </a:p>
          </p:txBody>
        </p:sp>
        <p:sp>
          <p:nvSpPr>
            <p:cNvPr id="41" name="Rectangle: Rounded Corners 40">
              <a:extLst>
                <a:ext uri="{FF2B5EF4-FFF2-40B4-BE49-F238E27FC236}">
                  <a16:creationId xmlns:a16="http://schemas.microsoft.com/office/drawing/2014/main" id="{ACF94E05-4794-4CFC-B5AB-5240CA99412B}"/>
                </a:ext>
              </a:extLst>
            </p:cNvPr>
            <p:cNvSpPr/>
            <p:nvPr/>
          </p:nvSpPr>
          <p:spPr>
            <a:xfrm>
              <a:off x="1748567" y="5428688"/>
              <a:ext cx="7621366" cy="184389"/>
            </a:xfrm>
            <a:prstGeom prst="roundRect">
              <a:avLst>
                <a:gd name="adj" fmla="val 50000"/>
              </a:avLst>
            </a:prstGeom>
            <a:solidFill>
              <a:schemeClr val="accent1"/>
            </a:solidFill>
            <a:ln w="3175">
              <a:solidFill>
                <a:schemeClr val="accent1"/>
              </a:solidFill>
            </a:ln>
          </p:spPr>
          <p:style>
            <a:lnRef idx="0">
              <a:schemeClr val="accent1"/>
            </a:lnRef>
            <a:fillRef idx="1">
              <a:schemeClr val="accent1"/>
            </a:fillRef>
            <a:effectRef idx="0">
              <a:schemeClr val="accent1"/>
            </a:effectRef>
            <a:fontRef idx="minor">
              <a:schemeClr val="lt1"/>
            </a:fontRef>
          </p:style>
          <p:txBody>
            <a:bodyPr rtlCol="0" anchor="ctr"/>
            <a:lstStyle/>
            <a:p>
              <a:pPr algn="ctr" defTabSz="914363"/>
              <a:r>
                <a:rPr lang="en-IN" sz="800">
                  <a:solidFill>
                    <a:srgbClr val="FFFFFF"/>
                  </a:solidFill>
                  <a:latin typeface="Arial"/>
                </a:rPr>
                <a:t>Knowledge Management</a:t>
              </a:r>
            </a:p>
          </p:txBody>
        </p:sp>
        <p:sp>
          <p:nvSpPr>
            <p:cNvPr id="42" name="Rectangle: Rounded Corners 41">
              <a:extLst>
                <a:ext uri="{FF2B5EF4-FFF2-40B4-BE49-F238E27FC236}">
                  <a16:creationId xmlns:a16="http://schemas.microsoft.com/office/drawing/2014/main" id="{FB7F222D-D5DD-4285-B1C4-BAFE07C64AE1}"/>
                </a:ext>
              </a:extLst>
            </p:cNvPr>
            <p:cNvSpPr/>
            <p:nvPr/>
          </p:nvSpPr>
          <p:spPr>
            <a:xfrm>
              <a:off x="1754980" y="5640127"/>
              <a:ext cx="7621366" cy="184389"/>
            </a:xfrm>
            <a:prstGeom prst="roundRect">
              <a:avLst>
                <a:gd name="adj" fmla="val 50000"/>
              </a:avLst>
            </a:prstGeom>
            <a:solidFill>
              <a:schemeClr val="accent1"/>
            </a:solidFill>
            <a:ln w="3175">
              <a:solidFill>
                <a:schemeClr val="accent1"/>
              </a:solidFill>
            </a:ln>
          </p:spPr>
          <p:style>
            <a:lnRef idx="0">
              <a:schemeClr val="accent1"/>
            </a:lnRef>
            <a:fillRef idx="1">
              <a:schemeClr val="accent1"/>
            </a:fillRef>
            <a:effectRef idx="0">
              <a:schemeClr val="accent1"/>
            </a:effectRef>
            <a:fontRef idx="minor">
              <a:schemeClr val="lt1"/>
            </a:fontRef>
          </p:style>
          <p:txBody>
            <a:bodyPr rtlCol="0" anchor="ctr"/>
            <a:lstStyle/>
            <a:p>
              <a:pPr algn="ctr" defTabSz="914363"/>
              <a:r>
                <a:rPr lang="en-IN" sz="800">
                  <a:solidFill>
                    <a:srgbClr val="FFFFFF"/>
                  </a:solidFill>
                  <a:latin typeface="Arial"/>
                </a:rPr>
                <a:t>Continuous Service Improvement </a:t>
              </a:r>
            </a:p>
          </p:txBody>
        </p:sp>
        <p:cxnSp>
          <p:nvCxnSpPr>
            <p:cNvPr id="43" name="Straight Connector 42">
              <a:extLst>
                <a:ext uri="{FF2B5EF4-FFF2-40B4-BE49-F238E27FC236}">
                  <a16:creationId xmlns:a16="http://schemas.microsoft.com/office/drawing/2014/main" id="{531D3DA3-EA70-4CBB-8912-93D89CEDC7FC}"/>
                </a:ext>
              </a:extLst>
            </p:cNvPr>
            <p:cNvCxnSpPr>
              <a:cxnSpLocks/>
            </p:cNvCxnSpPr>
            <p:nvPr/>
          </p:nvCxnSpPr>
          <p:spPr>
            <a:xfrm>
              <a:off x="1796003" y="4304311"/>
              <a:ext cx="0" cy="1063296"/>
            </a:xfrm>
            <a:prstGeom prst="line">
              <a:avLst/>
            </a:prstGeom>
            <a:ln w="6350" cap="sq"/>
          </p:spPr>
          <p:style>
            <a:lnRef idx="1">
              <a:schemeClr val="accent1"/>
            </a:lnRef>
            <a:fillRef idx="0">
              <a:schemeClr val="accent1"/>
            </a:fillRef>
            <a:effectRef idx="0">
              <a:schemeClr val="accent1"/>
            </a:effectRef>
            <a:fontRef idx="minor">
              <a:schemeClr val="lt1"/>
            </a:fontRef>
          </p:style>
        </p:cxnSp>
        <p:cxnSp>
          <p:nvCxnSpPr>
            <p:cNvPr id="44" name="Straight Connector 43">
              <a:extLst>
                <a:ext uri="{FF2B5EF4-FFF2-40B4-BE49-F238E27FC236}">
                  <a16:creationId xmlns:a16="http://schemas.microsoft.com/office/drawing/2014/main" id="{20C1B19A-26BD-422D-A74A-E8EA0B2A6BFB}"/>
                </a:ext>
              </a:extLst>
            </p:cNvPr>
            <p:cNvCxnSpPr>
              <a:cxnSpLocks/>
            </p:cNvCxnSpPr>
            <p:nvPr/>
          </p:nvCxnSpPr>
          <p:spPr>
            <a:xfrm>
              <a:off x="3103049" y="4304311"/>
              <a:ext cx="0" cy="1063296"/>
            </a:xfrm>
            <a:prstGeom prst="line">
              <a:avLst/>
            </a:prstGeom>
            <a:ln w="6350" cap="sq"/>
          </p:spPr>
          <p:style>
            <a:lnRef idx="1">
              <a:schemeClr val="accent1"/>
            </a:lnRef>
            <a:fillRef idx="0">
              <a:schemeClr val="accent1"/>
            </a:fillRef>
            <a:effectRef idx="0">
              <a:schemeClr val="accent1"/>
            </a:effectRef>
            <a:fontRef idx="minor">
              <a:schemeClr val="lt1"/>
            </a:fontRef>
          </p:style>
        </p:cxnSp>
        <p:cxnSp>
          <p:nvCxnSpPr>
            <p:cNvPr id="45" name="Straight Connector 44">
              <a:extLst>
                <a:ext uri="{FF2B5EF4-FFF2-40B4-BE49-F238E27FC236}">
                  <a16:creationId xmlns:a16="http://schemas.microsoft.com/office/drawing/2014/main" id="{1618832A-CCD7-490B-AAC1-637D93492524}"/>
                </a:ext>
              </a:extLst>
            </p:cNvPr>
            <p:cNvCxnSpPr>
              <a:cxnSpLocks/>
            </p:cNvCxnSpPr>
            <p:nvPr/>
          </p:nvCxnSpPr>
          <p:spPr>
            <a:xfrm>
              <a:off x="4417843" y="4304311"/>
              <a:ext cx="0" cy="1063296"/>
            </a:xfrm>
            <a:prstGeom prst="line">
              <a:avLst/>
            </a:prstGeom>
            <a:ln w="6350" cap="sq"/>
          </p:spPr>
          <p:style>
            <a:lnRef idx="1">
              <a:schemeClr val="accent1"/>
            </a:lnRef>
            <a:fillRef idx="0">
              <a:schemeClr val="accent1"/>
            </a:fillRef>
            <a:effectRef idx="0">
              <a:schemeClr val="accent1"/>
            </a:effectRef>
            <a:fontRef idx="minor">
              <a:schemeClr val="lt1"/>
            </a:fontRef>
          </p:style>
        </p:cxnSp>
        <p:cxnSp>
          <p:nvCxnSpPr>
            <p:cNvPr id="46" name="Straight Connector 45">
              <a:extLst>
                <a:ext uri="{FF2B5EF4-FFF2-40B4-BE49-F238E27FC236}">
                  <a16:creationId xmlns:a16="http://schemas.microsoft.com/office/drawing/2014/main" id="{56B83172-E9C1-4288-8B54-D6200ABEFDA6}"/>
                </a:ext>
              </a:extLst>
            </p:cNvPr>
            <p:cNvCxnSpPr>
              <a:cxnSpLocks/>
            </p:cNvCxnSpPr>
            <p:nvPr/>
          </p:nvCxnSpPr>
          <p:spPr>
            <a:xfrm>
              <a:off x="5644832" y="4304311"/>
              <a:ext cx="0" cy="1063296"/>
            </a:xfrm>
            <a:prstGeom prst="line">
              <a:avLst/>
            </a:prstGeom>
            <a:ln w="6350" cap="sq"/>
          </p:spPr>
          <p:style>
            <a:lnRef idx="1">
              <a:schemeClr val="accent1"/>
            </a:lnRef>
            <a:fillRef idx="0">
              <a:schemeClr val="accent1"/>
            </a:fillRef>
            <a:effectRef idx="0">
              <a:schemeClr val="accent1"/>
            </a:effectRef>
            <a:fontRef idx="minor">
              <a:schemeClr val="lt1"/>
            </a:fontRef>
          </p:style>
        </p:cxnSp>
        <p:cxnSp>
          <p:nvCxnSpPr>
            <p:cNvPr id="47" name="Straight Connector 46">
              <a:extLst>
                <a:ext uri="{FF2B5EF4-FFF2-40B4-BE49-F238E27FC236}">
                  <a16:creationId xmlns:a16="http://schemas.microsoft.com/office/drawing/2014/main" id="{5E8FAC38-E228-4AA8-8BC9-3569DE8501CC}"/>
                </a:ext>
              </a:extLst>
            </p:cNvPr>
            <p:cNvCxnSpPr>
              <a:cxnSpLocks/>
            </p:cNvCxnSpPr>
            <p:nvPr/>
          </p:nvCxnSpPr>
          <p:spPr>
            <a:xfrm>
              <a:off x="6899331" y="4304311"/>
              <a:ext cx="0" cy="1063296"/>
            </a:xfrm>
            <a:prstGeom prst="line">
              <a:avLst/>
            </a:prstGeom>
            <a:ln w="6350" cap="sq"/>
          </p:spPr>
          <p:style>
            <a:lnRef idx="1">
              <a:schemeClr val="accent1"/>
            </a:lnRef>
            <a:fillRef idx="0">
              <a:schemeClr val="accent1"/>
            </a:fillRef>
            <a:effectRef idx="0">
              <a:schemeClr val="accent1"/>
            </a:effectRef>
            <a:fontRef idx="minor">
              <a:schemeClr val="lt1"/>
            </a:fontRef>
          </p:style>
        </p:cxnSp>
        <p:cxnSp>
          <p:nvCxnSpPr>
            <p:cNvPr id="48" name="Straight Connector 47">
              <a:extLst>
                <a:ext uri="{FF2B5EF4-FFF2-40B4-BE49-F238E27FC236}">
                  <a16:creationId xmlns:a16="http://schemas.microsoft.com/office/drawing/2014/main" id="{BC72151D-48D2-4294-8098-0D84FD63DCB6}"/>
                </a:ext>
              </a:extLst>
            </p:cNvPr>
            <p:cNvCxnSpPr>
              <a:cxnSpLocks/>
            </p:cNvCxnSpPr>
            <p:nvPr/>
          </p:nvCxnSpPr>
          <p:spPr>
            <a:xfrm>
              <a:off x="8121431" y="4304311"/>
              <a:ext cx="0" cy="1063296"/>
            </a:xfrm>
            <a:prstGeom prst="line">
              <a:avLst/>
            </a:prstGeom>
            <a:ln w="6350" cap="sq"/>
          </p:spPr>
          <p:style>
            <a:lnRef idx="1">
              <a:schemeClr val="accent1"/>
            </a:lnRef>
            <a:fillRef idx="0">
              <a:schemeClr val="accent1"/>
            </a:fillRef>
            <a:effectRef idx="0">
              <a:schemeClr val="accent1"/>
            </a:effectRef>
            <a:fontRef idx="minor">
              <a:schemeClr val="lt1"/>
            </a:fontRef>
          </p:style>
        </p:cxnSp>
        <p:sp>
          <p:nvSpPr>
            <p:cNvPr id="49" name="Rectangle: Single Corner Rounded 48">
              <a:extLst>
                <a:ext uri="{FF2B5EF4-FFF2-40B4-BE49-F238E27FC236}">
                  <a16:creationId xmlns:a16="http://schemas.microsoft.com/office/drawing/2014/main" id="{D577E710-FB54-4E3A-8F3A-6CD8D9DDF13B}"/>
                </a:ext>
              </a:extLst>
            </p:cNvPr>
            <p:cNvSpPr/>
            <p:nvPr/>
          </p:nvSpPr>
          <p:spPr>
            <a:xfrm>
              <a:off x="571500" y="3389224"/>
              <a:ext cx="1079755" cy="681144"/>
            </a:xfrm>
            <a:prstGeom prst="round1Rect">
              <a:avLst/>
            </a:prstGeom>
            <a:solidFill>
              <a:schemeClr val="tx1">
                <a:lumMod val="50000"/>
                <a:lumOff val="50000"/>
              </a:schemeClr>
            </a:solidFill>
            <a:ln>
              <a:noFill/>
            </a:ln>
          </p:spPr>
          <p:style>
            <a:lnRef idx="0">
              <a:schemeClr val="accent1"/>
            </a:lnRef>
            <a:fillRef idx="1">
              <a:schemeClr val="accent1"/>
            </a:fillRef>
            <a:effectRef idx="0">
              <a:schemeClr val="accent1"/>
            </a:effectRef>
            <a:fontRef idx="minor">
              <a:schemeClr val="lt1"/>
            </a:fontRef>
          </p:style>
          <p:txBody>
            <a:bodyPr lIns="91440" rIns="0" rtlCol="0" anchor="ctr"/>
            <a:lstStyle/>
            <a:p>
              <a:pPr defTabSz="914363">
                <a:lnSpc>
                  <a:spcPts val="1400"/>
                </a:lnSpc>
              </a:pPr>
              <a:r>
                <a:rPr lang="de-DE" sz="1050" b="1">
                  <a:solidFill>
                    <a:srgbClr val="FFFFFF"/>
                  </a:solidFill>
                  <a:latin typeface="Arial"/>
                  <a:ea typeface="Arial" panose="020B0604020202020204" pitchFamily="34" charset="0"/>
                  <a:cs typeface="Times New Roman" panose="02020603050405020304" pitchFamily="18" charset="0"/>
                </a:rPr>
                <a:t>Key Technology Landscape</a:t>
              </a:r>
              <a:endParaRPr lang="en-IN" sz="1050" b="1">
                <a:solidFill>
                  <a:srgbClr val="FFFFFF"/>
                </a:solidFill>
                <a:latin typeface="Arial"/>
                <a:ea typeface="Arial" panose="020B0604020202020204" pitchFamily="34" charset="0"/>
                <a:cs typeface="Times New Roman" panose="02020603050405020304" pitchFamily="18" charset="0"/>
              </a:endParaRPr>
            </a:p>
          </p:txBody>
        </p:sp>
        <p:sp>
          <p:nvSpPr>
            <p:cNvPr id="50" name="Rectangle 49">
              <a:extLst>
                <a:ext uri="{FF2B5EF4-FFF2-40B4-BE49-F238E27FC236}">
                  <a16:creationId xmlns:a16="http://schemas.microsoft.com/office/drawing/2014/main" id="{85A6D0F5-87A7-4562-A357-E0E81494460A}"/>
                </a:ext>
              </a:extLst>
            </p:cNvPr>
            <p:cNvSpPr/>
            <p:nvPr/>
          </p:nvSpPr>
          <p:spPr>
            <a:xfrm>
              <a:off x="571500" y="3383162"/>
              <a:ext cx="8903884" cy="670199"/>
            </a:xfrm>
            <a:prstGeom prst="rect">
              <a:avLst/>
            </a:prstGeom>
            <a:noFill/>
            <a:ln>
              <a:solidFill>
                <a:schemeClr val="tx1">
                  <a:lumMod val="50000"/>
                  <a:lumOff val="50000"/>
                </a:schemeClr>
              </a:solidFill>
            </a:ln>
          </p:spPr>
          <p:style>
            <a:lnRef idx="0">
              <a:schemeClr val="accent1"/>
            </a:lnRef>
            <a:fillRef idx="1">
              <a:schemeClr val="accent1"/>
            </a:fillRef>
            <a:effectRef idx="0">
              <a:schemeClr val="accent1"/>
            </a:effectRef>
            <a:fontRef idx="minor">
              <a:schemeClr val="lt1"/>
            </a:fontRef>
          </p:style>
          <p:txBody>
            <a:bodyPr rtlCol="0" anchor="ctr"/>
            <a:lstStyle/>
            <a:p>
              <a:pPr algn="ctr" defTabSz="914363"/>
              <a:endParaRPr lang="en-IN" sz="1600">
                <a:solidFill>
                  <a:srgbClr val="FFFFFF"/>
                </a:solidFill>
                <a:latin typeface="Arial"/>
              </a:endParaRPr>
            </a:p>
          </p:txBody>
        </p:sp>
        <p:pic>
          <p:nvPicPr>
            <p:cNvPr id="51" name="Picture 50">
              <a:extLst>
                <a:ext uri="{FF2B5EF4-FFF2-40B4-BE49-F238E27FC236}">
                  <a16:creationId xmlns:a16="http://schemas.microsoft.com/office/drawing/2014/main" id="{DBB1B677-159C-4BA1-ACC9-B877B72B6717}"/>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60000"/>
                      </a14:imgEffect>
                      <a14:imgEffect>
                        <a14:brightnessContrast bright="13000" contrast="43000"/>
                      </a14:imgEffect>
                    </a14:imgLayer>
                  </a14:imgProps>
                </a:ext>
              </a:extLst>
            </a:blip>
            <a:stretch>
              <a:fillRect/>
            </a:stretch>
          </p:blipFill>
          <p:spPr>
            <a:xfrm>
              <a:off x="2739302" y="3534935"/>
              <a:ext cx="394805" cy="358729"/>
            </a:xfrm>
            <a:prstGeom prst="rect">
              <a:avLst/>
            </a:prstGeom>
          </p:spPr>
        </p:pic>
        <p:pic>
          <p:nvPicPr>
            <p:cNvPr id="52" name="Picture 51">
              <a:extLst>
                <a:ext uri="{FF2B5EF4-FFF2-40B4-BE49-F238E27FC236}">
                  <a16:creationId xmlns:a16="http://schemas.microsoft.com/office/drawing/2014/main" id="{A85530AB-58CA-4B13-936B-2B2D667DFD49}"/>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17000"/>
                      </a14:imgEffect>
                      <a14:imgEffect>
                        <a14:brightnessContrast bright="10000" contrast="16000"/>
                      </a14:imgEffect>
                    </a14:imgLayer>
                  </a14:imgProps>
                </a:ext>
              </a:extLst>
            </a:blip>
            <a:stretch>
              <a:fillRect/>
            </a:stretch>
          </p:blipFill>
          <p:spPr>
            <a:xfrm>
              <a:off x="3259456" y="3527072"/>
              <a:ext cx="710322" cy="374455"/>
            </a:xfrm>
            <a:prstGeom prst="rect">
              <a:avLst/>
            </a:prstGeom>
          </p:spPr>
        </p:pic>
        <p:pic>
          <p:nvPicPr>
            <p:cNvPr id="53" name="Picture 52">
              <a:extLst>
                <a:ext uri="{FF2B5EF4-FFF2-40B4-BE49-F238E27FC236}">
                  <a16:creationId xmlns:a16="http://schemas.microsoft.com/office/drawing/2014/main" id="{4C66B762-55B7-46D3-9EC2-DFF3CBAE236C}"/>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bright="16000" contrast="9000"/>
                      </a14:imgEffect>
                    </a14:imgLayer>
                  </a14:imgProps>
                </a:ext>
              </a:extLst>
            </a:blip>
            <a:stretch>
              <a:fillRect/>
            </a:stretch>
          </p:blipFill>
          <p:spPr>
            <a:xfrm>
              <a:off x="4071534" y="3539146"/>
              <a:ext cx="925023" cy="350308"/>
            </a:xfrm>
            <a:prstGeom prst="rect">
              <a:avLst/>
            </a:prstGeom>
          </p:spPr>
        </p:pic>
        <p:pic>
          <p:nvPicPr>
            <p:cNvPr id="54" name="Picture 53">
              <a:extLst>
                <a:ext uri="{FF2B5EF4-FFF2-40B4-BE49-F238E27FC236}">
                  <a16:creationId xmlns:a16="http://schemas.microsoft.com/office/drawing/2014/main" id="{2454A184-AAB6-4972-AD12-96B7A94D5579}"/>
                </a:ext>
              </a:extLst>
            </p:cNvPr>
            <p:cNvPicPr>
              <a:picLocks noChangeAspect="1"/>
            </p:cNvPicPr>
            <p:nvPr/>
          </p:nvPicPr>
          <p:blipFill>
            <a:blip r:embed="rId9">
              <a:extLst>
                <a:ext uri="{BEBA8EAE-BF5A-486C-A8C5-ECC9F3942E4B}">
                  <a14:imgProps xmlns:a14="http://schemas.microsoft.com/office/drawing/2010/main">
                    <a14:imgLayer r:embed="rId10">
                      <a14:imgEffect>
                        <a14:sharpenSoften amount="50000"/>
                      </a14:imgEffect>
                      <a14:imgEffect>
                        <a14:brightnessContrast bright="17000" contrast="15000"/>
                      </a14:imgEffect>
                    </a14:imgLayer>
                  </a14:imgProps>
                </a:ext>
              </a:extLst>
            </a:blip>
            <a:stretch>
              <a:fillRect/>
            </a:stretch>
          </p:blipFill>
          <p:spPr>
            <a:xfrm>
              <a:off x="7243303" y="3524000"/>
              <a:ext cx="319681" cy="380602"/>
            </a:xfrm>
            <a:prstGeom prst="rect">
              <a:avLst/>
            </a:prstGeom>
          </p:spPr>
        </p:pic>
        <p:pic>
          <p:nvPicPr>
            <p:cNvPr id="55" name="Picture 54">
              <a:extLst>
                <a:ext uri="{FF2B5EF4-FFF2-40B4-BE49-F238E27FC236}">
                  <a16:creationId xmlns:a16="http://schemas.microsoft.com/office/drawing/2014/main" id="{3C96CC84-585A-4E1D-91B0-736A8A7CA8D3}"/>
                </a:ext>
              </a:extLst>
            </p:cNvPr>
            <p:cNvPicPr>
              <a:picLocks noChangeAspect="1"/>
            </p:cNvPicPr>
            <p:nvPr/>
          </p:nvPicPr>
          <p:blipFill>
            <a:blip r:embed="rId11">
              <a:extLst>
                <a:ext uri="{BEBA8EAE-BF5A-486C-A8C5-ECC9F3942E4B}">
                  <a14:imgProps xmlns:a14="http://schemas.microsoft.com/office/drawing/2010/main">
                    <a14:imgLayer r:embed="rId12">
                      <a14:imgEffect>
                        <a14:sharpenSoften amount="50000"/>
                      </a14:imgEffect>
                      <a14:imgEffect>
                        <a14:brightnessContrast bright="19000" contrast="32000"/>
                      </a14:imgEffect>
                    </a14:imgLayer>
                  </a14:imgProps>
                </a:ext>
              </a:extLst>
            </a:blip>
            <a:stretch>
              <a:fillRect/>
            </a:stretch>
          </p:blipFill>
          <p:spPr>
            <a:xfrm>
              <a:off x="6265691" y="3550283"/>
              <a:ext cx="852264" cy="328034"/>
            </a:xfrm>
            <a:prstGeom prst="rect">
              <a:avLst/>
            </a:prstGeom>
          </p:spPr>
        </p:pic>
        <p:pic>
          <p:nvPicPr>
            <p:cNvPr id="56" name="Picture 55">
              <a:extLst>
                <a:ext uri="{FF2B5EF4-FFF2-40B4-BE49-F238E27FC236}">
                  <a16:creationId xmlns:a16="http://schemas.microsoft.com/office/drawing/2014/main" id="{E28BF4E8-AA0E-4471-BF5A-C40F5F63877D}"/>
                </a:ext>
              </a:extLst>
            </p:cNvPr>
            <p:cNvPicPr>
              <a:picLocks noChangeAspect="1"/>
            </p:cNvPicPr>
            <p:nvPr/>
          </p:nvPicPr>
          <p:blipFill>
            <a:blip r:embed="rId13">
              <a:extLst>
                <a:ext uri="{BEBA8EAE-BF5A-486C-A8C5-ECC9F3942E4B}">
                  <a14:imgProps xmlns:a14="http://schemas.microsoft.com/office/drawing/2010/main">
                    <a14:imgLayer r:embed="rId14">
                      <a14:imgEffect>
                        <a14:brightnessContrast bright="4000"/>
                      </a14:imgEffect>
                    </a14:imgLayer>
                  </a14:imgProps>
                </a:ext>
              </a:extLst>
            </a:blip>
            <a:stretch>
              <a:fillRect/>
            </a:stretch>
          </p:blipFill>
          <p:spPr>
            <a:xfrm>
              <a:off x="5769969" y="3532390"/>
              <a:ext cx="370373" cy="363819"/>
            </a:xfrm>
            <a:prstGeom prst="rect">
              <a:avLst/>
            </a:prstGeom>
          </p:spPr>
        </p:pic>
        <p:pic>
          <p:nvPicPr>
            <p:cNvPr id="57" name="Picture 56">
              <a:extLst>
                <a:ext uri="{FF2B5EF4-FFF2-40B4-BE49-F238E27FC236}">
                  <a16:creationId xmlns:a16="http://schemas.microsoft.com/office/drawing/2014/main" id="{A0EAE8F5-75BA-42C0-92D3-9EA7FB95FFDA}"/>
                </a:ext>
              </a:extLst>
            </p:cNvPr>
            <p:cNvPicPr>
              <a:picLocks noChangeAspect="1"/>
            </p:cNvPicPr>
            <p:nvPr/>
          </p:nvPicPr>
          <p:blipFill>
            <a:blip r:embed="rId15">
              <a:extLst>
                <a:ext uri="{BEBA8EAE-BF5A-486C-A8C5-ECC9F3942E4B}">
                  <a14:imgProps xmlns:a14="http://schemas.microsoft.com/office/drawing/2010/main">
                    <a14:imgLayer r:embed="rId16">
                      <a14:imgEffect>
                        <a14:brightnessContrast bright="40000" contrast="-40000"/>
                      </a14:imgEffect>
                    </a14:imgLayer>
                  </a14:imgProps>
                </a:ext>
              </a:extLst>
            </a:blip>
            <a:stretch>
              <a:fillRect/>
            </a:stretch>
          </p:blipFill>
          <p:spPr>
            <a:xfrm>
              <a:off x="8611306" y="3599245"/>
              <a:ext cx="728672" cy="230110"/>
            </a:xfrm>
            <a:prstGeom prst="rect">
              <a:avLst/>
            </a:prstGeom>
          </p:spPr>
        </p:pic>
        <p:pic>
          <p:nvPicPr>
            <p:cNvPr id="58" name="Picture 57">
              <a:extLst>
                <a:ext uri="{FF2B5EF4-FFF2-40B4-BE49-F238E27FC236}">
                  <a16:creationId xmlns:a16="http://schemas.microsoft.com/office/drawing/2014/main" id="{09D9FB79-892C-41FF-9F53-73D5417B9235}"/>
                </a:ext>
              </a:extLst>
            </p:cNvPr>
            <p:cNvPicPr>
              <a:picLocks noChangeAspect="1"/>
            </p:cNvPicPr>
            <p:nvPr/>
          </p:nvPicPr>
          <p:blipFill>
            <a:blip r:embed="rId17">
              <a:extLst>
                <a:ext uri="{BEBA8EAE-BF5A-486C-A8C5-ECC9F3942E4B}">
                  <a14:imgProps xmlns:a14="http://schemas.microsoft.com/office/drawing/2010/main">
                    <a14:imgLayer r:embed="rId18">
                      <a14:imgEffect>
                        <a14:brightnessContrast bright="20000" contrast="-40000"/>
                      </a14:imgEffect>
                    </a14:imgLayer>
                  </a14:imgProps>
                </a:ext>
              </a:extLst>
            </a:blip>
            <a:stretch>
              <a:fillRect/>
            </a:stretch>
          </p:blipFill>
          <p:spPr>
            <a:xfrm>
              <a:off x="7688333" y="3597145"/>
              <a:ext cx="797624" cy="234310"/>
            </a:xfrm>
            <a:prstGeom prst="rect">
              <a:avLst/>
            </a:prstGeom>
          </p:spPr>
        </p:pic>
        <p:pic>
          <p:nvPicPr>
            <p:cNvPr id="59" name="Picture 58" descr="Logo&#10;&#10;Description automatically generated">
              <a:extLst>
                <a:ext uri="{FF2B5EF4-FFF2-40B4-BE49-F238E27FC236}">
                  <a16:creationId xmlns:a16="http://schemas.microsoft.com/office/drawing/2014/main" id="{B55196D2-EDE2-4841-B2BE-C014649CB0CA}"/>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5098312" y="3542672"/>
              <a:ext cx="528053" cy="335273"/>
            </a:xfrm>
            <a:prstGeom prst="rect">
              <a:avLst/>
            </a:prstGeom>
          </p:spPr>
        </p:pic>
        <p:cxnSp>
          <p:nvCxnSpPr>
            <p:cNvPr id="60" name="Straight Arrow Connector 59">
              <a:extLst>
                <a:ext uri="{FF2B5EF4-FFF2-40B4-BE49-F238E27FC236}">
                  <a16:creationId xmlns:a16="http://schemas.microsoft.com/office/drawing/2014/main" id="{A12C0A59-45A9-4B5C-894A-F6F54665AC92}"/>
                </a:ext>
              </a:extLst>
            </p:cNvPr>
            <p:cNvCxnSpPr>
              <a:cxnSpLocks/>
            </p:cNvCxnSpPr>
            <p:nvPr/>
          </p:nvCxnSpPr>
          <p:spPr>
            <a:xfrm>
              <a:off x="2732681" y="2505642"/>
              <a:ext cx="0" cy="204076"/>
            </a:xfrm>
            <a:prstGeom prst="straightConnector1">
              <a:avLst/>
            </a:prstGeom>
            <a:ln w="31750" cap="sq">
              <a:solidFill>
                <a:schemeClr val="tx1">
                  <a:lumMod val="50000"/>
                  <a:lumOff val="50000"/>
                </a:schemeClr>
              </a:solidFill>
              <a:headEnd type="triangle"/>
              <a:tailEnd type="triangle"/>
            </a:ln>
          </p:spPr>
          <p:style>
            <a:lnRef idx="1">
              <a:schemeClr val="accent1"/>
            </a:lnRef>
            <a:fillRef idx="0">
              <a:schemeClr val="accent1"/>
            </a:fillRef>
            <a:effectRef idx="0">
              <a:schemeClr val="accent1"/>
            </a:effectRef>
            <a:fontRef idx="minor">
              <a:schemeClr val="lt1"/>
            </a:fontRef>
          </p:style>
        </p:cxnSp>
        <p:cxnSp>
          <p:nvCxnSpPr>
            <p:cNvPr id="61" name="Straight Arrow Connector 60">
              <a:extLst>
                <a:ext uri="{FF2B5EF4-FFF2-40B4-BE49-F238E27FC236}">
                  <a16:creationId xmlns:a16="http://schemas.microsoft.com/office/drawing/2014/main" id="{E3E8BF28-39F4-42DF-9F73-B843EAD688F8}"/>
                </a:ext>
              </a:extLst>
            </p:cNvPr>
            <p:cNvCxnSpPr>
              <a:cxnSpLocks/>
            </p:cNvCxnSpPr>
            <p:nvPr/>
          </p:nvCxnSpPr>
          <p:spPr>
            <a:xfrm>
              <a:off x="8208737" y="2496612"/>
              <a:ext cx="0" cy="204076"/>
            </a:xfrm>
            <a:prstGeom prst="straightConnector1">
              <a:avLst/>
            </a:prstGeom>
            <a:ln w="31750" cap="sq">
              <a:solidFill>
                <a:schemeClr val="tx1">
                  <a:lumMod val="50000"/>
                  <a:lumOff val="50000"/>
                </a:schemeClr>
              </a:solidFill>
              <a:headEnd type="triangle"/>
              <a:tailEnd type="triangle"/>
            </a:ln>
          </p:spPr>
          <p:style>
            <a:lnRef idx="1">
              <a:schemeClr val="accent1"/>
            </a:lnRef>
            <a:fillRef idx="0">
              <a:schemeClr val="accent1"/>
            </a:fillRef>
            <a:effectRef idx="0">
              <a:schemeClr val="accent1"/>
            </a:effectRef>
            <a:fontRef idx="minor">
              <a:schemeClr val="lt1"/>
            </a:fontRef>
          </p:style>
        </p:cxnSp>
        <p:cxnSp>
          <p:nvCxnSpPr>
            <p:cNvPr id="62" name="Straight Arrow Connector 61">
              <a:extLst>
                <a:ext uri="{FF2B5EF4-FFF2-40B4-BE49-F238E27FC236}">
                  <a16:creationId xmlns:a16="http://schemas.microsoft.com/office/drawing/2014/main" id="{906C117E-2370-4DED-B572-E6AE5B6DA446}"/>
                </a:ext>
              </a:extLst>
            </p:cNvPr>
            <p:cNvCxnSpPr>
              <a:cxnSpLocks/>
            </p:cNvCxnSpPr>
            <p:nvPr/>
          </p:nvCxnSpPr>
          <p:spPr>
            <a:xfrm>
              <a:off x="2734994" y="3237084"/>
              <a:ext cx="0" cy="204076"/>
            </a:xfrm>
            <a:prstGeom prst="straightConnector1">
              <a:avLst/>
            </a:prstGeom>
            <a:ln w="31750" cap="sq">
              <a:solidFill>
                <a:schemeClr val="tx1">
                  <a:lumMod val="50000"/>
                  <a:lumOff val="50000"/>
                </a:schemeClr>
              </a:solidFill>
              <a:headEnd type="triangle"/>
              <a:tailEnd type="triangle"/>
            </a:ln>
          </p:spPr>
          <p:style>
            <a:lnRef idx="1">
              <a:schemeClr val="accent1"/>
            </a:lnRef>
            <a:fillRef idx="0">
              <a:schemeClr val="accent1"/>
            </a:fillRef>
            <a:effectRef idx="0">
              <a:schemeClr val="accent1"/>
            </a:effectRef>
            <a:fontRef idx="minor">
              <a:schemeClr val="lt1"/>
            </a:fontRef>
          </p:style>
        </p:cxnSp>
        <p:cxnSp>
          <p:nvCxnSpPr>
            <p:cNvPr id="63" name="Straight Arrow Connector 62">
              <a:extLst>
                <a:ext uri="{FF2B5EF4-FFF2-40B4-BE49-F238E27FC236}">
                  <a16:creationId xmlns:a16="http://schemas.microsoft.com/office/drawing/2014/main" id="{A0FDCAC1-C3BE-4A60-AAA3-2EF5852E804A}"/>
                </a:ext>
              </a:extLst>
            </p:cNvPr>
            <p:cNvCxnSpPr>
              <a:cxnSpLocks/>
            </p:cNvCxnSpPr>
            <p:nvPr/>
          </p:nvCxnSpPr>
          <p:spPr>
            <a:xfrm>
              <a:off x="5202227" y="3239342"/>
              <a:ext cx="0" cy="204076"/>
            </a:xfrm>
            <a:prstGeom prst="straightConnector1">
              <a:avLst/>
            </a:prstGeom>
            <a:ln w="31750" cap="sq">
              <a:solidFill>
                <a:schemeClr val="tx1">
                  <a:lumMod val="50000"/>
                  <a:lumOff val="50000"/>
                </a:schemeClr>
              </a:solidFill>
              <a:headEnd type="triangle"/>
              <a:tailEnd type="triangle"/>
            </a:ln>
          </p:spPr>
          <p:style>
            <a:lnRef idx="1">
              <a:schemeClr val="accent1"/>
            </a:lnRef>
            <a:fillRef idx="0">
              <a:schemeClr val="accent1"/>
            </a:fillRef>
            <a:effectRef idx="0">
              <a:schemeClr val="accent1"/>
            </a:effectRef>
            <a:fontRef idx="minor">
              <a:schemeClr val="lt1"/>
            </a:fontRef>
          </p:style>
        </p:cxnSp>
        <p:cxnSp>
          <p:nvCxnSpPr>
            <p:cNvPr id="64" name="Straight Arrow Connector 63">
              <a:extLst>
                <a:ext uri="{FF2B5EF4-FFF2-40B4-BE49-F238E27FC236}">
                  <a16:creationId xmlns:a16="http://schemas.microsoft.com/office/drawing/2014/main" id="{5790CEA9-56A8-48A8-A011-B8E33970221D}"/>
                </a:ext>
              </a:extLst>
            </p:cNvPr>
            <p:cNvCxnSpPr>
              <a:cxnSpLocks/>
            </p:cNvCxnSpPr>
            <p:nvPr/>
          </p:nvCxnSpPr>
          <p:spPr>
            <a:xfrm>
              <a:off x="8211051" y="3228055"/>
              <a:ext cx="0" cy="204076"/>
            </a:xfrm>
            <a:prstGeom prst="straightConnector1">
              <a:avLst/>
            </a:prstGeom>
            <a:ln w="31750" cap="sq">
              <a:solidFill>
                <a:schemeClr val="tx1">
                  <a:lumMod val="50000"/>
                  <a:lumOff val="50000"/>
                </a:schemeClr>
              </a:solidFill>
              <a:headEnd type="triangle"/>
              <a:tailEnd type="triangle"/>
            </a:ln>
          </p:spPr>
          <p:style>
            <a:lnRef idx="1">
              <a:schemeClr val="accent1"/>
            </a:lnRef>
            <a:fillRef idx="0">
              <a:schemeClr val="accent1"/>
            </a:fillRef>
            <a:effectRef idx="0">
              <a:schemeClr val="accent1"/>
            </a:effectRef>
            <a:fontRef idx="minor">
              <a:schemeClr val="lt1"/>
            </a:fontRef>
          </p:style>
        </p:cxnSp>
        <p:cxnSp>
          <p:nvCxnSpPr>
            <p:cNvPr id="65" name="Straight Arrow Connector 64">
              <a:extLst>
                <a:ext uri="{FF2B5EF4-FFF2-40B4-BE49-F238E27FC236}">
                  <a16:creationId xmlns:a16="http://schemas.microsoft.com/office/drawing/2014/main" id="{EE1C55E2-7EE5-4577-83D6-11F5C2A479A4}"/>
                </a:ext>
              </a:extLst>
            </p:cNvPr>
            <p:cNvCxnSpPr>
              <a:cxnSpLocks/>
            </p:cNvCxnSpPr>
            <p:nvPr/>
          </p:nvCxnSpPr>
          <p:spPr>
            <a:xfrm>
              <a:off x="2716479" y="3958413"/>
              <a:ext cx="0" cy="204076"/>
            </a:xfrm>
            <a:prstGeom prst="straightConnector1">
              <a:avLst/>
            </a:prstGeom>
            <a:ln w="31750" cap="sq">
              <a:solidFill>
                <a:schemeClr val="tx1">
                  <a:lumMod val="50000"/>
                  <a:lumOff val="50000"/>
                </a:schemeClr>
              </a:solidFill>
              <a:headEnd type="triangle"/>
              <a:tailEnd type="triangle"/>
            </a:ln>
          </p:spPr>
          <p:style>
            <a:lnRef idx="1">
              <a:schemeClr val="accent1"/>
            </a:lnRef>
            <a:fillRef idx="0">
              <a:schemeClr val="accent1"/>
            </a:fillRef>
            <a:effectRef idx="0">
              <a:schemeClr val="accent1"/>
            </a:effectRef>
            <a:fontRef idx="minor">
              <a:schemeClr val="lt1"/>
            </a:fontRef>
          </p:style>
        </p:cxnSp>
        <p:cxnSp>
          <p:nvCxnSpPr>
            <p:cNvPr id="66" name="Straight Arrow Connector 65">
              <a:extLst>
                <a:ext uri="{FF2B5EF4-FFF2-40B4-BE49-F238E27FC236}">
                  <a16:creationId xmlns:a16="http://schemas.microsoft.com/office/drawing/2014/main" id="{CB88A1B7-2F38-440A-BC8A-7E947708AA22}"/>
                </a:ext>
              </a:extLst>
            </p:cNvPr>
            <p:cNvCxnSpPr>
              <a:cxnSpLocks/>
            </p:cNvCxnSpPr>
            <p:nvPr/>
          </p:nvCxnSpPr>
          <p:spPr>
            <a:xfrm>
              <a:off x="5218430" y="3960671"/>
              <a:ext cx="0" cy="204076"/>
            </a:xfrm>
            <a:prstGeom prst="straightConnector1">
              <a:avLst/>
            </a:prstGeom>
            <a:ln w="31750" cap="sq">
              <a:solidFill>
                <a:schemeClr val="tx1">
                  <a:lumMod val="50000"/>
                  <a:lumOff val="50000"/>
                </a:schemeClr>
              </a:solidFill>
              <a:headEnd type="triangle"/>
              <a:tailEnd type="triangle"/>
            </a:ln>
          </p:spPr>
          <p:style>
            <a:lnRef idx="1">
              <a:schemeClr val="accent1"/>
            </a:lnRef>
            <a:fillRef idx="0">
              <a:schemeClr val="accent1"/>
            </a:fillRef>
            <a:effectRef idx="0">
              <a:schemeClr val="accent1"/>
            </a:effectRef>
            <a:fontRef idx="minor">
              <a:schemeClr val="lt1"/>
            </a:fontRef>
          </p:style>
        </p:cxnSp>
        <p:cxnSp>
          <p:nvCxnSpPr>
            <p:cNvPr id="67" name="Straight Arrow Connector 66">
              <a:extLst>
                <a:ext uri="{FF2B5EF4-FFF2-40B4-BE49-F238E27FC236}">
                  <a16:creationId xmlns:a16="http://schemas.microsoft.com/office/drawing/2014/main" id="{5677F2EB-7132-4B88-88BB-9962A40F792E}"/>
                </a:ext>
              </a:extLst>
            </p:cNvPr>
            <p:cNvCxnSpPr>
              <a:cxnSpLocks/>
            </p:cNvCxnSpPr>
            <p:nvPr/>
          </p:nvCxnSpPr>
          <p:spPr>
            <a:xfrm>
              <a:off x="8192536" y="3949385"/>
              <a:ext cx="0" cy="204076"/>
            </a:xfrm>
            <a:prstGeom prst="straightConnector1">
              <a:avLst/>
            </a:prstGeom>
            <a:ln w="31750" cap="sq">
              <a:solidFill>
                <a:schemeClr val="tx1">
                  <a:lumMod val="50000"/>
                  <a:lumOff val="50000"/>
                </a:schemeClr>
              </a:solidFill>
              <a:headEnd type="triangle"/>
              <a:tailEnd type="triangle"/>
            </a:ln>
          </p:spPr>
          <p:style>
            <a:lnRef idx="1">
              <a:schemeClr val="accent1"/>
            </a:lnRef>
            <a:fillRef idx="0">
              <a:schemeClr val="accent1"/>
            </a:fillRef>
            <a:effectRef idx="0">
              <a:schemeClr val="accent1"/>
            </a:effectRef>
            <a:fontRef idx="minor">
              <a:schemeClr val="lt1"/>
            </a:fontRef>
          </p:style>
        </p:cxnSp>
        <p:pic>
          <p:nvPicPr>
            <p:cNvPr id="68" name="Picture 67">
              <a:extLst>
                <a:ext uri="{FF2B5EF4-FFF2-40B4-BE49-F238E27FC236}">
                  <a16:creationId xmlns:a16="http://schemas.microsoft.com/office/drawing/2014/main" id="{D9AB0CB9-1D34-429A-A66A-6B22262092DB}"/>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1974267" y="3513185"/>
              <a:ext cx="518229" cy="457772"/>
            </a:xfrm>
            <a:prstGeom prst="rect">
              <a:avLst/>
            </a:prstGeom>
          </p:spPr>
        </p:pic>
      </p:grpSp>
    </p:spTree>
    <p:extLst>
      <p:ext uri="{BB962C8B-B14F-4D97-AF65-F5344CB8AC3E}">
        <p14:creationId xmlns:p14="http://schemas.microsoft.com/office/powerpoint/2010/main" val="23823047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Rectangle 77">
            <a:extLst>
              <a:ext uri="{FF2B5EF4-FFF2-40B4-BE49-F238E27FC236}">
                <a16:creationId xmlns:a16="http://schemas.microsoft.com/office/drawing/2014/main" id="{CD22E276-9653-4316-848E-7980FF4CE76D}"/>
              </a:ext>
            </a:extLst>
          </p:cNvPr>
          <p:cNvSpPr/>
          <p:nvPr/>
        </p:nvSpPr>
        <p:spPr>
          <a:xfrm flipH="1">
            <a:off x="1813297" y="968691"/>
            <a:ext cx="8880035" cy="1762194"/>
          </a:xfrm>
          <a:prstGeom prst="rect">
            <a:avLst/>
          </a:prstGeom>
          <a:solidFill>
            <a:srgbClr val="FFFFFF">
              <a:lumMod val="95000"/>
            </a:srgbClr>
          </a:solidFill>
          <a:ln>
            <a:solidFill>
              <a:srgbClr val="FFFFFF">
                <a:lumMod val="75000"/>
              </a:srgbClr>
            </a:solidFill>
          </a:ln>
          <a:effectLst/>
        </p:spPr>
        <p:txBody>
          <a:bodyPr lIns="60000" rtlCol="0" anchor="t" anchorCtr="0"/>
          <a:lstStyle/>
          <a:p>
            <a:pPr marL="0" marR="0" lvl="0" indent="0" algn="l" defTabSz="761970" rtl="0" eaLnBrk="1" fontAlgn="auto" latinLnBrk="0" hangingPunct="1">
              <a:lnSpc>
                <a:spcPct val="100000"/>
              </a:lnSpc>
              <a:spcBef>
                <a:spcPts val="0"/>
              </a:spcBef>
              <a:spcAft>
                <a:spcPts val="0"/>
              </a:spcAft>
              <a:buClrTx/>
              <a:buSzTx/>
              <a:buFontTx/>
              <a:buNone/>
              <a:tabLst/>
              <a:defRPr/>
            </a:pPr>
            <a:r>
              <a:rPr kumimoji="0" lang="en-US" sz="667" b="1" i="0" u="none" strike="noStrike" kern="0" cap="none" spc="0" normalizeH="0" baseline="0" noProof="0">
                <a:ln>
                  <a:noFill/>
                </a:ln>
                <a:solidFill>
                  <a:srgbClr val="000000"/>
                </a:solidFill>
                <a:effectLst/>
                <a:uLnTx/>
                <a:uFillTx/>
                <a:latin typeface="Arial"/>
                <a:ea typeface="+mn-ea"/>
                <a:cs typeface="+mn-cs"/>
              </a:rPr>
              <a:t>DXC CARIAD Account </a:t>
            </a:r>
          </a:p>
          <a:p>
            <a:pPr marL="0" marR="0" lvl="0" indent="0" algn="l" defTabSz="761970" rtl="0" eaLnBrk="1" fontAlgn="auto" latinLnBrk="0" hangingPunct="1">
              <a:lnSpc>
                <a:spcPct val="100000"/>
              </a:lnSpc>
              <a:spcBef>
                <a:spcPts val="0"/>
              </a:spcBef>
              <a:spcAft>
                <a:spcPts val="0"/>
              </a:spcAft>
              <a:buClrTx/>
              <a:buSzTx/>
              <a:buFontTx/>
              <a:buNone/>
              <a:tabLst/>
              <a:defRPr/>
            </a:pPr>
            <a:r>
              <a:rPr kumimoji="0" lang="en-US" sz="667" b="1" i="0" u="none" strike="noStrike" kern="0" cap="none" spc="0" normalizeH="0" baseline="0" noProof="0">
                <a:ln>
                  <a:noFill/>
                </a:ln>
                <a:solidFill>
                  <a:srgbClr val="000000"/>
                </a:solidFill>
                <a:effectLst/>
                <a:uLnTx/>
                <a:uFillTx/>
                <a:latin typeface="Arial"/>
                <a:ea typeface="+mn-ea"/>
                <a:cs typeface="+mn-cs"/>
              </a:rPr>
              <a:t>Governance</a:t>
            </a:r>
          </a:p>
        </p:txBody>
      </p:sp>
      <p:sp>
        <p:nvSpPr>
          <p:cNvPr id="28" name="Rectangle 27">
            <a:extLst>
              <a:ext uri="{FF2B5EF4-FFF2-40B4-BE49-F238E27FC236}">
                <a16:creationId xmlns:a16="http://schemas.microsoft.com/office/drawing/2014/main" id="{15888D01-05DE-4DBB-A9C3-647C61B10BBF}"/>
              </a:ext>
            </a:extLst>
          </p:cNvPr>
          <p:cNvSpPr/>
          <p:nvPr/>
        </p:nvSpPr>
        <p:spPr>
          <a:xfrm flipH="1">
            <a:off x="1824250" y="2843427"/>
            <a:ext cx="8880034" cy="2075527"/>
          </a:xfrm>
          <a:prstGeom prst="rect">
            <a:avLst/>
          </a:prstGeom>
          <a:solidFill>
            <a:srgbClr val="FFFFFF">
              <a:lumMod val="95000"/>
            </a:srgbClr>
          </a:solidFill>
          <a:ln>
            <a:solidFill>
              <a:srgbClr val="FFFFFF">
                <a:lumMod val="75000"/>
              </a:srgbClr>
            </a:solidFill>
          </a:ln>
          <a:effectLst/>
        </p:spPr>
        <p:txBody>
          <a:bodyPr lIns="60000" rtlCol="0" anchor="t" anchorCtr="0"/>
          <a:lstStyle/>
          <a:p>
            <a:pPr marL="0" marR="0" lvl="0" indent="0" algn="l" defTabSz="761970" rtl="0" eaLnBrk="1" fontAlgn="auto" latinLnBrk="0" hangingPunct="1">
              <a:lnSpc>
                <a:spcPct val="100000"/>
              </a:lnSpc>
              <a:spcBef>
                <a:spcPts val="0"/>
              </a:spcBef>
              <a:spcAft>
                <a:spcPts val="0"/>
              </a:spcAft>
              <a:buClrTx/>
              <a:buSzTx/>
              <a:buFontTx/>
              <a:buNone/>
              <a:tabLst/>
              <a:defRPr/>
            </a:pPr>
            <a:r>
              <a:rPr kumimoji="0" lang="en-US" sz="667" b="1" i="0" u="none" strike="noStrike" kern="0" cap="none" spc="0" normalizeH="0" baseline="0" noProof="0">
                <a:ln>
                  <a:noFill/>
                </a:ln>
                <a:solidFill>
                  <a:srgbClr val="000000"/>
                </a:solidFill>
                <a:effectLst/>
                <a:uLnTx/>
                <a:uFillTx/>
                <a:latin typeface="Arial"/>
                <a:ea typeface="+mn-ea"/>
                <a:cs typeface="+mn-cs"/>
              </a:rPr>
              <a:t>DXC Service &amp; Release </a:t>
            </a:r>
          </a:p>
          <a:p>
            <a:pPr marL="0" marR="0" lvl="0" indent="0" algn="l" defTabSz="761970" rtl="0" eaLnBrk="1" fontAlgn="auto" latinLnBrk="0" hangingPunct="1">
              <a:lnSpc>
                <a:spcPct val="100000"/>
              </a:lnSpc>
              <a:spcBef>
                <a:spcPts val="0"/>
              </a:spcBef>
              <a:spcAft>
                <a:spcPts val="0"/>
              </a:spcAft>
              <a:buClrTx/>
              <a:buSzTx/>
              <a:buFontTx/>
              <a:buNone/>
              <a:tabLst/>
              <a:defRPr/>
            </a:pPr>
            <a:r>
              <a:rPr kumimoji="0" lang="en-US" sz="667" b="1" i="0" u="none" strike="noStrike" kern="0" cap="none" spc="0" normalizeH="0" baseline="0" noProof="0">
                <a:ln>
                  <a:noFill/>
                </a:ln>
                <a:solidFill>
                  <a:srgbClr val="000000"/>
                </a:solidFill>
                <a:effectLst/>
                <a:uLnTx/>
                <a:uFillTx/>
                <a:latin typeface="Arial"/>
                <a:ea typeface="+mn-ea"/>
                <a:cs typeface="+mn-cs"/>
              </a:rPr>
              <a:t>Management</a:t>
            </a:r>
            <a:endParaRPr kumimoji="0" lang="en-GB" sz="667" b="1" i="0" u="none" strike="noStrike" kern="0" cap="none" spc="0" normalizeH="0" baseline="0" noProof="0">
              <a:ln>
                <a:noFill/>
              </a:ln>
              <a:solidFill>
                <a:srgbClr val="000000"/>
              </a:solidFill>
              <a:effectLst/>
              <a:uLnTx/>
              <a:uFillTx/>
              <a:latin typeface="Arial"/>
              <a:ea typeface="+mn-ea"/>
              <a:cs typeface="+mn-cs"/>
            </a:endParaRPr>
          </a:p>
        </p:txBody>
      </p:sp>
      <p:sp>
        <p:nvSpPr>
          <p:cNvPr id="11" name="Rectangle 10">
            <a:extLst>
              <a:ext uri="{FF2B5EF4-FFF2-40B4-BE49-F238E27FC236}">
                <a16:creationId xmlns:a16="http://schemas.microsoft.com/office/drawing/2014/main" id="{E1852B46-8C1F-440C-AEBF-D0BB54C7F6E3}"/>
              </a:ext>
            </a:extLst>
          </p:cNvPr>
          <p:cNvSpPr>
            <a:spLocks noChangeArrowheads="1"/>
          </p:cNvSpPr>
          <p:nvPr/>
        </p:nvSpPr>
        <p:spPr bwMode="auto">
          <a:xfrm>
            <a:off x="5348537" y="1221642"/>
            <a:ext cx="1806283" cy="368320"/>
          </a:xfrm>
          <a:prstGeom prst="rect">
            <a:avLst/>
          </a:prstGeom>
          <a:solidFill>
            <a:schemeClr val="bg1">
              <a:lumMod val="85000"/>
            </a:schemeClr>
          </a:solidFill>
          <a:ln w="25400">
            <a:solidFill>
              <a:schemeClr val="bg1"/>
            </a:solidFill>
            <a:prstDash val="solid"/>
            <a:miter lim="800000"/>
            <a:headEnd/>
            <a:tailEnd/>
          </a:ln>
        </p:spPr>
        <p:txBody>
          <a:bodyPr wrap="none" anchor="ctr"/>
          <a:lstStyle/>
          <a:p>
            <a:pPr marL="0" marR="0" lvl="0" indent="0" algn="ctr" defTabSz="914363" rtl="0" eaLnBrk="1" fontAlgn="auto" latinLnBrk="0" hangingPunct="1">
              <a:lnSpc>
                <a:spcPct val="90000"/>
              </a:lnSpc>
              <a:spcBef>
                <a:spcPts val="0"/>
              </a:spcBef>
              <a:spcAft>
                <a:spcPts val="250"/>
              </a:spcAft>
              <a:buClrTx/>
              <a:buSzTx/>
              <a:buFontTx/>
              <a:buNone/>
              <a:tabLst/>
              <a:defRPr/>
            </a:pPr>
            <a:r>
              <a:rPr kumimoji="0" lang="en-US" sz="900" b="1" i="0" u="none" strike="noStrike" kern="0" cap="none" spc="0" normalizeH="0" baseline="0" noProof="0">
                <a:ln>
                  <a:noFill/>
                </a:ln>
                <a:solidFill>
                  <a:srgbClr val="5F249F"/>
                </a:solidFill>
                <a:effectLst/>
                <a:uLnTx/>
                <a:uFillTx/>
                <a:latin typeface="Arial"/>
                <a:ea typeface="+mn-ea"/>
                <a:cs typeface="+mn-cs"/>
              </a:rPr>
              <a:t>Account General Manager</a:t>
            </a:r>
          </a:p>
          <a:p>
            <a:pPr marL="0" marR="0" lvl="0" indent="0" algn="ctr" defTabSz="914363" rtl="0" eaLnBrk="1" fontAlgn="auto" latinLnBrk="0" hangingPunct="1">
              <a:lnSpc>
                <a:spcPct val="90000"/>
              </a:lnSpc>
              <a:spcBef>
                <a:spcPts val="0"/>
              </a:spcBef>
              <a:spcAft>
                <a:spcPts val="250"/>
              </a:spcAft>
              <a:buClrTx/>
              <a:buSzTx/>
              <a:buFontTx/>
              <a:buNone/>
              <a:tabLst/>
              <a:defRPr/>
            </a:pPr>
            <a:r>
              <a:rPr kumimoji="0" lang="en-US" sz="900" b="1" i="0" u="none" strike="noStrike" kern="0" cap="none" spc="0" normalizeH="0" baseline="0" noProof="0">
                <a:ln>
                  <a:noFill/>
                </a:ln>
                <a:solidFill>
                  <a:srgbClr val="5F249F"/>
                </a:solidFill>
                <a:effectLst/>
                <a:uLnTx/>
                <a:uFillTx/>
                <a:latin typeface="Arial"/>
                <a:ea typeface="+mn-ea"/>
                <a:cs typeface="+mn-cs"/>
              </a:rPr>
              <a:t> (Account Manager)</a:t>
            </a:r>
          </a:p>
        </p:txBody>
      </p:sp>
      <p:sp>
        <p:nvSpPr>
          <p:cNvPr id="83" name="Isosceles Triangle 82">
            <a:extLst>
              <a:ext uri="{FF2B5EF4-FFF2-40B4-BE49-F238E27FC236}">
                <a16:creationId xmlns:a16="http://schemas.microsoft.com/office/drawing/2014/main" id="{D4929E10-049A-4C7B-8421-BF09FDB7717B}"/>
              </a:ext>
            </a:extLst>
          </p:cNvPr>
          <p:cNvSpPr/>
          <p:nvPr/>
        </p:nvSpPr>
        <p:spPr>
          <a:xfrm rot="5400000">
            <a:off x="1713694" y="3288994"/>
            <a:ext cx="86175" cy="74288"/>
          </a:xfrm>
          <a:prstGeom prst="triangle">
            <a:avLst/>
          </a:prstGeom>
          <a:solidFill>
            <a:schemeClr val="accent3"/>
          </a:solidFill>
          <a:ln>
            <a:noFill/>
          </a:ln>
          <a:effectLst/>
        </p:spPr>
        <p:txBody>
          <a:bodyPr rtlCol="0" anchor="ctr"/>
          <a:lstStyle/>
          <a:p>
            <a:pPr marL="0" marR="0" lvl="0" indent="0" algn="ctr" defTabSz="761970" rtl="0" eaLnBrk="1" fontAlgn="auto" latinLnBrk="0" hangingPunct="1">
              <a:lnSpc>
                <a:spcPct val="100000"/>
              </a:lnSpc>
              <a:spcBef>
                <a:spcPts val="0"/>
              </a:spcBef>
              <a:spcAft>
                <a:spcPts val="0"/>
              </a:spcAft>
              <a:buClrTx/>
              <a:buSzTx/>
              <a:buFontTx/>
              <a:buNone/>
              <a:tabLst/>
              <a:defRPr/>
            </a:pPr>
            <a:endParaRPr kumimoji="0" lang="en-GB" sz="1500" b="0" i="0" u="none" strike="noStrike" kern="0" cap="none" spc="0" normalizeH="0" baseline="0" noProof="0">
              <a:ln>
                <a:noFill/>
              </a:ln>
              <a:solidFill>
                <a:srgbClr val="FFFFFF"/>
              </a:solidFill>
              <a:effectLst/>
              <a:uLnTx/>
              <a:uFillTx/>
              <a:latin typeface="Arial"/>
              <a:ea typeface="+mn-ea"/>
              <a:cs typeface="+mn-cs"/>
            </a:endParaRPr>
          </a:p>
        </p:txBody>
      </p:sp>
      <p:sp>
        <p:nvSpPr>
          <p:cNvPr id="84" name="Rectangle 17">
            <a:extLst>
              <a:ext uri="{FF2B5EF4-FFF2-40B4-BE49-F238E27FC236}">
                <a16:creationId xmlns:a16="http://schemas.microsoft.com/office/drawing/2014/main" id="{6E34E3C7-311C-485E-96A9-277B8A96DDE1}"/>
              </a:ext>
            </a:extLst>
          </p:cNvPr>
          <p:cNvSpPr>
            <a:spLocks noChangeArrowheads="1"/>
          </p:cNvSpPr>
          <p:nvPr/>
        </p:nvSpPr>
        <p:spPr bwMode="auto">
          <a:xfrm>
            <a:off x="4331822" y="2872683"/>
            <a:ext cx="923742" cy="365760"/>
          </a:xfrm>
          <a:prstGeom prst="rect">
            <a:avLst/>
          </a:prstGeom>
          <a:solidFill>
            <a:schemeClr val="bg1">
              <a:lumMod val="85000"/>
            </a:schemeClr>
          </a:solidFill>
          <a:ln w="25400">
            <a:noFill/>
            <a:miter lim="800000"/>
            <a:headEnd/>
            <a:tailEnd/>
          </a:ln>
        </p:spPr>
        <p:txBody>
          <a:bodyPr wrap="none" lIns="0" tIns="0" rIns="0" bIns="0" anchor="ctr"/>
          <a:lstStyle/>
          <a:p>
            <a:pPr marL="0" marR="0" lvl="0" indent="0" algn="ctr" defTabSz="914363" rtl="0" eaLnBrk="1" fontAlgn="auto" latinLnBrk="0" hangingPunct="1">
              <a:lnSpc>
                <a:spcPct val="100000"/>
              </a:lnSpc>
              <a:spcBef>
                <a:spcPts val="300"/>
              </a:spcBef>
              <a:spcAft>
                <a:spcPts val="0"/>
              </a:spcAft>
              <a:buClrTx/>
              <a:buSzTx/>
              <a:buFontTx/>
              <a:buNone/>
              <a:tabLst/>
              <a:defRPr/>
            </a:pPr>
            <a:r>
              <a:rPr kumimoji="0" lang="en-US" sz="900" b="0" i="0" u="none" strike="noStrike" kern="0" cap="none" spc="0" normalizeH="0" baseline="0" noProof="0">
                <a:ln>
                  <a:noFill/>
                </a:ln>
                <a:solidFill>
                  <a:srgbClr val="5F249F"/>
                </a:solidFill>
                <a:effectLst/>
                <a:uLnTx/>
                <a:uFillTx/>
                <a:latin typeface="Arial"/>
                <a:ea typeface="+mn-ea"/>
                <a:cs typeface="+mn-cs"/>
              </a:rPr>
              <a:t>ITIL Service Mgr.</a:t>
            </a:r>
          </a:p>
          <a:p>
            <a:pPr marL="0" marR="0" lvl="0" indent="0" algn="ctr" defTabSz="914363" rtl="0" eaLnBrk="1" fontAlgn="auto" latinLnBrk="0" hangingPunct="1">
              <a:lnSpc>
                <a:spcPct val="100000"/>
              </a:lnSpc>
              <a:spcBef>
                <a:spcPts val="300"/>
              </a:spcBef>
              <a:spcAft>
                <a:spcPts val="0"/>
              </a:spcAft>
              <a:buClrTx/>
              <a:buSzTx/>
              <a:buFontTx/>
              <a:buNone/>
              <a:tabLst/>
              <a:defRPr/>
            </a:pPr>
            <a:r>
              <a:rPr kumimoji="0" lang="en-US" sz="900" b="0" i="0" u="none" strike="noStrike" kern="0" cap="none" spc="0" normalizeH="0" baseline="0" noProof="0">
                <a:ln>
                  <a:noFill/>
                </a:ln>
                <a:solidFill>
                  <a:srgbClr val="5F249F"/>
                </a:solidFill>
                <a:effectLst/>
                <a:uLnTx/>
                <a:uFillTx/>
                <a:latin typeface="Arial"/>
                <a:ea typeface="+mn-ea"/>
                <a:cs typeface="+mn-cs"/>
              </a:rPr>
              <a:t>(Process </a:t>
            </a:r>
            <a:r>
              <a:rPr kumimoji="0" lang="en-US" sz="900" b="0" i="0" u="none" strike="noStrike" kern="0" cap="none" spc="0" normalizeH="0" baseline="0" noProof="0" err="1">
                <a:ln>
                  <a:noFill/>
                </a:ln>
                <a:solidFill>
                  <a:srgbClr val="5F249F"/>
                </a:solidFill>
                <a:effectLst/>
                <a:uLnTx/>
                <a:uFillTx/>
                <a:latin typeface="Arial"/>
                <a:ea typeface="+mn-ea"/>
                <a:cs typeface="+mn-cs"/>
              </a:rPr>
              <a:t>Mgr</a:t>
            </a:r>
            <a:r>
              <a:rPr kumimoji="0" lang="en-US" sz="900" b="0" i="0" u="none" strike="noStrike" kern="0" cap="none" spc="0" normalizeH="0" baseline="0" noProof="0">
                <a:ln>
                  <a:noFill/>
                </a:ln>
                <a:solidFill>
                  <a:srgbClr val="5F249F"/>
                </a:solidFill>
                <a:effectLst/>
                <a:uLnTx/>
                <a:uFillTx/>
                <a:latin typeface="Arial"/>
                <a:ea typeface="+mn-ea"/>
                <a:cs typeface="+mn-cs"/>
              </a:rPr>
              <a:t>)</a:t>
            </a:r>
          </a:p>
        </p:txBody>
      </p:sp>
      <p:sp>
        <p:nvSpPr>
          <p:cNvPr id="85" name="Rectangle 17">
            <a:extLst>
              <a:ext uri="{FF2B5EF4-FFF2-40B4-BE49-F238E27FC236}">
                <a16:creationId xmlns:a16="http://schemas.microsoft.com/office/drawing/2014/main" id="{574C8BE2-B738-416B-B049-6E73644A7EFB}"/>
              </a:ext>
            </a:extLst>
          </p:cNvPr>
          <p:cNvSpPr>
            <a:spLocks noChangeArrowheads="1"/>
          </p:cNvSpPr>
          <p:nvPr/>
        </p:nvSpPr>
        <p:spPr bwMode="auto">
          <a:xfrm>
            <a:off x="4331822" y="3655183"/>
            <a:ext cx="921970" cy="1223949"/>
          </a:xfrm>
          <a:prstGeom prst="rect">
            <a:avLst/>
          </a:prstGeom>
          <a:solidFill>
            <a:srgbClr val="5F249F"/>
          </a:solidFill>
          <a:ln w="9525">
            <a:solidFill>
              <a:srgbClr val="5F249F"/>
            </a:solidFill>
            <a:miter lim="800000"/>
            <a:headEnd/>
            <a:tailEnd/>
          </a:ln>
        </p:spPr>
        <p:txBody>
          <a:bodyPr wrap="none" lIns="18288" tIns="0" rIns="0" bIns="0" anchor="ctr"/>
          <a:lstStyle/>
          <a:p>
            <a:pPr marL="0" marR="0" lvl="0" indent="0" algn="l" defTabSz="914363" rtl="0" eaLnBrk="1" fontAlgn="auto" latinLnBrk="0" hangingPunct="1">
              <a:lnSpc>
                <a:spcPct val="100000"/>
              </a:lnSpc>
              <a:spcBef>
                <a:spcPts val="300"/>
              </a:spcBef>
              <a:spcAft>
                <a:spcPts val="0"/>
              </a:spcAft>
              <a:buClrTx/>
              <a:buSzTx/>
              <a:buFontTx/>
              <a:buNone/>
              <a:tabLst/>
              <a:defRPr/>
            </a:pPr>
            <a:r>
              <a:rPr kumimoji="0" lang="en-US" sz="700" b="0" i="0" u="none" strike="noStrike" kern="0" cap="none" spc="0" normalizeH="0" baseline="0" noProof="0">
                <a:ln>
                  <a:noFill/>
                </a:ln>
                <a:solidFill>
                  <a:srgbClr val="FFFFFF"/>
                </a:solidFill>
                <a:effectLst/>
                <a:uLnTx/>
                <a:uFillTx/>
                <a:latin typeface="Arial"/>
                <a:ea typeface="+mn-ea"/>
                <a:cs typeface="+mn-cs"/>
              </a:rPr>
              <a:t>Process Support </a:t>
            </a:r>
            <a:r>
              <a:rPr kumimoji="0" lang="en-US" sz="700" b="0" i="0" u="none" strike="noStrike" kern="0" cap="none" spc="0" normalizeH="0" baseline="0" noProof="0" err="1">
                <a:ln>
                  <a:noFill/>
                </a:ln>
                <a:solidFill>
                  <a:srgbClr val="FFFFFF"/>
                </a:solidFill>
                <a:effectLst/>
                <a:uLnTx/>
                <a:uFillTx/>
                <a:latin typeface="Arial"/>
                <a:ea typeface="+mn-ea"/>
                <a:cs typeface="+mn-cs"/>
              </a:rPr>
              <a:t>Mgr</a:t>
            </a:r>
            <a:r>
              <a:rPr kumimoji="0" lang="en-US" sz="700" b="0" i="0" u="none" strike="noStrike" kern="0" cap="none" spc="0" normalizeH="0" baseline="0" noProof="0">
                <a:ln>
                  <a:noFill/>
                </a:ln>
                <a:solidFill>
                  <a:srgbClr val="FFFFFF"/>
                </a:solidFill>
                <a:effectLst/>
                <a:uLnTx/>
                <a:uFillTx/>
                <a:latin typeface="Arial"/>
                <a:ea typeface="+mn-ea"/>
                <a:cs typeface="+mn-cs"/>
              </a:rPr>
              <a:t>:</a:t>
            </a:r>
          </a:p>
          <a:p>
            <a:pPr marL="0" marR="0" lvl="0" indent="0" algn="l" defTabSz="914363" rtl="0" eaLnBrk="1" fontAlgn="auto" latinLnBrk="0" hangingPunct="1">
              <a:lnSpc>
                <a:spcPct val="100000"/>
              </a:lnSpc>
              <a:spcBef>
                <a:spcPts val="300"/>
              </a:spcBef>
              <a:spcAft>
                <a:spcPts val="0"/>
              </a:spcAft>
              <a:buClrTx/>
              <a:buSzTx/>
              <a:buFontTx/>
              <a:buNone/>
              <a:tabLst/>
              <a:defRPr/>
            </a:pPr>
            <a:r>
              <a:rPr kumimoji="0" lang="en-US" sz="700" b="0" i="0" u="none" strike="noStrike" kern="0" cap="none" spc="0" normalizeH="0" baseline="0" noProof="0">
                <a:ln>
                  <a:noFill/>
                </a:ln>
                <a:solidFill>
                  <a:srgbClr val="FFFFFF"/>
                </a:solidFill>
                <a:effectLst/>
                <a:uLnTx/>
                <a:uFillTx/>
                <a:latin typeface="Arial"/>
                <a:ea typeface="+mn-ea"/>
                <a:cs typeface="+mn-cs"/>
              </a:rPr>
              <a:t>Incident, </a:t>
            </a:r>
            <a:r>
              <a:rPr kumimoji="0" lang="en-US" sz="700" b="0" i="0" u="none" strike="noStrike" kern="0" cap="none" spc="0" normalizeH="0" baseline="0" noProof="0" err="1">
                <a:ln>
                  <a:noFill/>
                </a:ln>
                <a:solidFill>
                  <a:srgbClr val="FFFFFF"/>
                </a:solidFill>
                <a:effectLst/>
                <a:uLnTx/>
                <a:uFillTx/>
                <a:latin typeface="Arial"/>
                <a:ea typeface="+mn-ea"/>
                <a:cs typeface="+mn-cs"/>
              </a:rPr>
              <a:t>Mgr</a:t>
            </a:r>
            <a:endParaRPr kumimoji="0" lang="en-US" sz="700" b="0" i="0" u="none" strike="noStrike" kern="0" cap="none" spc="0" normalizeH="0" baseline="0" noProof="0">
              <a:ln>
                <a:noFill/>
              </a:ln>
              <a:solidFill>
                <a:srgbClr val="FFFFFF"/>
              </a:solidFill>
              <a:effectLst/>
              <a:uLnTx/>
              <a:uFillTx/>
              <a:latin typeface="Arial"/>
              <a:ea typeface="+mn-ea"/>
              <a:cs typeface="+mn-cs"/>
            </a:endParaRPr>
          </a:p>
          <a:p>
            <a:pPr marL="0" marR="0" lvl="0" indent="0" algn="l" defTabSz="914363" rtl="0" eaLnBrk="1" fontAlgn="auto" latinLnBrk="0" hangingPunct="1">
              <a:lnSpc>
                <a:spcPct val="100000"/>
              </a:lnSpc>
              <a:spcBef>
                <a:spcPts val="300"/>
              </a:spcBef>
              <a:spcAft>
                <a:spcPts val="0"/>
              </a:spcAft>
              <a:buClrTx/>
              <a:buSzTx/>
              <a:buFontTx/>
              <a:buNone/>
              <a:tabLst/>
              <a:defRPr/>
            </a:pPr>
            <a:r>
              <a:rPr kumimoji="0" lang="en-US" sz="700" b="0" i="0" u="none" strike="noStrike" kern="0" cap="none" spc="0" normalizeH="0" baseline="0" noProof="0">
                <a:ln>
                  <a:noFill/>
                </a:ln>
                <a:solidFill>
                  <a:srgbClr val="FFFFFF"/>
                </a:solidFill>
                <a:effectLst/>
                <a:uLnTx/>
                <a:uFillTx/>
                <a:latin typeface="Arial"/>
                <a:ea typeface="+mn-ea"/>
                <a:cs typeface="+mn-cs"/>
              </a:rPr>
              <a:t>Problem </a:t>
            </a:r>
            <a:r>
              <a:rPr kumimoji="0" lang="en-US" sz="700" b="0" i="0" u="none" strike="noStrike" kern="0" cap="none" spc="0" normalizeH="0" baseline="0" noProof="0" err="1">
                <a:ln>
                  <a:noFill/>
                </a:ln>
                <a:solidFill>
                  <a:srgbClr val="FFFFFF"/>
                </a:solidFill>
                <a:effectLst/>
                <a:uLnTx/>
                <a:uFillTx/>
                <a:latin typeface="Arial"/>
                <a:ea typeface="+mn-ea"/>
                <a:cs typeface="+mn-cs"/>
              </a:rPr>
              <a:t>Mgr</a:t>
            </a:r>
            <a:endParaRPr kumimoji="0" lang="en-US" sz="700" b="0" i="0" u="none" strike="noStrike" kern="0" cap="none" spc="0" normalizeH="0" baseline="0" noProof="0">
              <a:ln>
                <a:noFill/>
              </a:ln>
              <a:solidFill>
                <a:srgbClr val="FFFFFF"/>
              </a:solidFill>
              <a:effectLst/>
              <a:uLnTx/>
              <a:uFillTx/>
              <a:latin typeface="Arial"/>
              <a:ea typeface="+mn-ea"/>
              <a:cs typeface="+mn-cs"/>
            </a:endParaRPr>
          </a:p>
          <a:p>
            <a:pPr marL="0" marR="0" lvl="0" indent="0" algn="l" defTabSz="914363" rtl="0" eaLnBrk="1" fontAlgn="auto" latinLnBrk="0" hangingPunct="1">
              <a:lnSpc>
                <a:spcPct val="100000"/>
              </a:lnSpc>
              <a:spcBef>
                <a:spcPts val="300"/>
              </a:spcBef>
              <a:spcAft>
                <a:spcPts val="0"/>
              </a:spcAft>
              <a:buClrTx/>
              <a:buSzTx/>
              <a:buFontTx/>
              <a:buNone/>
              <a:tabLst/>
              <a:defRPr/>
            </a:pPr>
            <a:r>
              <a:rPr kumimoji="0" lang="en-US" sz="700" b="0" i="0" u="none" strike="noStrike" kern="0" cap="none" spc="0" normalizeH="0" baseline="0" noProof="0">
                <a:ln>
                  <a:noFill/>
                </a:ln>
                <a:solidFill>
                  <a:srgbClr val="FFFFFF"/>
                </a:solidFill>
                <a:effectLst/>
                <a:uLnTx/>
                <a:uFillTx/>
                <a:latin typeface="Arial"/>
                <a:ea typeface="+mn-ea"/>
                <a:cs typeface="+mn-cs"/>
              </a:rPr>
              <a:t>Change &amp; Release</a:t>
            </a:r>
          </a:p>
          <a:p>
            <a:pPr marL="0" marR="0" lvl="0" indent="0" algn="l" defTabSz="914363" rtl="0" eaLnBrk="1" fontAlgn="auto" latinLnBrk="0" hangingPunct="1">
              <a:lnSpc>
                <a:spcPct val="100000"/>
              </a:lnSpc>
              <a:spcBef>
                <a:spcPts val="300"/>
              </a:spcBef>
              <a:spcAft>
                <a:spcPts val="0"/>
              </a:spcAft>
              <a:buClrTx/>
              <a:buSzTx/>
              <a:buFontTx/>
              <a:buNone/>
              <a:tabLst/>
              <a:defRPr/>
            </a:pPr>
            <a:r>
              <a:rPr kumimoji="0" lang="en-US" sz="700" b="0" i="0" u="none" strike="noStrike" kern="0" cap="none" spc="0" normalizeH="0" baseline="0" noProof="0">
                <a:ln>
                  <a:noFill/>
                </a:ln>
                <a:solidFill>
                  <a:srgbClr val="FFFFFF"/>
                </a:solidFill>
                <a:effectLst/>
                <a:uLnTx/>
                <a:uFillTx/>
                <a:latin typeface="Arial"/>
                <a:ea typeface="+mn-ea"/>
                <a:cs typeface="+mn-cs"/>
              </a:rPr>
              <a:t>Serv Lev </a:t>
            </a:r>
            <a:r>
              <a:rPr kumimoji="0" lang="en-US" sz="700" b="0" i="0" u="none" strike="noStrike" kern="0" cap="none" spc="0" normalizeH="0" baseline="0" noProof="0" err="1">
                <a:ln>
                  <a:noFill/>
                </a:ln>
                <a:solidFill>
                  <a:srgbClr val="FFFFFF"/>
                </a:solidFill>
                <a:effectLst/>
                <a:uLnTx/>
                <a:uFillTx/>
                <a:latin typeface="Arial"/>
                <a:ea typeface="+mn-ea"/>
                <a:cs typeface="+mn-cs"/>
              </a:rPr>
              <a:t>Mgr</a:t>
            </a:r>
            <a:endParaRPr kumimoji="0" lang="en-US" sz="700" b="0" i="0" u="none" strike="noStrike" kern="0" cap="none" spc="0" normalizeH="0" baseline="0" noProof="0">
              <a:ln>
                <a:noFill/>
              </a:ln>
              <a:solidFill>
                <a:srgbClr val="FFFFFF"/>
              </a:solidFill>
              <a:effectLst/>
              <a:uLnTx/>
              <a:uFillTx/>
              <a:latin typeface="Arial"/>
              <a:ea typeface="+mn-ea"/>
              <a:cs typeface="+mn-cs"/>
            </a:endParaRPr>
          </a:p>
          <a:p>
            <a:pPr marL="0" marR="0" lvl="0" indent="0" algn="l" defTabSz="914363" rtl="0" eaLnBrk="1" fontAlgn="auto" latinLnBrk="0" hangingPunct="1">
              <a:lnSpc>
                <a:spcPct val="100000"/>
              </a:lnSpc>
              <a:spcBef>
                <a:spcPts val="300"/>
              </a:spcBef>
              <a:spcAft>
                <a:spcPts val="0"/>
              </a:spcAft>
              <a:buClrTx/>
              <a:buSzTx/>
              <a:buFontTx/>
              <a:buNone/>
              <a:tabLst/>
              <a:defRPr/>
            </a:pPr>
            <a:r>
              <a:rPr kumimoji="0" lang="en-US" sz="700" b="0" i="0" u="none" strike="noStrike" kern="0" cap="none" spc="0" normalizeH="0" baseline="0" noProof="0">
                <a:ln>
                  <a:noFill/>
                </a:ln>
                <a:solidFill>
                  <a:srgbClr val="FFFFFF"/>
                </a:solidFill>
                <a:effectLst/>
                <a:uLnTx/>
                <a:uFillTx/>
                <a:latin typeface="Arial"/>
                <a:ea typeface="+mn-ea"/>
                <a:cs typeface="+mn-cs"/>
              </a:rPr>
              <a:t>Availability </a:t>
            </a:r>
            <a:r>
              <a:rPr kumimoji="0" lang="en-US" sz="700" b="0" i="0" u="none" strike="noStrike" kern="0" cap="none" spc="0" normalizeH="0" baseline="0" noProof="0" err="1">
                <a:ln>
                  <a:noFill/>
                </a:ln>
                <a:solidFill>
                  <a:srgbClr val="FFFFFF"/>
                </a:solidFill>
                <a:effectLst/>
                <a:uLnTx/>
                <a:uFillTx/>
                <a:latin typeface="Arial"/>
                <a:ea typeface="+mn-ea"/>
                <a:cs typeface="+mn-cs"/>
              </a:rPr>
              <a:t>Mgr</a:t>
            </a:r>
            <a:endParaRPr kumimoji="0" lang="en-US" sz="700" b="0" i="0" u="none" strike="noStrike" kern="0" cap="none" spc="0" normalizeH="0" baseline="0" noProof="0">
              <a:ln>
                <a:noFill/>
              </a:ln>
              <a:solidFill>
                <a:srgbClr val="FFFFFF"/>
              </a:solidFill>
              <a:effectLst/>
              <a:uLnTx/>
              <a:uFillTx/>
              <a:latin typeface="Arial"/>
              <a:ea typeface="+mn-ea"/>
              <a:cs typeface="+mn-cs"/>
            </a:endParaRPr>
          </a:p>
          <a:p>
            <a:pPr marL="0" marR="0" lvl="0" indent="0" algn="l" defTabSz="914363" rtl="0" eaLnBrk="1" fontAlgn="auto" latinLnBrk="0" hangingPunct="1">
              <a:lnSpc>
                <a:spcPct val="100000"/>
              </a:lnSpc>
              <a:spcBef>
                <a:spcPts val="300"/>
              </a:spcBef>
              <a:spcAft>
                <a:spcPts val="0"/>
              </a:spcAft>
              <a:buClrTx/>
              <a:buSzTx/>
              <a:buFontTx/>
              <a:buNone/>
              <a:tabLst/>
              <a:defRPr/>
            </a:pPr>
            <a:r>
              <a:rPr kumimoji="0" lang="en-US" sz="700" b="0" i="0" u="none" strike="noStrike" kern="0" cap="none" spc="0" normalizeH="0" baseline="0" noProof="0">
                <a:ln>
                  <a:noFill/>
                </a:ln>
                <a:solidFill>
                  <a:srgbClr val="FFFFFF"/>
                </a:solidFill>
                <a:effectLst/>
                <a:uLnTx/>
                <a:uFillTx/>
                <a:latin typeface="Arial"/>
                <a:ea typeface="+mn-ea"/>
                <a:cs typeface="+mn-cs"/>
              </a:rPr>
              <a:t>Capacity </a:t>
            </a:r>
            <a:r>
              <a:rPr kumimoji="0" lang="en-US" sz="700" b="0" i="0" u="none" strike="noStrike" kern="0" cap="none" spc="0" normalizeH="0" baseline="0" noProof="0" err="1">
                <a:ln>
                  <a:noFill/>
                </a:ln>
                <a:solidFill>
                  <a:srgbClr val="FFFFFF"/>
                </a:solidFill>
                <a:effectLst/>
                <a:uLnTx/>
                <a:uFillTx/>
                <a:latin typeface="Arial"/>
                <a:ea typeface="+mn-ea"/>
                <a:cs typeface="+mn-cs"/>
              </a:rPr>
              <a:t>Mgr</a:t>
            </a:r>
            <a:endParaRPr kumimoji="0" lang="en-US" sz="700" b="0" i="0" u="none" strike="noStrike" kern="0" cap="none" spc="0" normalizeH="0" baseline="0" noProof="0">
              <a:ln>
                <a:noFill/>
              </a:ln>
              <a:solidFill>
                <a:srgbClr val="FFFFFF"/>
              </a:solidFill>
              <a:effectLst/>
              <a:uLnTx/>
              <a:uFillTx/>
              <a:latin typeface="Arial"/>
              <a:ea typeface="+mn-ea"/>
              <a:cs typeface="+mn-cs"/>
            </a:endParaRPr>
          </a:p>
          <a:p>
            <a:pPr marL="0" marR="0" lvl="0" indent="0" algn="l" defTabSz="914363" rtl="0" eaLnBrk="1" fontAlgn="auto" latinLnBrk="0" hangingPunct="1">
              <a:lnSpc>
                <a:spcPct val="100000"/>
              </a:lnSpc>
              <a:spcBef>
                <a:spcPts val="300"/>
              </a:spcBef>
              <a:spcAft>
                <a:spcPts val="0"/>
              </a:spcAft>
              <a:buClrTx/>
              <a:buSzTx/>
              <a:buFontTx/>
              <a:buNone/>
              <a:tabLst/>
              <a:defRPr/>
            </a:pPr>
            <a:r>
              <a:rPr kumimoji="0" lang="en-US" sz="700" b="0" i="0" u="none" strike="noStrike" kern="0" cap="none" spc="0" normalizeH="0" baseline="0" noProof="0">
                <a:ln>
                  <a:noFill/>
                </a:ln>
                <a:solidFill>
                  <a:srgbClr val="FFFFFF"/>
                </a:solidFill>
                <a:effectLst/>
                <a:uLnTx/>
                <a:uFillTx/>
                <a:latin typeface="Arial"/>
                <a:ea typeface="+mn-ea"/>
                <a:cs typeface="+mn-cs"/>
              </a:rPr>
              <a:t>Configuration </a:t>
            </a:r>
            <a:r>
              <a:rPr kumimoji="0" lang="en-US" sz="700" b="0" i="0" u="none" strike="noStrike" kern="0" cap="none" spc="0" normalizeH="0" baseline="0" noProof="0" err="1">
                <a:ln>
                  <a:noFill/>
                </a:ln>
                <a:solidFill>
                  <a:srgbClr val="FFFFFF"/>
                </a:solidFill>
                <a:effectLst/>
                <a:uLnTx/>
                <a:uFillTx/>
                <a:latin typeface="Arial"/>
                <a:ea typeface="+mn-ea"/>
                <a:cs typeface="+mn-cs"/>
              </a:rPr>
              <a:t>Mgr</a:t>
            </a:r>
            <a:endParaRPr kumimoji="0" lang="en-US" sz="700" b="0" i="0" u="none" strike="noStrike" kern="0" cap="none" spc="0" normalizeH="0" baseline="0" noProof="0">
              <a:ln>
                <a:noFill/>
              </a:ln>
              <a:solidFill>
                <a:srgbClr val="FFFFFF"/>
              </a:solidFill>
              <a:effectLst/>
              <a:uLnTx/>
              <a:uFillTx/>
              <a:latin typeface="Arial"/>
              <a:ea typeface="+mn-ea"/>
              <a:cs typeface="+mn-cs"/>
            </a:endParaRPr>
          </a:p>
        </p:txBody>
      </p:sp>
      <p:sp>
        <p:nvSpPr>
          <p:cNvPr id="87" name="TextBox 86">
            <a:extLst>
              <a:ext uri="{FF2B5EF4-FFF2-40B4-BE49-F238E27FC236}">
                <a16:creationId xmlns:a16="http://schemas.microsoft.com/office/drawing/2014/main" id="{F42D405E-DDE8-44DB-BAE4-CFFD9F8D0BAA}"/>
              </a:ext>
            </a:extLst>
          </p:cNvPr>
          <p:cNvSpPr txBox="1"/>
          <p:nvPr/>
        </p:nvSpPr>
        <p:spPr>
          <a:xfrm flipH="1">
            <a:off x="1826160" y="5005907"/>
            <a:ext cx="1800000" cy="247904"/>
          </a:xfrm>
          <a:prstGeom prst="rect">
            <a:avLst/>
          </a:prstGeom>
          <a:solidFill>
            <a:schemeClr val="accent1"/>
          </a:solidFill>
          <a:ln w="31750">
            <a:solidFill>
              <a:schemeClr val="accent1"/>
            </a:solidFill>
          </a:ln>
        </p:spPr>
        <p:txBody>
          <a:bodyPr wrap="square" lIns="0" tIns="31003" rIns="0" bIns="31003" rtlCol="0" anchor="ctr" anchorCtr="0">
            <a:noAutofit/>
          </a:bodyPr>
          <a:lstStyle/>
          <a:p>
            <a:pPr marL="0" marR="0" lvl="0" indent="0" algn="ctr" defTabSz="761970" rtl="0" eaLnBrk="1" fontAlgn="auto" latinLnBrk="0" hangingPunct="1">
              <a:lnSpc>
                <a:spcPct val="100000"/>
              </a:lnSpc>
              <a:spcBef>
                <a:spcPts val="0"/>
              </a:spcBef>
              <a:spcAft>
                <a:spcPts val="0"/>
              </a:spcAft>
              <a:buClrTx/>
              <a:buSzTx/>
              <a:buFontTx/>
              <a:buNone/>
              <a:tabLst/>
              <a:defRPr/>
            </a:pPr>
            <a:r>
              <a:rPr kumimoji="0" lang="en-US" sz="667" b="1" i="0" u="none" strike="noStrike" kern="0" cap="none" spc="0" normalizeH="0" baseline="0" noProof="0">
                <a:ln>
                  <a:noFill/>
                </a:ln>
                <a:solidFill>
                  <a:srgbClr val="FFFFFF"/>
                </a:solidFill>
                <a:effectLst/>
                <a:uLnTx/>
                <a:uFillTx/>
                <a:latin typeface="Arial"/>
                <a:ea typeface="+mn-ea"/>
                <a:cs typeface="+mn-cs"/>
              </a:rPr>
              <a:t>DevOps: </a:t>
            </a:r>
          </a:p>
          <a:p>
            <a:pPr marL="0" marR="0" lvl="0" indent="0" algn="ctr" defTabSz="761970" rtl="0" eaLnBrk="1" fontAlgn="auto" latinLnBrk="0" hangingPunct="1">
              <a:lnSpc>
                <a:spcPct val="100000"/>
              </a:lnSpc>
              <a:spcBef>
                <a:spcPts val="0"/>
              </a:spcBef>
              <a:spcAft>
                <a:spcPts val="0"/>
              </a:spcAft>
              <a:buClrTx/>
              <a:buSzTx/>
              <a:buFontTx/>
              <a:buNone/>
              <a:tabLst/>
              <a:defRPr/>
            </a:pPr>
            <a:r>
              <a:rPr kumimoji="0" lang="en-US" sz="667" b="1" i="0" u="none" strike="noStrike" kern="0" cap="none" spc="0" normalizeH="0" baseline="0" noProof="0">
                <a:ln>
                  <a:noFill/>
                </a:ln>
                <a:solidFill>
                  <a:srgbClr val="FFFFFF"/>
                </a:solidFill>
                <a:effectLst/>
                <a:uLnTx/>
                <a:uFillTx/>
                <a:latin typeface="Arial"/>
                <a:ea typeface="+mn-ea"/>
                <a:cs typeface="+mn-cs"/>
              </a:rPr>
              <a:t>L1 Core</a:t>
            </a:r>
          </a:p>
        </p:txBody>
      </p:sp>
      <p:sp>
        <p:nvSpPr>
          <p:cNvPr id="89" name="TextBox 88">
            <a:extLst>
              <a:ext uri="{FF2B5EF4-FFF2-40B4-BE49-F238E27FC236}">
                <a16:creationId xmlns:a16="http://schemas.microsoft.com/office/drawing/2014/main" id="{9AA77576-D55D-4E53-A765-A8D11D017252}"/>
              </a:ext>
            </a:extLst>
          </p:cNvPr>
          <p:cNvSpPr txBox="1"/>
          <p:nvPr/>
        </p:nvSpPr>
        <p:spPr>
          <a:xfrm flipH="1">
            <a:off x="4126654" y="5005907"/>
            <a:ext cx="1800000" cy="247904"/>
          </a:xfrm>
          <a:prstGeom prst="rect">
            <a:avLst/>
          </a:prstGeom>
          <a:solidFill>
            <a:srgbClr val="F38F20"/>
          </a:solidFill>
          <a:ln w="31750">
            <a:solidFill>
              <a:srgbClr val="F38F20"/>
            </a:solidFill>
          </a:ln>
        </p:spPr>
        <p:txBody>
          <a:bodyPr wrap="square" lIns="0" tIns="31003" rIns="0" bIns="31003" rtlCol="0" anchor="ctr" anchorCtr="0">
            <a:noAutofit/>
          </a:bodyPr>
          <a:lstStyle/>
          <a:p>
            <a:pPr marL="0" marR="0" lvl="0" indent="0" algn="ctr" defTabSz="761970" rtl="0" eaLnBrk="1" fontAlgn="auto" latinLnBrk="0" hangingPunct="1">
              <a:lnSpc>
                <a:spcPct val="100000"/>
              </a:lnSpc>
              <a:spcBef>
                <a:spcPts val="0"/>
              </a:spcBef>
              <a:spcAft>
                <a:spcPts val="0"/>
              </a:spcAft>
              <a:buClrTx/>
              <a:buSzTx/>
              <a:buFontTx/>
              <a:buNone/>
              <a:tabLst/>
              <a:defRPr/>
            </a:pPr>
            <a:r>
              <a:rPr kumimoji="0" lang="en-US" sz="667" b="1" i="0" u="none" strike="noStrike" kern="0" cap="none" spc="0" normalizeH="0" baseline="0" noProof="0">
                <a:ln>
                  <a:noFill/>
                </a:ln>
                <a:solidFill>
                  <a:srgbClr val="FFFFFF"/>
                </a:solidFill>
                <a:effectLst/>
                <a:uLnTx/>
                <a:uFillTx/>
                <a:latin typeface="Arial"/>
                <a:ea typeface="+mn-ea"/>
                <a:cs typeface="+mn-cs"/>
              </a:rPr>
              <a:t>DevOps: </a:t>
            </a:r>
          </a:p>
          <a:p>
            <a:pPr marL="0" marR="0" lvl="0" indent="0" algn="ctr" defTabSz="761970" rtl="0" eaLnBrk="1" fontAlgn="auto" latinLnBrk="0" hangingPunct="1">
              <a:lnSpc>
                <a:spcPct val="100000"/>
              </a:lnSpc>
              <a:spcBef>
                <a:spcPts val="0"/>
              </a:spcBef>
              <a:spcAft>
                <a:spcPts val="0"/>
              </a:spcAft>
              <a:buClrTx/>
              <a:buSzTx/>
              <a:buFontTx/>
              <a:buNone/>
              <a:tabLst/>
              <a:defRPr/>
            </a:pPr>
            <a:r>
              <a:rPr kumimoji="0" lang="en-US" sz="667" b="1" i="0" u="none" strike="noStrike" kern="0" cap="none" spc="0" normalizeH="0" baseline="0" noProof="0">
                <a:ln>
                  <a:noFill/>
                </a:ln>
                <a:solidFill>
                  <a:srgbClr val="FFFFFF"/>
                </a:solidFill>
                <a:effectLst/>
                <a:uLnTx/>
                <a:uFillTx/>
                <a:latin typeface="Arial"/>
                <a:ea typeface="+mn-ea"/>
                <a:cs typeface="+mn-cs"/>
              </a:rPr>
              <a:t>L2 CAR2X</a:t>
            </a:r>
          </a:p>
        </p:txBody>
      </p:sp>
      <p:sp>
        <p:nvSpPr>
          <p:cNvPr id="91" name="TextBox 90">
            <a:extLst>
              <a:ext uri="{FF2B5EF4-FFF2-40B4-BE49-F238E27FC236}">
                <a16:creationId xmlns:a16="http://schemas.microsoft.com/office/drawing/2014/main" id="{ECEC9565-6E0D-4A25-A545-7FFEE8C9DA4E}"/>
              </a:ext>
            </a:extLst>
          </p:cNvPr>
          <p:cNvSpPr txBox="1"/>
          <p:nvPr/>
        </p:nvSpPr>
        <p:spPr>
          <a:xfrm flipH="1">
            <a:off x="8893332" y="5005907"/>
            <a:ext cx="1800000" cy="247904"/>
          </a:xfrm>
          <a:prstGeom prst="rect">
            <a:avLst/>
          </a:prstGeom>
          <a:solidFill>
            <a:schemeClr val="tx1">
              <a:lumMod val="50000"/>
              <a:lumOff val="50000"/>
            </a:schemeClr>
          </a:solidFill>
          <a:ln w="31750">
            <a:solidFill>
              <a:schemeClr val="tx1">
                <a:lumMod val="50000"/>
                <a:lumOff val="50000"/>
              </a:schemeClr>
            </a:solidFill>
          </a:ln>
        </p:spPr>
        <p:txBody>
          <a:bodyPr wrap="square" lIns="0" tIns="31003" rIns="0" bIns="31003" rtlCol="0" anchor="ctr" anchorCtr="0">
            <a:noAutofit/>
          </a:bodyPr>
          <a:lstStyle/>
          <a:p>
            <a:pPr marL="0" marR="0" lvl="0" indent="0" algn="ctr" defTabSz="761970" rtl="0" eaLnBrk="1" fontAlgn="auto" latinLnBrk="0" hangingPunct="1">
              <a:lnSpc>
                <a:spcPct val="100000"/>
              </a:lnSpc>
              <a:spcBef>
                <a:spcPts val="0"/>
              </a:spcBef>
              <a:spcAft>
                <a:spcPts val="0"/>
              </a:spcAft>
              <a:buClrTx/>
              <a:buSzTx/>
              <a:buFontTx/>
              <a:buNone/>
              <a:tabLst/>
              <a:defRPr/>
            </a:pPr>
            <a:r>
              <a:rPr kumimoji="0" lang="en-US" sz="667" b="1" i="0" u="none" strike="noStrike" kern="0" cap="none" spc="0" normalizeH="0" baseline="0" noProof="0">
                <a:ln>
                  <a:noFill/>
                </a:ln>
                <a:solidFill>
                  <a:srgbClr val="FFFFFF"/>
                </a:solidFill>
                <a:effectLst/>
                <a:uLnTx/>
                <a:uFillTx/>
                <a:latin typeface="Arial"/>
                <a:ea typeface="+mn-ea"/>
                <a:cs typeface="+mn-cs"/>
              </a:rPr>
              <a:t>Enablement </a:t>
            </a:r>
          </a:p>
          <a:p>
            <a:pPr marL="0" marR="0" lvl="0" indent="0" algn="ctr" defTabSz="761970" rtl="0" eaLnBrk="1" fontAlgn="auto" latinLnBrk="0" hangingPunct="1">
              <a:lnSpc>
                <a:spcPct val="100000"/>
              </a:lnSpc>
              <a:spcBef>
                <a:spcPts val="0"/>
              </a:spcBef>
              <a:spcAft>
                <a:spcPts val="0"/>
              </a:spcAft>
              <a:buClrTx/>
              <a:buSzTx/>
              <a:buFontTx/>
              <a:buNone/>
              <a:tabLst/>
              <a:defRPr/>
            </a:pPr>
            <a:r>
              <a:rPr kumimoji="0" lang="en-US" sz="667" b="1" i="0" u="none" strike="noStrike" kern="0" cap="none" spc="0" normalizeH="0" baseline="0" noProof="0">
                <a:ln>
                  <a:noFill/>
                </a:ln>
                <a:solidFill>
                  <a:srgbClr val="FFFFFF"/>
                </a:solidFill>
                <a:effectLst/>
                <a:uLnTx/>
                <a:uFillTx/>
                <a:latin typeface="Arial"/>
                <a:ea typeface="+mn-ea"/>
                <a:cs typeface="+mn-cs"/>
              </a:rPr>
              <a:t>Sys Teams</a:t>
            </a:r>
          </a:p>
        </p:txBody>
      </p:sp>
      <p:sp>
        <p:nvSpPr>
          <p:cNvPr id="93" name="TextBox 92">
            <a:extLst>
              <a:ext uri="{FF2B5EF4-FFF2-40B4-BE49-F238E27FC236}">
                <a16:creationId xmlns:a16="http://schemas.microsoft.com/office/drawing/2014/main" id="{CD172209-7605-4808-9786-F7BD3E35626E}"/>
              </a:ext>
            </a:extLst>
          </p:cNvPr>
          <p:cNvSpPr txBox="1"/>
          <p:nvPr/>
        </p:nvSpPr>
        <p:spPr>
          <a:xfrm flipH="1">
            <a:off x="6484840" y="5005907"/>
            <a:ext cx="1800000" cy="247904"/>
          </a:xfrm>
          <a:prstGeom prst="rect">
            <a:avLst/>
          </a:prstGeom>
          <a:solidFill>
            <a:schemeClr val="accent5"/>
          </a:solidFill>
          <a:ln w="31750">
            <a:solidFill>
              <a:schemeClr val="accent5"/>
            </a:solidFill>
          </a:ln>
        </p:spPr>
        <p:txBody>
          <a:bodyPr wrap="square" lIns="0" tIns="31003" rIns="0" bIns="31003" rtlCol="0" anchor="ctr" anchorCtr="0">
            <a:noAutofit/>
          </a:bodyPr>
          <a:lstStyle/>
          <a:p>
            <a:pPr marL="0" marR="0" lvl="0" indent="0" algn="ctr" defTabSz="761970" rtl="0" eaLnBrk="1" fontAlgn="auto" latinLnBrk="0" hangingPunct="1">
              <a:lnSpc>
                <a:spcPct val="100000"/>
              </a:lnSpc>
              <a:spcBef>
                <a:spcPts val="0"/>
              </a:spcBef>
              <a:spcAft>
                <a:spcPts val="0"/>
              </a:spcAft>
              <a:buClrTx/>
              <a:buSzTx/>
              <a:buFontTx/>
              <a:buNone/>
              <a:tabLst/>
              <a:defRPr/>
            </a:pPr>
            <a:r>
              <a:rPr kumimoji="0" lang="en-US" sz="667" b="1" i="0" u="none" strike="noStrike" kern="0" cap="none" spc="0" normalizeH="0" baseline="0" noProof="0">
                <a:ln>
                  <a:noFill/>
                </a:ln>
                <a:solidFill>
                  <a:srgbClr val="FFFFFF"/>
                </a:solidFill>
                <a:effectLst/>
                <a:uLnTx/>
                <a:uFillTx/>
                <a:latin typeface="Arial"/>
                <a:ea typeface="+mn-ea"/>
                <a:cs typeface="+mn-cs"/>
              </a:rPr>
              <a:t>DevOps:</a:t>
            </a:r>
          </a:p>
          <a:p>
            <a:pPr marL="0" marR="0" lvl="0" indent="0" algn="ctr" defTabSz="761970" rtl="0" eaLnBrk="1" fontAlgn="auto" latinLnBrk="0" hangingPunct="1">
              <a:lnSpc>
                <a:spcPct val="100000"/>
              </a:lnSpc>
              <a:spcBef>
                <a:spcPts val="0"/>
              </a:spcBef>
              <a:spcAft>
                <a:spcPts val="0"/>
              </a:spcAft>
              <a:buClrTx/>
              <a:buSzTx/>
              <a:buFontTx/>
              <a:buNone/>
              <a:tabLst/>
              <a:defRPr/>
            </a:pPr>
            <a:r>
              <a:rPr kumimoji="0" lang="en-US" sz="667" b="1" i="0" u="none" strike="noStrike" kern="0" cap="none" spc="0" normalizeH="0" baseline="0" noProof="0">
                <a:ln>
                  <a:noFill/>
                </a:ln>
                <a:solidFill>
                  <a:srgbClr val="FFFFFF"/>
                </a:solidFill>
                <a:effectLst/>
                <a:uLnTx/>
                <a:uFillTx/>
                <a:latin typeface="Arial"/>
                <a:ea typeface="+mn-ea"/>
                <a:cs typeface="+mn-cs"/>
              </a:rPr>
              <a:t>L2 eV</a:t>
            </a:r>
          </a:p>
        </p:txBody>
      </p:sp>
      <p:sp>
        <p:nvSpPr>
          <p:cNvPr id="97" name="Rectangle 17">
            <a:extLst>
              <a:ext uri="{FF2B5EF4-FFF2-40B4-BE49-F238E27FC236}">
                <a16:creationId xmlns:a16="http://schemas.microsoft.com/office/drawing/2014/main" id="{5C66A8CE-36DE-498B-A92F-50EBE132C8B1}"/>
              </a:ext>
            </a:extLst>
          </p:cNvPr>
          <p:cNvSpPr>
            <a:spLocks noChangeArrowheads="1"/>
          </p:cNvSpPr>
          <p:nvPr/>
        </p:nvSpPr>
        <p:spPr bwMode="auto">
          <a:xfrm>
            <a:off x="9713079" y="2861749"/>
            <a:ext cx="914400" cy="365760"/>
          </a:xfrm>
          <a:prstGeom prst="rect">
            <a:avLst/>
          </a:prstGeom>
          <a:solidFill>
            <a:srgbClr val="5F249F"/>
          </a:solidFill>
          <a:ln w="9525">
            <a:solidFill>
              <a:srgbClr val="5F249F"/>
            </a:solidFill>
            <a:miter lim="800000"/>
            <a:headEnd/>
            <a:tailEnd/>
          </a:ln>
        </p:spPr>
        <p:txBody>
          <a:bodyPr wrap="none" lIns="0" tIns="0" rIns="0" bIns="0" anchor="ctr"/>
          <a:lstStyle/>
          <a:p>
            <a:pPr marL="0" marR="0" lvl="0" indent="0" algn="ctr" defTabSz="914363" rtl="0" eaLnBrk="1" fontAlgn="auto" latinLnBrk="0" hangingPunct="1">
              <a:lnSpc>
                <a:spcPct val="100000"/>
              </a:lnSpc>
              <a:spcBef>
                <a:spcPts val="300"/>
              </a:spcBef>
              <a:spcAft>
                <a:spcPts val="0"/>
              </a:spcAft>
              <a:buClrTx/>
              <a:buSzTx/>
              <a:buFontTx/>
              <a:buNone/>
              <a:tabLst/>
              <a:defRPr/>
            </a:pPr>
            <a:r>
              <a:rPr kumimoji="0" lang="en-US" sz="900" b="0" i="0" u="none" strike="noStrike" kern="0" cap="none" spc="0" normalizeH="0" baseline="0" noProof="0">
                <a:ln>
                  <a:noFill/>
                </a:ln>
                <a:solidFill>
                  <a:srgbClr val="FFFFFF"/>
                </a:solidFill>
                <a:effectLst/>
                <a:uLnTx/>
                <a:uFillTx/>
                <a:latin typeface="Arial"/>
                <a:ea typeface="+mn-ea"/>
                <a:cs typeface="+mn-cs"/>
              </a:rPr>
              <a:t>Standard Service</a:t>
            </a:r>
          </a:p>
          <a:p>
            <a:pPr marL="0" marR="0" lvl="0" indent="0" algn="ctr" defTabSz="914363" rtl="0" eaLnBrk="1" fontAlgn="auto" latinLnBrk="0" hangingPunct="1">
              <a:lnSpc>
                <a:spcPct val="100000"/>
              </a:lnSpc>
              <a:spcBef>
                <a:spcPts val="300"/>
              </a:spcBef>
              <a:spcAft>
                <a:spcPts val="0"/>
              </a:spcAft>
              <a:buClrTx/>
              <a:buSzTx/>
              <a:buFontTx/>
              <a:buNone/>
              <a:tabLst/>
              <a:defRPr/>
            </a:pPr>
            <a:r>
              <a:rPr kumimoji="0" lang="en-US" sz="900" b="0" i="0" u="none" strike="noStrike" kern="0" cap="none" spc="0" normalizeH="0" baseline="0" noProof="0">
                <a:ln>
                  <a:noFill/>
                </a:ln>
                <a:solidFill>
                  <a:srgbClr val="FFFFFF"/>
                </a:solidFill>
                <a:effectLst/>
                <a:uLnTx/>
                <a:uFillTx/>
                <a:latin typeface="Arial"/>
                <a:ea typeface="+mn-ea"/>
                <a:cs typeface="+mn-cs"/>
              </a:rPr>
              <a:t>Requests</a:t>
            </a:r>
          </a:p>
        </p:txBody>
      </p:sp>
      <p:sp>
        <p:nvSpPr>
          <p:cNvPr id="98" name="Rectangle 17">
            <a:extLst>
              <a:ext uri="{FF2B5EF4-FFF2-40B4-BE49-F238E27FC236}">
                <a16:creationId xmlns:a16="http://schemas.microsoft.com/office/drawing/2014/main" id="{946E48FE-1A6D-47B4-94BD-DC26BF83B266}"/>
              </a:ext>
            </a:extLst>
          </p:cNvPr>
          <p:cNvSpPr>
            <a:spLocks noChangeArrowheads="1"/>
          </p:cNvSpPr>
          <p:nvPr/>
        </p:nvSpPr>
        <p:spPr bwMode="auto">
          <a:xfrm>
            <a:off x="9713079" y="3326138"/>
            <a:ext cx="914400" cy="365760"/>
          </a:xfrm>
          <a:prstGeom prst="rect">
            <a:avLst/>
          </a:prstGeom>
          <a:solidFill>
            <a:srgbClr val="5F249F"/>
          </a:solidFill>
          <a:ln w="9525">
            <a:solidFill>
              <a:srgbClr val="5F249F"/>
            </a:solidFill>
            <a:miter lim="800000"/>
            <a:headEnd/>
            <a:tailEnd/>
          </a:ln>
        </p:spPr>
        <p:txBody>
          <a:bodyPr wrap="none" lIns="0" tIns="0" rIns="0" bIns="0" anchor="ctr"/>
          <a:lstStyle/>
          <a:p>
            <a:pPr marL="0" marR="0" lvl="0" indent="0" algn="ctr" defTabSz="914363" rtl="0" eaLnBrk="1" fontAlgn="auto" latinLnBrk="0" hangingPunct="1">
              <a:lnSpc>
                <a:spcPct val="100000"/>
              </a:lnSpc>
              <a:spcBef>
                <a:spcPts val="300"/>
              </a:spcBef>
              <a:spcAft>
                <a:spcPts val="0"/>
              </a:spcAft>
              <a:buClrTx/>
              <a:buSzTx/>
              <a:buFontTx/>
              <a:buNone/>
              <a:tabLst/>
              <a:defRPr/>
            </a:pPr>
            <a:r>
              <a:rPr kumimoji="0" lang="en-US" sz="900" b="0" i="0" u="none" strike="noStrike" kern="0" cap="none" spc="0" normalizeH="0" baseline="0" noProof="0">
                <a:ln>
                  <a:noFill/>
                </a:ln>
                <a:solidFill>
                  <a:srgbClr val="FFFFFF"/>
                </a:solidFill>
                <a:effectLst/>
                <a:uLnTx/>
                <a:uFillTx/>
                <a:latin typeface="Arial"/>
                <a:ea typeface="+mn-ea"/>
                <a:cs typeface="+mn-cs"/>
              </a:rPr>
              <a:t>Non-Standard</a:t>
            </a:r>
          </a:p>
          <a:p>
            <a:pPr marL="0" marR="0" lvl="0" indent="0" algn="ctr" defTabSz="914363" rtl="0" eaLnBrk="1" fontAlgn="auto" latinLnBrk="0" hangingPunct="1">
              <a:lnSpc>
                <a:spcPct val="100000"/>
              </a:lnSpc>
              <a:spcBef>
                <a:spcPts val="300"/>
              </a:spcBef>
              <a:spcAft>
                <a:spcPts val="0"/>
              </a:spcAft>
              <a:buClrTx/>
              <a:buSzTx/>
              <a:buFontTx/>
              <a:buNone/>
              <a:tabLst/>
              <a:defRPr/>
            </a:pPr>
            <a:r>
              <a:rPr kumimoji="0" lang="en-US" sz="900" b="0" i="0" u="none" strike="noStrike" kern="0" cap="none" spc="0" normalizeH="0" baseline="0" noProof="0">
                <a:ln>
                  <a:noFill/>
                </a:ln>
                <a:solidFill>
                  <a:srgbClr val="FFFFFF"/>
                </a:solidFill>
                <a:effectLst/>
                <a:uLnTx/>
                <a:uFillTx/>
                <a:latin typeface="Arial"/>
                <a:ea typeface="+mn-ea"/>
                <a:cs typeface="+mn-cs"/>
              </a:rPr>
              <a:t>Service Requests</a:t>
            </a:r>
          </a:p>
        </p:txBody>
      </p:sp>
      <p:sp>
        <p:nvSpPr>
          <p:cNvPr id="108" name="Rectangle 107">
            <a:extLst>
              <a:ext uri="{FF2B5EF4-FFF2-40B4-BE49-F238E27FC236}">
                <a16:creationId xmlns:a16="http://schemas.microsoft.com/office/drawing/2014/main" id="{703F7DE5-6F5D-4C0C-9C4E-77C2B493843D}"/>
              </a:ext>
            </a:extLst>
          </p:cNvPr>
          <p:cNvSpPr/>
          <p:nvPr/>
        </p:nvSpPr>
        <p:spPr>
          <a:xfrm flipH="1">
            <a:off x="1828500" y="5253811"/>
            <a:ext cx="1797657" cy="518340"/>
          </a:xfrm>
          <a:prstGeom prst="rect">
            <a:avLst/>
          </a:prstGeom>
          <a:solidFill>
            <a:srgbClr val="FFFFFF"/>
          </a:solidFill>
          <a:ln w="31750">
            <a:solidFill>
              <a:schemeClr val="accent1"/>
            </a:solidFill>
          </a:ln>
          <a:effectLst/>
        </p:spPr>
        <p:txBody>
          <a:bodyPr rtlCol="0" anchor="ctr"/>
          <a:lstStyle/>
          <a:p>
            <a:pPr marL="0" marR="0" lvl="0" indent="0" algn="ctr" defTabSz="761970" rtl="0" eaLnBrk="1" fontAlgn="auto" latinLnBrk="0" hangingPunct="1">
              <a:lnSpc>
                <a:spcPct val="100000"/>
              </a:lnSpc>
              <a:spcBef>
                <a:spcPts val="0"/>
              </a:spcBef>
              <a:spcAft>
                <a:spcPts val="0"/>
              </a:spcAft>
              <a:buClrTx/>
              <a:buSzTx/>
              <a:buFontTx/>
              <a:buNone/>
              <a:tabLst/>
              <a:defRPr/>
            </a:pPr>
            <a:endParaRPr kumimoji="0" lang="en-US" sz="500" b="0" i="0" u="none" strike="noStrike" kern="0" cap="none" spc="0" normalizeH="0" baseline="0" noProof="0">
              <a:ln>
                <a:noFill/>
              </a:ln>
              <a:solidFill>
                <a:srgbClr val="FFFFFF"/>
              </a:solidFill>
              <a:effectLst/>
              <a:uLnTx/>
              <a:uFillTx/>
              <a:latin typeface="Arial"/>
              <a:ea typeface="+mn-ea"/>
              <a:cs typeface="+mn-cs"/>
            </a:endParaRPr>
          </a:p>
        </p:txBody>
      </p:sp>
      <p:sp>
        <p:nvSpPr>
          <p:cNvPr id="109" name="Rectangle 108">
            <a:extLst>
              <a:ext uri="{FF2B5EF4-FFF2-40B4-BE49-F238E27FC236}">
                <a16:creationId xmlns:a16="http://schemas.microsoft.com/office/drawing/2014/main" id="{A5324CD4-6D87-4760-88E1-3077C33A7CC4}"/>
              </a:ext>
            </a:extLst>
          </p:cNvPr>
          <p:cNvSpPr/>
          <p:nvPr/>
        </p:nvSpPr>
        <p:spPr>
          <a:xfrm flipH="1">
            <a:off x="4128995" y="5253811"/>
            <a:ext cx="1797657" cy="518340"/>
          </a:xfrm>
          <a:prstGeom prst="rect">
            <a:avLst/>
          </a:prstGeom>
          <a:solidFill>
            <a:srgbClr val="FFFFFF"/>
          </a:solidFill>
          <a:ln w="31750">
            <a:solidFill>
              <a:srgbClr val="F38F20"/>
            </a:solidFill>
          </a:ln>
          <a:effectLst/>
        </p:spPr>
        <p:txBody>
          <a:bodyPr rtlCol="0" anchor="ctr"/>
          <a:lstStyle/>
          <a:p>
            <a:pPr marL="0" marR="0" lvl="0" indent="0" algn="ctr" defTabSz="761970" rtl="0" eaLnBrk="1" fontAlgn="auto" latinLnBrk="0" hangingPunct="1">
              <a:lnSpc>
                <a:spcPct val="100000"/>
              </a:lnSpc>
              <a:spcBef>
                <a:spcPts val="0"/>
              </a:spcBef>
              <a:spcAft>
                <a:spcPts val="0"/>
              </a:spcAft>
              <a:buClrTx/>
              <a:buSzTx/>
              <a:buFontTx/>
              <a:buNone/>
              <a:tabLst/>
              <a:defRPr/>
            </a:pPr>
            <a:endParaRPr kumimoji="0" lang="en-US" sz="500" b="0" i="0" u="none" strike="noStrike" kern="0" cap="none" spc="0" normalizeH="0" baseline="0" noProof="0">
              <a:ln>
                <a:noFill/>
              </a:ln>
              <a:solidFill>
                <a:srgbClr val="FFFFFF"/>
              </a:solidFill>
              <a:effectLst/>
              <a:uLnTx/>
              <a:uFillTx/>
              <a:latin typeface="Arial"/>
              <a:ea typeface="+mn-ea"/>
              <a:cs typeface="+mn-cs"/>
            </a:endParaRPr>
          </a:p>
        </p:txBody>
      </p:sp>
      <p:sp>
        <p:nvSpPr>
          <p:cNvPr id="110" name="Rectangle 109">
            <a:extLst>
              <a:ext uri="{FF2B5EF4-FFF2-40B4-BE49-F238E27FC236}">
                <a16:creationId xmlns:a16="http://schemas.microsoft.com/office/drawing/2014/main" id="{B8853095-ABDD-42F6-82C0-EB9E82989671}"/>
              </a:ext>
            </a:extLst>
          </p:cNvPr>
          <p:cNvSpPr/>
          <p:nvPr/>
        </p:nvSpPr>
        <p:spPr>
          <a:xfrm flipH="1">
            <a:off x="6488398" y="5253811"/>
            <a:ext cx="1797657" cy="518340"/>
          </a:xfrm>
          <a:prstGeom prst="rect">
            <a:avLst/>
          </a:prstGeom>
          <a:solidFill>
            <a:srgbClr val="FFFFFF"/>
          </a:solidFill>
          <a:ln w="31750">
            <a:solidFill>
              <a:schemeClr val="accent5"/>
            </a:solidFill>
          </a:ln>
          <a:effectLst/>
        </p:spPr>
        <p:txBody>
          <a:bodyPr rtlCol="0" anchor="ctr"/>
          <a:lstStyle/>
          <a:p>
            <a:pPr marL="0" marR="0" lvl="0" indent="0" algn="ctr" defTabSz="761970" rtl="0" eaLnBrk="1" fontAlgn="auto" latinLnBrk="0" hangingPunct="1">
              <a:lnSpc>
                <a:spcPct val="100000"/>
              </a:lnSpc>
              <a:spcBef>
                <a:spcPts val="0"/>
              </a:spcBef>
              <a:spcAft>
                <a:spcPts val="0"/>
              </a:spcAft>
              <a:buClrTx/>
              <a:buSzTx/>
              <a:buFontTx/>
              <a:buNone/>
              <a:tabLst/>
              <a:defRPr/>
            </a:pPr>
            <a:endParaRPr kumimoji="0" lang="en-US" sz="500" b="0" i="0" u="none" strike="noStrike" kern="0" cap="none" spc="0" normalizeH="0" baseline="0" noProof="0">
              <a:ln>
                <a:noFill/>
              </a:ln>
              <a:solidFill>
                <a:srgbClr val="FFFFFF"/>
              </a:solidFill>
              <a:effectLst/>
              <a:uLnTx/>
              <a:uFillTx/>
              <a:latin typeface="Arial"/>
              <a:ea typeface="+mn-ea"/>
              <a:cs typeface="+mn-cs"/>
            </a:endParaRPr>
          </a:p>
        </p:txBody>
      </p:sp>
      <p:sp>
        <p:nvSpPr>
          <p:cNvPr id="115" name="Rectangle 114">
            <a:extLst>
              <a:ext uri="{FF2B5EF4-FFF2-40B4-BE49-F238E27FC236}">
                <a16:creationId xmlns:a16="http://schemas.microsoft.com/office/drawing/2014/main" id="{5A95C77C-1B63-458D-8122-0AE3C434D3FF}"/>
              </a:ext>
            </a:extLst>
          </p:cNvPr>
          <p:cNvSpPr/>
          <p:nvPr/>
        </p:nvSpPr>
        <p:spPr>
          <a:xfrm flipH="1">
            <a:off x="8895673" y="5268969"/>
            <a:ext cx="1797657" cy="518340"/>
          </a:xfrm>
          <a:prstGeom prst="rect">
            <a:avLst/>
          </a:prstGeom>
          <a:solidFill>
            <a:srgbClr val="FFFFFF"/>
          </a:solidFill>
          <a:ln w="31750">
            <a:solidFill>
              <a:schemeClr val="tx1">
                <a:lumMod val="50000"/>
                <a:lumOff val="50000"/>
              </a:schemeClr>
            </a:solidFill>
          </a:ln>
          <a:effectLst/>
        </p:spPr>
        <p:txBody>
          <a:bodyPr rtlCol="0" anchor="ctr"/>
          <a:lstStyle/>
          <a:p>
            <a:pPr marL="0" marR="0" lvl="0" indent="0" algn="ctr" defTabSz="761970" rtl="0" eaLnBrk="1" fontAlgn="auto" latinLnBrk="0" hangingPunct="1">
              <a:lnSpc>
                <a:spcPct val="100000"/>
              </a:lnSpc>
              <a:spcBef>
                <a:spcPts val="0"/>
              </a:spcBef>
              <a:spcAft>
                <a:spcPts val="0"/>
              </a:spcAft>
              <a:buClrTx/>
              <a:buSzTx/>
              <a:buFontTx/>
              <a:buNone/>
              <a:tabLst/>
              <a:defRPr/>
            </a:pPr>
            <a:endParaRPr kumimoji="0" lang="en-US" sz="500" b="0" i="0" u="none" strike="noStrike" kern="0" cap="none" spc="0" normalizeH="0" baseline="0" noProof="0">
              <a:ln>
                <a:noFill/>
              </a:ln>
              <a:solidFill>
                <a:srgbClr val="FFFFFF"/>
              </a:solidFill>
              <a:effectLst/>
              <a:uLnTx/>
              <a:uFillTx/>
              <a:latin typeface="Arial"/>
              <a:ea typeface="+mn-ea"/>
              <a:cs typeface="+mn-cs"/>
            </a:endParaRPr>
          </a:p>
        </p:txBody>
      </p:sp>
      <p:sp>
        <p:nvSpPr>
          <p:cNvPr id="117" name="Rectangle 17">
            <a:extLst>
              <a:ext uri="{FF2B5EF4-FFF2-40B4-BE49-F238E27FC236}">
                <a16:creationId xmlns:a16="http://schemas.microsoft.com/office/drawing/2014/main" id="{CF1D7FB3-A58E-4E5A-9214-39D8A48FA71B}"/>
              </a:ext>
            </a:extLst>
          </p:cNvPr>
          <p:cNvSpPr>
            <a:spLocks noChangeArrowheads="1"/>
          </p:cNvSpPr>
          <p:nvPr/>
        </p:nvSpPr>
        <p:spPr bwMode="auto">
          <a:xfrm>
            <a:off x="9713079" y="3787414"/>
            <a:ext cx="914400" cy="365760"/>
          </a:xfrm>
          <a:prstGeom prst="rect">
            <a:avLst/>
          </a:prstGeom>
          <a:solidFill>
            <a:srgbClr val="5F249F"/>
          </a:solidFill>
          <a:ln w="9525">
            <a:solidFill>
              <a:srgbClr val="5F249F"/>
            </a:solidFill>
            <a:miter lim="800000"/>
            <a:headEnd/>
            <a:tailEnd/>
          </a:ln>
        </p:spPr>
        <p:txBody>
          <a:bodyPr wrap="none" lIns="0" tIns="0" rIns="0" bIns="0" anchor="ctr"/>
          <a:lstStyle/>
          <a:p>
            <a:pPr marL="0" marR="0" lvl="0" indent="0" algn="ctr" defTabSz="914363" rtl="0" eaLnBrk="1" fontAlgn="auto" latinLnBrk="0" hangingPunct="1">
              <a:lnSpc>
                <a:spcPct val="100000"/>
              </a:lnSpc>
              <a:spcBef>
                <a:spcPts val="300"/>
              </a:spcBef>
              <a:spcAft>
                <a:spcPts val="0"/>
              </a:spcAft>
              <a:buClrTx/>
              <a:buSzTx/>
              <a:buFontTx/>
              <a:buNone/>
              <a:tabLst/>
              <a:defRPr/>
            </a:pPr>
            <a:r>
              <a:rPr kumimoji="0" lang="en-US" sz="900" b="0" i="0" u="none" strike="noStrike" kern="0" cap="none" spc="0" normalizeH="0" baseline="0" noProof="0">
                <a:ln>
                  <a:noFill/>
                </a:ln>
                <a:solidFill>
                  <a:srgbClr val="FFFFFF"/>
                </a:solidFill>
                <a:effectLst/>
                <a:uLnTx/>
                <a:uFillTx/>
                <a:latin typeface="Arial"/>
                <a:ea typeface="+mn-ea"/>
                <a:cs typeface="+mn-cs"/>
              </a:rPr>
              <a:t>Document Mgr.</a:t>
            </a:r>
          </a:p>
        </p:txBody>
      </p:sp>
      <p:sp>
        <p:nvSpPr>
          <p:cNvPr id="77" name="Rectangle 76">
            <a:extLst>
              <a:ext uri="{FF2B5EF4-FFF2-40B4-BE49-F238E27FC236}">
                <a16:creationId xmlns:a16="http://schemas.microsoft.com/office/drawing/2014/main" id="{4DAE6398-2B22-4F1A-A0F3-9256C7B20E1E}"/>
              </a:ext>
            </a:extLst>
          </p:cNvPr>
          <p:cNvSpPr>
            <a:spLocks noChangeArrowheads="1"/>
          </p:cNvSpPr>
          <p:nvPr/>
        </p:nvSpPr>
        <p:spPr bwMode="auto">
          <a:xfrm>
            <a:off x="5348537" y="1663965"/>
            <a:ext cx="1806283" cy="379134"/>
          </a:xfrm>
          <a:prstGeom prst="rect">
            <a:avLst/>
          </a:prstGeom>
          <a:solidFill>
            <a:schemeClr val="bg1">
              <a:lumMod val="85000"/>
            </a:schemeClr>
          </a:solidFill>
          <a:ln w="25400">
            <a:solidFill>
              <a:schemeClr val="bg1"/>
            </a:solidFill>
            <a:prstDash val="solid"/>
            <a:miter lim="800000"/>
            <a:headEnd/>
            <a:tailEnd/>
          </a:ln>
        </p:spPr>
        <p:txBody>
          <a:bodyPr wrap="none" anchor="ctr"/>
          <a:lstStyle/>
          <a:p>
            <a:pPr marL="0" marR="0" lvl="0" indent="0" algn="ctr" defTabSz="914363" rtl="0" eaLnBrk="1" fontAlgn="auto" latinLnBrk="0" hangingPunct="1">
              <a:lnSpc>
                <a:spcPct val="90000"/>
              </a:lnSpc>
              <a:spcBef>
                <a:spcPts val="0"/>
              </a:spcBef>
              <a:spcAft>
                <a:spcPts val="250"/>
              </a:spcAft>
              <a:buClrTx/>
              <a:buSzTx/>
              <a:buFontTx/>
              <a:buNone/>
              <a:tabLst/>
              <a:defRPr/>
            </a:pPr>
            <a:r>
              <a:rPr kumimoji="0" lang="en-US" sz="900" b="1" i="0" u="none" strike="noStrike" kern="0" cap="none" spc="0" normalizeH="0" baseline="0" noProof="0">
                <a:ln>
                  <a:noFill/>
                </a:ln>
                <a:solidFill>
                  <a:srgbClr val="5F249F"/>
                </a:solidFill>
                <a:effectLst/>
                <a:uLnTx/>
                <a:uFillTx/>
                <a:latin typeface="Arial"/>
                <a:ea typeface="+mn-ea"/>
                <a:cs typeface="+mn-cs"/>
              </a:rPr>
              <a:t>Account Delivery Leader</a:t>
            </a:r>
          </a:p>
          <a:p>
            <a:pPr marL="0" marR="0" lvl="0" indent="0" algn="ctr" defTabSz="914363" rtl="0" eaLnBrk="1" fontAlgn="auto" latinLnBrk="0" hangingPunct="1">
              <a:lnSpc>
                <a:spcPct val="90000"/>
              </a:lnSpc>
              <a:spcBef>
                <a:spcPts val="0"/>
              </a:spcBef>
              <a:spcAft>
                <a:spcPts val="250"/>
              </a:spcAft>
              <a:buClrTx/>
              <a:buSzTx/>
              <a:buFontTx/>
              <a:buNone/>
              <a:tabLst/>
              <a:defRPr/>
            </a:pPr>
            <a:r>
              <a:rPr kumimoji="0" lang="en-US" sz="900" b="1" i="0" u="none" strike="noStrike" kern="0" cap="none" spc="0" normalizeH="0" baseline="0" noProof="0">
                <a:ln>
                  <a:noFill/>
                </a:ln>
                <a:solidFill>
                  <a:srgbClr val="5F249F"/>
                </a:solidFill>
                <a:effectLst/>
                <a:uLnTx/>
                <a:uFillTx/>
                <a:latin typeface="Arial"/>
                <a:ea typeface="+mn-ea"/>
                <a:cs typeface="+mn-cs"/>
              </a:rPr>
              <a:t>(Service Manager)</a:t>
            </a:r>
          </a:p>
        </p:txBody>
      </p:sp>
      <p:sp>
        <p:nvSpPr>
          <p:cNvPr id="12" name="Rectangle 17">
            <a:extLst>
              <a:ext uri="{FF2B5EF4-FFF2-40B4-BE49-F238E27FC236}">
                <a16:creationId xmlns:a16="http://schemas.microsoft.com/office/drawing/2014/main" id="{352A4E1E-B3EF-47E8-A4CD-5C615914E78C}"/>
              </a:ext>
            </a:extLst>
          </p:cNvPr>
          <p:cNvSpPr>
            <a:spLocks noChangeArrowheads="1"/>
          </p:cNvSpPr>
          <p:nvPr/>
        </p:nvSpPr>
        <p:spPr bwMode="auto">
          <a:xfrm>
            <a:off x="4819008" y="2201319"/>
            <a:ext cx="914400" cy="457197"/>
          </a:xfrm>
          <a:prstGeom prst="rect">
            <a:avLst/>
          </a:prstGeom>
          <a:solidFill>
            <a:srgbClr val="5F249F"/>
          </a:solidFill>
          <a:ln w="9525">
            <a:solidFill>
              <a:srgbClr val="5F249F"/>
            </a:solidFill>
            <a:miter lim="800000"/>
            <a:headEnd/>
            <a:tailEnd/>
          </a:ln>
        </p:spPr>
        <p:txBody>
          <a:bodyPr wrap="none" lIns="0" tIns="0" rIns="0" bIns="0" anchor="ctr"/>
          <a:lstStyle/>
          <a:p>
            <a:pPr marL="0" marR="0" lvl="0" indent="0" algn="ctr" defTabSz="914363" rtl="0" eaLnBrk="1" fontAlgn="auto" latinLnBrk="0" hangingPunct="1">
              <a:lnSpc>
                <a:spcPct val="100000"/>
              </a:lnSpc>
              <a:spcBef>
                <a:spcPts val="300"/>
              </a:spcBef>
              <a:spcAft>
                <a:spcPts val="0"/>
              </a:spcAft>
              <a:buClrTx/>
              <a:buSzTx/>
              <a:buFontTx/>
              <a:buNone/>
              <a:tabLst/>
              <a:defRPr/>
            </a:pPr>
            <a:r>
              <a:rPr kumimoji="0" lang="en-US" sz="800" b="0" i="0" u="none" strike="noStrike" kern="0" cap="none" spc="0" normalizeH="0" baseline="0" noProof="0">
                <a:ln>
                  <a:noFill/>
                </a:ln>
                <a:solidFill>
                  <a:srgbClr val="FFFFFF"/>
                </a:solidFill>
                <a:effectLst/>
                <a:uLnTx/>
                <a:uFillTx/>
                <a:latin typeface="Arial"/>
                <a:ea typeface="+mn-ea"/>
                <a:cs typeface="+mn-cs"/>
              </a:rPr>
              <a:t>Account </a:t>
            </a:r>
          </a:p>
          <a:p>
            <a:pPr marL="0" marR="0" lvl="0" indent="0" algn="ctr" defTabSz="914363" rtl="0" eaLnBrk="1" fontAlgn="auto" latinLnBrk="0" hangingPunct="1">
              <a:lnSpc>
                <a:spcPct val="100000"/>
              </a:lnSpc>
              <a:spcBef>
                <a:spcPts val="300"/>
              </a:spcBef>
              <a:spcAft>
                <a:spcPts val="0"/>
              </a:spcAft>
              <a:buClrTx/>
              <a:buSzTx/>
              <a:buFontTx/>
              <a:buNone/>
              <a:tabLst/>
              <a:defRPr/>
            </a:pPr>
            <a:r>
              <a:rPr kumimoji="0" lang="en-US" sz="800" b="0" i="0" u="none" strike="noStrike" kern="0" cap="none" spc="0" normalizeH="0" baseline="0" noProof="0">
                <a:ln>
                  <a:noFill/>
                </a:ln>
                <a:solidFill>
                  <a:srgbClr val="FFFFFF"/>
                </a:solidFill>
                <a:effectLst/>
                <a:uLnTx/>
                <a:uFillTx/>
                <a:latin typeface="Arial"/>
                <a:ea typeface="+mn-ea"/>
                <a:cs typeface="+mn-cs"/>
              </a:rPr>
              <a:t>Architect / </a:t>
            </a:r>
          </a:p>
        </p:txBody>
      </p:sp>
      <p:sp>
        <p:nvSpPr>
          <p:cNvPr id="14" name="Rectangle 19">
            <a:extLst>
              <a:ext uri="{FF2B5EF4-FFF2-40B4-BE49-F238E27FC236}">
                <a16:creationId xmlns:a16="http://schemas.microsoft.com/office/drawing/2014/main" id="{A8C52D9C-4964-4DEE-B3C9-29A8D06F7A39}"/>
              </a:ext>
            </a:extLst>
          </p:cNvPr>
          <p:cNvSpPr>
            <a:spLocks noChangeArrowheads="1"/>
          </p:cNvSpPr>
          <p:nvPr/>
        </p:nvSpPr>
        <p:spPr bwMode="auto">
          <a:xfrm>
            <a:off x="7745415" y="2201319"/>
            <a:ext cx="914400" cy="457197"/>
          </a:xfrm>
          <a:prstGeom prst="rect">
            <a:avLst/>
          </a:prstGeom>
          <a:solidFill>
            <a:schemeClr val="bg1">
              <a:lumMod val="85000"/>
            </a:schemeClr>
          </a:solidFill>
          <a:ln w="25400">
            <a:solidFill>
              <a:schemeClr val="bg1"/>
            </a:solidFill>
            <a:prstDash val="solid"/>
            <a:miter lim="800000"/>
            <a:headEnd/>
            <a:tailEnd/>
          </a:ln>
        </p:spPr>
        <p:txBody>
          <a:bodyPr wrap="none" anchor="ctr"/>
          <a:lstStyle/>
          <a:p>
            <a:pPr algn="ctr" defTabSz="914363">
              <a:lnSpc>
                <a:spcPct val="90000"/>
              </a:lnSpc>
              <a:spcAft>
                <a:spcPts val="250"/>
              </a:spcAft>
            </a:pPr>
            <a:r>
              <a:rPr lang="en-US" sz="900" b="1" kern="0">
                <a:solidFill>
                  <a:srgbClr val="5F249F"/>
                </a:solidFill>
                <a:latin typeface="Arial"/>
              </a:rPr>
              <a:t>Contract </a:t>
            </a:r>
          </a:p>
          <a:p>
            <a:pPr algn="ctr" defTabSz="914363">
              <a:lnSpc>
                <a:spcPct val="90000"/>
              </a:lnSpc>
              <a:spcAft>
                <a:spcPts val="250"/>
              </a:spcAft>
            </a:pPr>
            <a:r>
              <a:rPr lang="en-US" sz="900" b="1" kern="0">
                <a:solidFill>
                  <a:srgbClr val="5F249F"/>
                </a:solidFill>
                <a:latin typeface="Arial"/>
              </a:rPr>
              <a:t>Manager</a:t>
            </a:r>
          </a:p>
        </p:txBody>
      </p:sp>
      <p:sp>
        <p:nvSpPr>
          <p:cNvPr id="17" name="Rectangle 19">
            <a:extLst>
              <a:ext uri="{FF2B5EF4-FFF2-40B4-BE49-F238E27FC236}">
                <a16:creationId xmlns:a16="http://schemas.microsoft.com/office/drawing/2014/main" id="{5F5624D3-60D1-4BA9-B92C-33247D32E33E}"/>
              </a:ext>
            </a:extLst>
          </p:cNvPr>
          <p:cNvSpPr>
            <a:spLocks noChangeArrowheads="1"/>
          </p:cNvSpPr>
          <p:nvPr/>
        </p:nvSpPr>
        <p:spPr bwMode="auto">
          <a:xfrm>
            <a:off x="3843539" y="2201319"/>
            <a:ext cx="914400" cy="457197"/>
          </a:xfrm>
          <a:prstGeom prst="rect">
            <a:avLst/>
          </a:prstGeom>
          <a:solidFill>
            <a:srgbClr val="5F249F"/>
          </a:solidFill>
          <a:ln w="12700">
            <a:solidFill>
              <a:schemeClr val="tx1"/>
            </a:solidFill>
            <a:miter lim="800000"/>
            <a:headEnd/>
            <a:tailEnd/>
          </a:ln>
        </p:spPr>
        <p:txBody>
          <a:bodyPr wrap="none" lIns="0" tIns="0" rIns="0" bIns="0" anchor="ctr"/>
          <a:lstStyle/>
          <a:p>
            <a:pPr marL="0" marR="0" lvl="0" indent="0" algn="ctr" defTabSz="914363" rtl="0" eaLnBrk="1" fontAlgn="auto" latinLnBrk="0" hangingPunct="1">
              <a:lnSpc>
                <a:spcPct val="100000"/>
              </a:lnSpc>
              <a:spcBef>
                <a:spcPts val="0"/>
              </a:spcBef>
              <a:spcAft>
                <a:spcPts val="250"/>
              </a:spcAft>
              <a:buClrTx/>
              <a:buSzTx/>
              <a:buFontTx/>
              <a:buNone/>
              <a:tabLst/>
              <a:defRPr/>
            </a:pPr>
            <a:r>
              <a:rPr kumimoji="0" lang="en-US" sz="800" b="0" i="0" u="none" strike="noStrike" kern="0" cap="none" spc="0" normalizeH="0" baseline="0" noProof="0">
                <a:ln>
                  <a:noFill/>
                </a:ln>
                <a:solidFill>
                  <a:srgbClr val="FFFFFF"/>
                </a:solidFill>
                <a:effectLst/>
                <a:uLnTx/>
                <a:uFillTx/>
                <a:latin typeface="Arial"/>
                <a:ea typeface="+mn-ea"/>
                <a:cs typeface="+mn-cs"/>
              </a:rPr>
              <a:t>Transition </a:t>
            </a:r>
          </a:p>
          <a:p>
            <a:pPr marL="0" marR="0" lvl="0" indent="0" algn="ctr" defTabSz="914363" rtl="0" eaLnBrk="1" fontAlgn="auto" latinLnBrk="0" hangingPunct="1">
              <a:lnSpc>
                <a:spcPct val="100000"/>
              </a:lnSpc>
              <a:spcBef>
                <a:spcPts val="0"/>
              </a:spcBef>
              <a:spcAft>
                <a:spcPts val="250"/>
              </a:spcAft>
              <a:buClrTx/>
              <a:buSzTx/>
              <a:buFontTx/>
              <a:buNone/>
              <a:tabLst/>
              <a:defRPr/>
            </a:pPr>
            <a:r>
              <a:rPr kumimoji="0" lang="en-US" sz="800" b="0" i="0" u="none" strike="noStrike" kern="0" cap="none" spc="0" normalizeH="0" baseline="0" noProof="0">
                <a:ln>
                  <a:noFill/>
                </a:ln>
                <a:solidFill>
                  <a:srgbClr val="FFFFFF"/>
                </a:solidFill>
                <a:effectLst/>
                <a:uLnTx/>
                <a:uFillTx/>
                <a:latin typeface="Arial"/>
                <a:ea typeface="+mn-ea"/>
                <a:cs typeface="+mn-cs"/>
              </a:rPr>
              <a:t>Manager</a:t>
            </a:r>
          </a:p>
        </p:txBody>
      </p:sp>
      <p:sp>
        <p:nvSpPr>
          <p:cNvPr id="18" name="Rectangle 18">
            <a:extLst>
              <a:ext uri="{FF2B5EF4-FFF2-40B4-BE49-F238E27FC236}">
                <a16:creationId xmlns:a16="http://schemas.microsoft.com/office/drawing/2014/main" id="{00F2BBA8-54D1-4DD9-AD6A-AA0F5EECAB0A}"/>
              </a:ext>
            </a:extLst>
          </p:cNvPr>
          <p:cNvSpPr>
            <a:spLocks noChangeArrowheads="1"/>
          </p:cNvSpPr>
          <p:nvPr/>
        </p:nvSpPr>
        <p:spPr bwMode="auto">
          <a:xfrm>
            <a:off x="2868070" y="2201319"/>
            <a:ext cx="914400" cy="457197"/>
          </a:xfrm>
          <a:prstGeom prst="rect">
            <a:avLst/>
          </a:prstGeom>
          <a:solidFill>
            <a:srgbClr val="5F249F"/>
          </a:solidFill>
          <a:ln w="9525">
            <a:solidFill>
              <a:srgbClr val="5F249F"/>
            </a:solidFill>
            <a:miter lim="800000"/>
            <a:headEnd/>
            <a:tailEnd/>
          </a:ln>
        </p:spPr>
        <p:txBody>
          <a:bodyPr wrap="none" lIns="0" tIns="0" rIns="0" bIns="0" anchor="ctr"/>
          <a:lstStyle/>
          <a:p>
            <a:pPr marL="0" marR="0" lvl="0" indent="0" algn="ctr" defTabSz="914363" rtl="0" eaLnBrk="1" fontAlgn="auto" latinLnBrk="0" hangingPunct="1">
              <a:lnSpc>
                <a:spcPct val="100000"/>
              </a:lnSpc>
              <a:spcBef>
                <a:spcPts val="0"/>
              </a:spcBef>
              <a:spcAft>
                <a:spcPts val="250"/>
              </a:spcAft>
              <a:buClrTx/>
              <a:buSzTx/>
              <a:buFontTx/>
              <a:buNone/>
              <a:tabLst/>
              <a:defRPr/>
            </a:pPr>
            <a:r>
              <a:rPr kumimoji="0" lang="en-US" sz="800" b="0" i="0" u="none" strike="noStrike" kern="0" cap="none" spc="0" normalizeH="0" baseline="0" noProof="0">
                <a:ln>
                  <a:noFill/>
                </a:ln>
                <a:solidFill>
                  <a:srgbClr val="FFFFFF"/>
                </a:solidFill>
                <a:effectLst/>
                <a:uLnTx/>
                <a:uFillTx/>
                <a:latin typeface="Arial"/>
                <a:ea typeface="+mn-ea"/>
                <a:cs typeface="+mn-cs"/>
              </a:rPr>
              <a:t>Account</a:t>
            </a:r>
          </a:p>
          <a:p>
            <a:pPr marL="0" marR="0" lvl="0" indent="0" algn="ctr" defTabSz="914363" rtl="0" eaLnBrk="1" fontAlgn="auto" latinLnBrk="0" hangingPunct="1">
              <a:lnSpc>
                <a:spcPct val="100000"/>
              </a:lnSpc>
              <a:spcBef>
                <a:spcPts val="0"/>
              </a:spcBef>
              <a:spcAft>
                <a:spcPts val="250"/>
              </a:spcAft>
              <a:buClrTx/>
              <a:buSzTx/>
              <a:buFontTx/>
              <a:buNone/>
              <a:tabLst/>
              <a:defRPr/>
            </a:pPr>
            <a:r>
              <a:rPr kumimoji="0" lang="en-US" sz="800" b="0" i="0" u="none" strike="noStrike" kern="0" cap="none" spc="0" normalizeH="0" baseline="0" noProof="0">
                <a:ln>
                  <a:noFill/>
                </a:ln>
                <a:solidFill>
                  <a:srgbClr val="FFFFFF"/>
                </a:solidFill>
                <a:effectLst/>
                <a:uLnTx/>
                <a:uFillTx/>
                <a:latin typeface="Arial"/>
                <a:ea typeface="+mn-ea"/>
                <a:cs typeface="+mn-cs"/>
              </a:rPr>
              <a:t> PMO</a:t>
            </a:r>
          </a:p>
        </p:txBody>
      </p:sp>
      <p:sp>
        <p:nvSpPr>
          <p:cNvPr id="19" name="Rectangle 17">
            <a:extLst>
              <a:ext uri="{FF2B5EF4-FFF2-40B4-BE49-F238E27FC236}">
                <a16:creationId xmlns:a16="http://schemas.microsoft.com/office/drawing/2014/main" id="{24D7D5EB-E321-4DE0-814D-F104E20C5CC8}"/>
              </a:ext>
            </a:extLst>
          </p:cNvPr>
          <p:cNvSpPr>
            <a:spLocks noChangeArrowheads="1"/>
          </p:cNvSpPr>
          <p:nvPr/>
        </p:nvSpPr>
        <p:spPr bwMode="auto">
          <a:xfrm>
            <a:off x="5794477" y="2201319"/>
            <a:ext cx="914400" cy="457197"/>
          </a:xfrm>
          <a:prstGeom prst="rect">
            <a:avLst/>
          </a:prstGeom>
          <a:solidFill>
            <a:schemeClr val="bg1">
              <a:lumMod val="85000"/>
            </a:schemeClr>
          </a:solidFill>
          <a:ln w="25400">
            <a:solidFill>
              <a:schemeClr val="bg1"/>
            </a:solidFill>
            <a:miter lim="800000"/>
            <a:headEnd/>
            <a:tailEnd/>
          </a:ln>
        </p:spPr>
        <p:txBody>
          <a:bodyPr wrap="none" lIns="0" tIns="0" rIns="0" bIns="0" anchor="ctr"/>
          <a:lstStyle/>
          <a:p>
            <a:pPr marL="0" marR="0" lvl="0" indent="0" algn="ctr" defTabSz="914363" rtl="0" eaLnBrk="1" fontAlgn="auto" latinLnBrk="0" hangingPunct="1">
              <a:lnSpc>
                <a:spcPct val="100000"/>
              </a:lnSpc>
              <a:spcBef>
                <a:spcPts val="300"/>
              </a:spcBef>
              <a:spcAft>
                <a:spcPts val="0"/>
              </a:spcAft>
              <a:buClrTx/>
              <a:buSzTx/>
              <a:buFontTx/>
              <a:buNone/>
              <a:tabLst/>
              <a:defRPr/>
            </a:pPr>
            <a:r>
              <a:rPr kumimoji="0" lang="en-GB" sz="800" b="0" i="0" u="none" strike="noStrike" kern="0" cap="none" spc="0" normalizeH="0" baseline="0" noProof="0">
                <a:ln>
                  <a:noFill/>
                </a:ln>
                <a:solidFill>
                  <a:srgbClr val="5F249F"/>
                </a:solidFill>
                <a:effectLst/>
                <a:uLnTx/>
                <a:uFillTx/>
                <a:latin typeface="Arial"/>
                <a:ea typeface="+mn-ea"/>
                <a:cs typeface="+mn-cs"/>
              </a:rPr>
              <a:t>Quality </a:t>
            </a:r>
          </a:p>
          <a:p>
            <a:pPr marL="0" marR="0" lvl="0" indent="0" algn="ctr" defTabSz="914363" rtl="0" eaLnBrk="1" fontAlgn="auto" latinLnBrk="0" hangingPunct="1">
              <a:lnSpc>
                <a:spcPct val="100000"/>
              </a:lnSpc>
              <a:spcBef>
                <a:spcPts val="300"/>
              </a:spcBef>
              <a:spcAft>
                <a:spcPts val="0"/>
              </a:spcAft>
              <a:buClrTx/>
              <a:buSzTx/>
              <a:buFontTx/>
              <a:buNone/>
              <a:tabLst/>
              <a:defRPr/>
            </a:pPr>
            <a:r>
              <a:rPr kumimoji="0" lang="en-GB" sz="800" b="0" i="0" u="none" strike="noStrike" kern="0" cap="none" spc="0" normalizeH="0" baseline="0" noProof="0">
                <a:ln>
                  <a:noFill/>
                </a:ln>
                <a:solidFill>
                  <a:srgbClr val="5F249F"/>
                </a:solidFill>
                <a:effectLst/>
                <a:uLnTx/>
                <a:uFillTx/>
                <a:latin typeface="Arial"/>
                <a:ea typeface="+mn-ea"/>
                <a:cs typeface="+mn-cs"/>
              </a:rPr>
              <a:t>Manager</a:t>
            </a:r>
            <a:endParaRPr kumimoji="0" lang="en-US" sz="800" b="0" i="0" u="none" strike="noStrike" kern="0" cap="none" spc="0" normalizeH="0" baseline="0" noProof="0">
              <a:ln>
                <a:noFill/>
              </a:ln>
              <a:solidFill>
                <a:srgbClr val="5F249F"/>
              </a:solidFill>
              <a:effectLst/>
              <a:uLnTx/>
              <a:uFillTx/>
              <a:latin typeface="Arial"/>
              <a:ea typeface="+mn-ea"/>
              <a:cs typeface="+mn-cs"/>
            </a:endParaRPr>
          </a:p>
        </p:txBody>
      </p:sp>
      <p:sp>
        <p:nvSpPr>
          <p:cNvPr id="22" name="Rectangle 19">
            <a:extLst>
              <a:ext uri="{FF2B5EF4-FFF2-40B4-BE49-F238E27FC236}">
                <a16:creationId xmlns:a16="http://schemas.microsoft.com/office/drawing/2014/main" id="{52720B92-36CD-495D-AABA-EB8D1FD861BA}"/>
              </a:ext>
            </a:extLst>
          </p:cNvPr>
          <p:cNvSpPr>
            <a:spLocks noChangeArrowheads="1"/>
          </p:cNvSpPr>
          <p:nvPr/>
        </p:nvSpPr>
        <p:spPr bwMode="auto">
          <a:xfrm>
            <a:off x="8720884" y="2201319"/>
            <a:ext cx="914400" cy="457197"/>
          </a:xfrm>
          <a:prstGeom prst="rect">
            <a:avLst/>
          </a:prstGeom>
          <a:solidFill>
            <a:srgbClr val="5F249F"/>
          </a:solidFill>
          <a:ln w="9525">
            <a:solidFill>
              <a:srgbClr val="5F249F"/>
            </a:solidFill>
            <a:miter lim="800000"/>
            <a:headEnd/>
            <a:tailEnd/>
          </a:ln>
        </p:spPr>
        <p:txBody>
          <a:bodyPr wrap="none" lIns="0" tIns="0" rIns="0" bIns="0" anchor="ctr"/>
          <a:lstStyle/>
          <a:p>
            <a:pPr marL="0" marR="0" lvl="0" indent="0" algn="ctr" defTabSz="914363" rtl="0" eaLnBrk="1" fontAlgn="auto" latinLnBrk="0" hangingPunct="1">
              <a:lnSpc>
                <a:spcPct val="100000"/>
              </a:lnSpc>
              <a:spcBef>
                <a:spcPts val="0"/>
              </a:spcBef>
              <a:spcAft>
                <a:spcPts val="250"/>
              </a:spcAft>
              <a:buClrTx/>
              <a:buSzTx/>
              <a:buFontTx/>
              <a:buNone/>
              <a:tabLst/>
              <a:defRPr/>
            </a:pPr>
            <a:r>
              <a:rPr kumimoji="0" lang="en-US" sz="800" b="0" i="0" u="none" strike="noStrike" kern="0" cap="none" spc="0" normalizeH="0" baseline="0" noProof="0">
                <a:ln>
                  <a:noFill/>
                </a:ln>
                <a:solidFill>
                  <a:srgbClr val="FFFFFF"/>
                </a:solidFill>
                <a:effectLst/>
                <a:uLnTx/>
                <a:uFillTx/>
                <a:latin typeface="Arial"/>
                <a:ea typeface="+mn-ea"/>
                <a:cs typeface="+mn-cs"/>
              </a:rPr>
              <a:t>Finance</a:t>
            </a:r>
          </a:p>
          <a:p>
            <a:pPr marL="0" marR="0" lvl="0" indent="0" algn="ctr" defTabSz="914363" rtl="0" eaLnBrk="1" fontAlgn="auto" latinLnBrk="0" hangingPunct="1">
              <a:lnSpc>
                <a:spcPct val="100000"/>
              </a:lnSpc>
              <a:spcBef>
                <a:spcPts val="0"/>
              </a:spcBef>
              <a:spcAft>
                <a:spcPts val="250"/>
              </a:spcAft>
              <a:buClrTx/>
              <a:buSzTx/>
              <a:buFontTx/>
              <a:buNone/>
              <a:tabLst/>
              <a:defRPr/>
            </a:pPr>
            <a:r>
              <a:rPr kumimoji="0" lang="en-US" sz="800" b="0" i="0" u="none" strike="noStrike" kern="0" cap="none" spc="0" normalizeH="0" baseline="0" noProof="0">
                <a:ln>
                  <a:noFill/>
                </a:ln>
                <a:solidFill>
                  <a:srgbClr val="FFFFFF"/>
                </a:solidFill>
                <a:effectLst/>
                <a:uLnTx/>
                <a:uFillTx/>
                <a:latin typeface="Arial"/>
                <a:ea typeface="+mn-ea"/>
                <a:cs typeface="+mn-cs"/>
              </a:rPr>
              <a:t> Manager</a:t>
            </a:r>
          </a:p>
        </p:txBody>
      </p:sp>
      <p:sp>
        <p:nvSpPr>
          <p:cNvPr id="24" name="Rectangle 17">
            <a:extLst>
              <a:ext uri="{FF2B5EF4-FFF2-40B4-BE49-F238E27FC236}">
                <a16:creationId xmlns:a16="http://schemas.microsoft.com/office/drawing/2014/main" id="{B3467769-C891-41A4-897F-85C2D93056F3}"/>
              </a:ext>
            </a:extLst>
          </p:cNvPr>
          <p:cNvSpPr>
            <a:spLocks noChangeArrowheads="1"/>
          </p:cNvSpPr>
          <p:nvPr/>
        </p:nvSpPr>
        <p:spPr bwMode="auto">
          <a:xfrm>
            <a:off x="9696356" y="2201319"/>
            <a:ext cx="914400" cy="457197"/>
          </a:xfrm>
          <a:prstGeom prst="rect">
            <a:avLst/>
          </a:prstGeom>
          <a:solidFill>
            <a:srgbClr val="5F249F"/>
          </a:solidFill>
          <a:ln w="9525">
            <a:solidFill>
              <a:srgbClr val="5F249F"/>
            </a:solidFill>
            <a:miter lim="800000"/>
            <a:headEnd/>
            <a:tailEnd/>
          </a:ln>
        </p:spPr>
        <p:txBody>
          <a:bodyPr wrap="none" lIns="0" tIns="0" rIns="0" bIns="0" anchor="ctr"/>
          <a:lstStyle/>
          <a:p>
            <a:pPr marL="0" marR="0" lvl="0" indent="0" algn="ctr" defTabSz="914363" rtl="0" eaLnBrk="1" fontAlgn="auto" latinLnBrk="0" hangingPunct="1">
              <a:lnSpc>
                <a:spcPct val="100000"/>
              </a:lnSpc>
              <a:spcBef>
                <a:spcPts val="0"/>
              </a:spcBef>
              <a:spcAft>
                <a:spcPts val="300"/>
              </a:spcAft>
              <a:buClrTx/>
              <a:buSzTx/>
              <a:buFontTx/>
              <a:buNone/>
              <a:tabLst/>
              <a:defRPr/>
            </a:pPr>
            <a:r>
              <a:rPr kumimoji="0" lang="en-GB" sz="800" b="0" i="0" u="none" strike="noStrike" kern="0" cap="none" spc="0" normalizeH="0" baseline="0" noProof="0">
                <a:ln>
                  <a:noFill/>
                </a:ln>
                <a:solidFill>
                  <a:srgbClr val="FFFFFF"/>
                </a:solidFill>
                <a:effectLst/>
                <a:uLnTx/>
                <a:uFillTx/>
                <a:latin typeface="Arial"/>
                <a:ea typeface="+mn-ea"/>
                <a:cs typeface="+mn-cs"/>
              </a:rPr>
              <a:t>Account Business</a:t>
            </a:r>
          </a:p>
          <a:p>
            <a:pPr marL="0" marR="0" lvl="0" indent="0" algn="ctr" defTabSz="914363" rtl="0" eaLnBrk="1" fontAlgn="auto" latinLnBrk="0" hangingPunct="1">
              <a:lnSpc>
                <a:spcPct val="100000"/>
              </a:lnSpc>
              <a:spcBef>
                <a:spcPts val="0"/>
              </a:spcBef>
              <a:spcAft>
                <a:spcPts val="300"/>
              </a:spcAft>
              <a:buClrTx/>
              <a:buSzTx/>
              <a:buFontTx/>
              <a:buNone/>
              <a:tabLst/>
              <a:defRPr/>
            </a:pPr>
            <a:r>
              <a:rPr kumimoji="0" lang="en-GB" sz="800" b="0" i="0" u="none" strike="noStrike" kern="0" cap="none" spc="0" normalizeH="0" baseline="0" noProof="0">
                <a:ln>
                  <a:noFill/>
                </a:ln>
                <a:solidFill>
                  <a:srgbClr val="FFFFFF"/>
                </a:solidFill>
                <a:effectLst/>
                <a:uLnTx/>
                <a:uFillTx/>
                <a:latin typeface="Arial"/>
                <a:ea typeface="+mn-ea"/>
                <a:cs typeface="+mn-cs"/>
              </a:rPr>
              <a:t>Manager</a:t>
            </a:r>
            <a:endParaRPr kumimoji="0" lang="en-US" sz="800" b="0" i="0" u="none" strike="noStrike" kern="0" cap="none" spc="0" normalizeH="0" baseline="0" noProof="0">
              <a:ln>
                <a:noFill/>
              </a:ln>
              <a:solidFill>
                <a:srgbClr val="FFFFFF"/>
              </a:solidFill>
              <a:effectLst/>
              <a:uLnTx/>
              <a:uFillTx/>
              <a:latin typeface="Arial"/>
              <a:ea typeface="+mn-ea"/>
              <a:cs typeface="+mn-cs"/>
            </a:endParaRPr>
          </a:p>
        </p:txBody>
      </p:sp>
      <p:sp>
        <p:nvSpPr>
          <p:cNvPr id="79" name="Rectangle 18">
            <a:extLst>
              <a:ext uri="{FF2B5EF4-FFF2-40B4-BE49-F238E27FC236}">
                <a16:creationId xmlns:a16="http://schemas.microsoft.com/office/drawing/2014/main" id="{57A0647F-1D36-4025-A868-1B10A1F74806}"/>
              </a:ext>
            </a:extLst>
          </p:cNvPr>
          <p:cNvSpPr>
            <a:spLocks noChangeArrowheads="1"/>
          </p:cNvSpPr>
          <p:nvPr/>
        </p:nvSpPr>
        <p:spPr bwMode="auto">
          <a:xfrm>
            <a:off x="1892601" y="2201319"/>
            <a:ext cx="914400" cy="457197"/>
          </a:xfrm>
          <a:prstGeom prst="rect">
            <a:avLst/>
          </a:prstGeom>
          <a:solidFill>
            <a:schemeClr val="bg1">
              <a:lumMod val="85000"/>
            </a:schemeClr>
          </a:solidFill>
          <a:ln w="38100">
            <a:noFill/>
            <a:miter lim="800000"/>
            <a:headEnd/>
            <a:tailEnd/>
          </a:ln>
        </p:spPr>
        <p:txBody>
          <a:bodyPr wrap="none" lIns="0" tIns="0" rIns="0" bIns="0" anchor="ctr"/>
          <a:lstStyle/>
          <a:p>
            <a:pPr marL="0" marR="0" lvl="0" indent="0" algn="ctr" defTabSz="914363" rtl="0" eaLnBrk="1" fontAlgn="auto" latinLnBrk="0" hangingPunct="1">
              <a:lnSpc>
                <a:spcPct val="100000"/>
              </a:lnSpc>
              <a:spcBef>
                <a:spcPts val="300"/>
              </a:spcBef>
              <a:spcAft>
                <a:spcPts val="0"/>
              </a:spcAft>
              <a:buClrTx/>
              <a:buSzTx/>
              <a:buFontTx/>
              <a:buNone/>
              <a:tabLst/>
              <a:defRPr/>
            </a:pPr>
            <a:r>
              <a:rPr kumimoji="0" lang="en-US" sz="800" b="0" i="0" u="none" strike="noStrike" kern="0" cap="none" spc="0" normalizeH="0" baseline="0" noProof="0">
                <a:ln>
                  <a:noFill/>
                </a:ln>
                <a:solidFill>
                  <a:srgbClr val="5F249F"/>
                </a:solidFill>
                <a:effectLst/>
                <a:uLnTx/>
                <a:uFillTx/>
                <a:latin typeface="Arial"/>
                <a:ea typeface="+mn-ea"/>
                <a:cs typeface="+mn-cs"/>
              </a:rPr>
              <a:t>Project</a:t>
            </a:r>
          </a:p>
          <a:p>
            <a:pPr marL="0" marR="0" lvl="0" indent="0" algn="ctr" defTabSz="914363" rtl="0" eaLnBrk="1" fontAlgn="auto" latinLnBrk="0" hangingPunct="1">
              <a:lnSpc>
                <a:spcPct val="100000"/>
              </a:lnSpc>
              <a:spcBef>
                <a:spcPts val="300"/>
              </a:spcBef>
              <a:spcAft>
                <a:spcPts val="0"/>
              </a:spcAft>
              <a:buClrTx/>
              <a:buSzTx/>
              <a:buFontTx/>
              <a:buNone/>
              <a:tabLst/>
              <a:defRPr/>
            </a:pPr>
            <a:r>
              <a:rPr kumimoji="0" lang="en-US" sz="800" b="0" i="0" u="none" strike="noStrike" kern="0" cap="none" spc="0" normalizeH="0" baseline="0" noProof="0">
                <a:ln>
                  <a:noFill/>
                </a:ln>
                <a:solidFill>
                  <a:srgbClr val="5F249F"/>
                </a:solidFill>
                <a:effectLst/>
                <a:uLnTx/>
                <a:uFillTx/>
                <a:latin typeface="Arial"/>
                <a:ea typeface="+mn-ea"/>
                <a:cs typeface="+mn-cs"/>
              </a:rPr>
              <a:t> Managers</a:t>
            </a:r>
          </a:p>
        </p:txBody>
      </p:sp>
      <p:sp>
        <p:nvSpPr>
          <p:cNvPr id="70" name="Rectangle 19">
            <a:extLst>
              <a:ext uri="{FF2B5EF4-FFF2-40B4-BE49-F238E27FC236}">
                <a16:creationId xmlns:a16="http://schemas.microsoft.com/office/drawing/2014/main" id="{CE9707BE-AA83-405B-A118-594682AB870B}"/>
              </a:ext>
            </a:extLst>
          </p:cNvPr>
          <p:cNvSpPr>
            <a:spLocks noChangeArrowheads="1"/>
          </p:cNvSpPr>
          <p:nvPr/>
        </p:nvSpPr>
        <p:spPr bwMode="auto">
          <a:xfrm>
            <a:off x="6769946" y="2201319"/>
            <a:ext cx="914400" cy="457197"/>
          </a:xfrm>
          <a:prstGeom prst="rect">
            <a:avLst/>
          </a:prstGeom>
          <a:solidFill>
            <a:schemeClr val="accent1"/>
          </a:solidFill>
          <a:ln w="9525">
            <a:noFill/>
            <a:miter lim="800000"/>
            <a:headEnd/>
            <a:tailEnd/>
          </a:ln>
        </p:spPr>
        <p:txBody>
          <a:bodyPr wrap="none" lIns="0" tIns="0" rIns="0" bIns="0" anchor="ctr"/>
          <a:lstStyle/>
          <a:p>
            <a:pPr marL="0" marR="0" lvl="0" indent="0" algn="ctr" defTabSz="914363" rtl="0" eaLnBrk="1" fontAlgn="auto" latinLnBrk="0" hangingPunct="1">
              <a:lnSpc>
                <a:spcPct val="100000"/>
              </a:lnSpc>
              <a:spcBef>
                <a:spcPts val="0"/>
              </a:spcBef>
              <a:spcAft>
                <a:spcPts val="250"/>
              </a:spcAft>
              <a:buClrTx/>
              <a:buSzTx/>
              <a:buFontTx/>
              <a:buNone/>
              <a:tabLst/>
              <a:defRPr/>
            </a:pPr>
            <a:r>
              <a:rPr kumimoji="0" lang="en-US" sz="800" b="0" i="0" u="none" strike="noStrike" kern="0" cap="none" spc="0" normalizeH="0" baseline="0" noProof="0">
                <a:ln>
                  <a:noFill/>
                </a:ln>
                <a:solidFill>
                  <a:srgbClr val="FFFFFF"/>
                </a:solidFill>
                <a:effectLst/>
                <a:uLnTx/>
                <a:uFillTx/>
                <a:latin typeface="Arial"/>
                <a:ea typeface="+mn-ea"/>
                <a:cs typeface="+mn-cs"/>
              </a:rPr>
              <a:t>Security </a:t>
            </a:r>
          </a:p>
          <a:p>
            <a:pPr marL="0" marR="0" lvl="0" indent="0" algn="ctr" defTabSz="914363" rtl="0" eaLnBrk="1" fontAlgn="auto" latinLnBrk="0" hangingPunct="1">
              <a:lnSpc>
                <a:spcPct val="100000"/>
              </a:lnSpc>
              <a:spcBef>
                <a:spcPts val="0"/>
              </a:spcBef>
              <a:spcAft>
                <a:spcPts val="250"/>
              </a:spcAft>
              <a:buClrTx/>
              <a:buSzTx/>
              <a:buFontTx/>
              <a:buNone/>
              <a:tabLst/>
              <a:defRPr/>
            </a:pPr>
            <a:r>
              <a:rPr kumimoji="0" lang="en-US" sz="800" b="0" i="0" u="none" strike="noStrike" kern="0" cap="none" spc="0" normalizeH="0" baseline="0" noProof="0">
                <a:ln>
                  <a:noFill/>
                </a:ln>
                <a:solidFill>
                  <a:srgbClr val="FFFFFF"/>
                </a:solidFill>
                <a:effectLst/>
                <a:uLnTx/>
                <a:uFillTx/>
                <a:latin typeface="Arial"/>
                <a:ea typeface="+mn-ea"/>
                <a:cs typeface="+mn-cs"/>
              </a:rPr>
              <a:t>Manager</a:t>
            </a:r>
          </a:p>
        </p:txBody>
      </p:sp>
      <p:sp>
        <p:nvSpPr>
          <p:cNvPr id="147" name="Rectangle 18">
            <a:extLst>
              <a:ext uri="{FF2B5EF4-FFF2-40B4-BE49-F238E27FC236}">
                <a16:creationId xmlns:a16="http://schemas.microsoft.com/office/drawing/2014/main" id="{C0747117-954D-46F6-B3DF-9F046AE23619}"/>
              </a:ext>
            </a:extLst>
          </p:cNvPr>
          <p:cNvSpPr>
            <a:spLocks noChangeArrowheads="1"/>
          </p:cNvSpPr>
          <p:nvPr/>
        </p:nvSpPr>
        <p:spPr bwMode="auto">
          <a:xfrm>
            <a:off x="1905261" y="1623421"/>
            <a:ext cx="914400" cy="457198"/>
          </a:xfrm>
          <a:prstGeom prst="rect">
            <a:avLst/>
          </a:prstGeom>
          <a:solidFill>
            <a:schemeClr val="bg1">
              <a:lumMod val="85000"/>
            </a:schemeClr>
          </a:solidFill>
          <a:ln w="25400">
            <a:solidFill>
              <a:schemeClr val="bg1"/>
            </a:solidFill>
            <a:miter lim="800000"/>
            <a:headEnd/>
            <a:tailEnd/>
          </a:ln>
        </p:spPr>
        <p:txBody>
          <a:bodyPr wrap="none" lIns="0" tIns="0" rIns="0" bIns="0" anchor="ctr"/>
          <a:lstStyle/>
          <a:p>
            <a:pPr marL="0" marR="0" lvl="0" indent="0" algn="ctr" defTabSz="914363" rtl="0" eaLnBrk="1" fontAlgn="auto" latinLnBrk="0" hangingPunct="1">
              <a:lnSpc>
                <a:spcPct val="100000"/>
              </a:lnSpc>
              <a:spcBef>
                <a:spcPts val="300"/>
              </a:spcBef>
              <a:spcAft>
                <a:spcPts val="0"/>
              </a:spcAft>
              <a:buClrTx/>
              <a:buSzTx/>
              <a:buFontTx/>
              <a:buNone/>
              <a:tabLst/>
              <a:defRPr/>
            </a:pPr>
            <a:r>
              <a:rPr kumimoji="0" lang="en-US" sz="800" b="0" i="0" u="none" strike="noStrike" kern="0" cap="none" spc="0" normalizeH="0" baseline="0" noProof="0">
                <a:ln>
                  <a:noFill/>
                </a:ln>
                <a:solidFill>
                  <a:srgbClr val="5F249F"/>
                </a:solidFill>
                <a:effectLst/>
                <a:uLnTx/>
                <a:uFillTx/>
                <a:latin typeface="Arial"/>
                <a:ea typeface="+mn-ea"/>
                <a:cs typeface="+mn-cs"/>
              </a:rPr>
              <a:t>CTO </a:t>
            </a:r>
          </a:p>
          <a:p>
            <a:pPr marL="0" marR="0" lvl="0" indent="0" algn="ctr" defTabSz="914363" rtl="0" eaLnBrk="1" fontAlgn="auto" latinLnBrk="0" hangingPunct="1">
              <a:lnSpc>
                <a:spcPct val="100000"/>
              </a:lnSpc>
              <a:spcBef>
                <a:spcPts val="300"/>
              </a:spcBef>
              <a:spcAft>
                <a:spcPts val="0"/>
              </a:spcAft>
              <a:buClrTx/>
              <a:buSzTx/>
              <a:buFontTx/>
              <a:buNone/>
              <a:tabLst/>
              <a:defRPr/>
            </a:pPr>
            <a:r>
              <a:rPr kumimoji="0" lang="en-US" sz="800" b="0" i="0" u="none" strike="noStrike" kern="0" cap="none" spc="0" normalizeH="0" baseline="0" noProof="0">
                <a:ln>
                  <a:noFill/>
                </a:ln>
                <a:solidFill>
                  <a:srgbClr val="5F249F"/>
                </a:solidFill>
                <a:effectLst/>
                <a:uLnTx/>
                <a:uFillTx/>
                <a:latin typeface="Arial"/>
                <a:ea typeface="+mn-ea"/>
                <a:cs typeface="+mn-cs"/>
              </a:rPr>
              <a:t>Innovation</a:t>
            </a:r>
          </a:p>
        </p:txBody>
      </p:sp>
      <p:sp>
        <p:nvSpPr>
          <p:cNvPr id="150" name="Rectangle 17">
            <a:extLst>
              <a:ext uri="{FF2B5EF4-FFF2-40B4-BE49-F238E27FC236}">
                <a16:creationId xmlns:a16="http://schemas.microsoft.com/office/drawing/2014/main" id="{FCE10619-DFB5-401E-B42D-00019C1B6836}"/>
              </a:ext>
            </a:extLst>
          </p:cNvPr>
          <p:cNvSpPr>
            <a:spLocks noChangeArrowheads="1"/>
          </p:cNvSpPr>
          <p:nvPr/>
        </p:nvSpPr>
        <p:spPr bwMode="auto">
          <a:xfrm>
            <a:off x="6284026" y="2872683"/>
            <a:ext cx="914400" cy="365760"/>
          </a:xfrm>
          <a:prstGeom prst="rect">
            <a:avLst/>
          </a:prstGeom>
          <a:solidFill>
            <a:srgbClr val="5F249F"/>
          </a:solidFill>
          <a:ln w="9525">
            <a:solidFill>
              <a:srgbClr val="5F249F"/>
            </a:solidFill>
            <a:miter lim="800000"/>
            <a:headEnd/>
            <a:tailEnd/>
          </a:ln>
        </p:spPr>
        <p:txBody>
          <a:bodyPr wrap="none" lIns="0" tIns="0" rIns="0" bIns="0" anchor="ctr"/>
          <a:lstStyle/>
          <a:p>
            <a:pPr marL="0" marR="0" lvl="0" indent="0" algn="ctr" defTabSz="914363" rtl="0" eaLnBrk="1" fontAlgn="auto" latinLnBrk="0" hangingPunct="1">
              <a:lnSpc>
                <a:spcPct val="100000"/>
              </a:lnSpc>
              <a:spcBef>
                <a:spcPts val="300"/>
              </a:spcBef>
              <a:spcAft>
                <a:spcPts val="0"/>
              </a:spcAft>
              <a:buClrTx/>
              <a:buSzTx/>
              <a:buFontTx/>
              <a:buNone/>
              <a:tabLst/>
              <a:defRPr/>
            </a:pPr>
            <a:r>
              <a:rPr kumimoji="0" lang="en-US" sz="900" b="0" i="0" u="none" strike="noStrike" kern="0" cap="none" spc="0" normalizeH="0" baseline="0" noProof="0">
                <a:ln>
                  <a:noFill/>
                </a:ln>
                <a:solidFill>
                  <a:srgbClr val="FFFFFF"/>
                </a:solidFill>
                <a:effectLst/>
                <a:uLnTx/>
                <a:uFillTx/>
                <a:latin typeface="Arial"/>
                <a:ea typeface="+mn-ea"/>
                <a:cs typeface="+mn-cs"/>
              </a:rPr>
              <a:t>Account Run </a:t>
            </a:r>
            <a:br>
              <a:rPr kumimoji="0" lang="en-US" sz="900" b="0" i="0" u="none" strike="noStrike" kern="0" cap="none" spc="0" normalizeH="0" baseline="0" noProof="0">
                <a:ln>
                  <a:noFill/>
                </a:ln>
                <a:solidFill>
                  <a:srgbClr val="FFFFFF"/>
                </a:solidFill>
                <a:effectLst/>
                <a:uLnTx/>
                <a:uFillTx/>
                <a:latin typeface="Arial"/>
                <a:ea typeface="+mn-ea"/>
                <a:cs typeface="+mn-cs"/>
              </a:rPr>
            </a:br>
            <a:r>
              <a:rPr kumimoji="0" lang="en-US" sz="900" b="0" i="0" u="none" strike="noStrike" kern="0" cap="none" spc="0" normalizeH="0" baseline="0" noProof="0">
                <a:ln>
                  <a:noFill/>
                </a:ln>
                <a:solidFill>
                  <a:srgbClr val="FFFFFF"/>
                </a:solidFill>
                <a:effectLst/>
                <a:uLnTx/>
                <a:uFillTx/>
                <a:latin typeface="Arial"/>
                <a:ea typeface="+mn-ea"/>
                <a:cs typeface="+mn-cs"/>
              </a:rPr>
              <a:t>Leads</a:t>
            </a:r>
          </a:p>
        </p:txBody>
      </p:sp>
      <p:sp>
        <p:nvSpPr>
          <p:cNvPr id="153" name="Rectangle 17">
            <a:extLst>
              <a:ext uri="{FF2B5EF4-FFF2-40B4-BE49-F238E27FC236}">
                <a16:creationId xmlns:a16="http://schemas.microsoft.com/office/drawing/2014/main" id="{A346EEC4-7633-430E-8E57-C0E505944583}"/>
              </a:ext>
            </a:extLst>
          </p:cNvPr>
          <p:cNvSpPr>
            <a:spLocks noChangeArrowheads="1"/>
          </p:cNvSpPr>
          <p:nvPr/>
        </p:nvSpPr>
        <p:spPr bwMode="auto">
          <a:xfrm>
            <a:off x="7494137" y="4202899"/>
            <a:ext cx="914400" cy="365760"/>
          </a:xfrm>
          <a:prstGeom prst="rect">
            <a:avLst/>
          </a:prstGeom>
          <a:solidFill>
            <a:schemeClr val="bg1">
              <a:lumMod val="85000"/>
            </a:schemeClr>
          </a:solidFill>
          <a:ln w="38100">
            <a:noFill/>
            <a:miter lim="800000"/>
            <a:headEnd/>
            <a:tailEnd/>
          </a:ln>
        </p:spPr>
        <p:txBody>
          <a:bodyPr wrap="none" anchor="ctr"/>
          <a:lstStyle/>
          <a:p>
            <a:pPr marL="0" marR="0" lvl="0" indent="0" algn="ctr" defTabSz="914363" rtl="0" eaLnBrk="1" fontAlgn="auto" latinLnBrk="0" hangingPunct="1">
              <a:lnSpc>
                <a:spcPct val="90000"/>
              </a:lnSpc>
              <a:spcBef>
                <a:spcPts val="300"/>
              </a:spcBef>
              <a:spcAft>
                <a:spcPts val="0"/>
              </a:spcAft>
              <a:buClrTx/>
              <a:buSzTx/>
              <a:buFontTx/>
              <a:buNone/>
              <a:tabLst/>
              <a:defRPr/>
            </a:pPr>
            <a:r>
              <a:rPr kumimoji="0" lang="en-US" sz="833" b="1" i="0" u="none" strike="noStrike" kern="0" cap="none" spc="0" normalizeH="0" baseline="0" noProof="0">
                <a:ln>
                  <a:noFill/>
                </a:ln>
                <a:solidFill>
                  <a:srgbClr val="5F249F"/>
                </a:solidFill>
                <a:effectLst/>
                <a:uLnTx/>
                <a:uFillTx/>
                <a:latin typeface="Arial"/>
                <a:ea typeface="+mn-ea"/>
                <a:cs typeface="+mn-cs"/>
              </a:rPr>
              <a:t>SRE</a:t>
            </a:r>
          </a:p>
        </p:txBody>
      </p:sp>
      <p:sp>
        <p:nvSpPr>
          <p:cNvPr id="155" name="Rectangle 17">
            <a:extLst>
              <a:ext uri="{FF2B5EF4-FFF2-40B4-BE49-F238E27FC236}">
                <a16:creationId xmlns:a16="http://schemas.microsoft.com/office/drawing/2014/main" id="{BA48E28C-1CD4-47B2-9804-6AF4E8D741F9}"/>
              </a:ext>
            </a:extLst>
          </p:cNvPr>
          <p:cNvSpPr>
            <a:spLocks noChangeArrowheads="1"/>
          </p:cNvSpPr>
          <p:nvPr/>
        </p:nvSpPr>
        <p:spPr bwMode="auto">
          <a:xfrm>
            <a:off x="4336493" y="3263933"/>
            <a:ext cx="921970" cy="365760"/>
          </a:xfrm>
          <a:prstGeom prst="rect">
            <a:avLst/>
          </a:prstGeom>
          <a:solidFill>
            <a:schemeClr val="bg1">
              <a:lumMod val="85000"/>
            </a:schemeClr>
          </a:solidFill>
          <a:ln w="25400">
            <a:noFill/>
            <a:miter lim="800000"/>
            <a:headEnd/>
            <a:tailEnd/>
          </a:ln>
        </p:spPr>
        <p:txBody>
          <a:bodyPr wrap="none" lIns="0" tIns="0" rIns="0" bIns="0" anchor="ctr"/>
          <a:lstStyle/>
          <a:p>
            <a:pPr marL="0" marR="0" lvl="0" indent="0" algn="ctr" defTabSz="914363" rtl="0" eaLnBrk="1" fontAlgn="auto" latinLnBrk="0" hangingPunct="1">
              <a:lnSpc>
                <a:spcPct val="100000"/>
              </a:lnSpc>
              <a:spcBef>
                <a:spcPts val="300"/>
              </a:spcBef>
              <a:spcAft>
                <a:spcPts val="0"/>
              </a:spcAft>
              <a:buClrTx/>
              <a:buSzTx/>
              <a:buFontTx/>
              <a:buNone/>
              <a:tabLst/>
              <a:defRPr/>
            </a:pPr>
            <a:r>
              <a:rPr kumimoji="0" lang="en-US" sz="900" b="0" i="0" u="none" strike="noStrike" kern="0" cap="none" spc="0" normalizeH="0" baseline="0" noProof="0">
                <a:ln>
                  <a:noFill/>
                </a:ln>
                <a:solidFill>
                  <a:srgbClr val="5F249F"/>
                </a:solidFill>
                <a:effectLst/>
                <a:uLnTx/>
                <a:uFillTx/>
                <a:latin typeface="Arial"/>
                <a:ea typeface="+mn-ea"/>
                <a:cs typeface="+mn-cs"/>
              </a:rPr>
              <a:t>Critical Inc. Mgr</a:t>
            </a:r>
          </a:p>
        </p:txBody>
      </p:sp>
      <p:sp>
        <p:nvSpPr>
          <p:cNvPr id="157" name="Rectangle 17">
            <a:extLst>
              <a:ext uri="{FF2B5EF4-FFF2-40B4-BE49-F238E27FC236}">
                <a16:creationId xmlns:a16="http://schemas.microsoft.com/office/drawing/2014/main" id="{202FFEED-9B2A-453E-B369-39E0BC57D571}"/>
              </a:ext>
            </a:extLst>
          </p:cNvPr>
          <p:cNvSpPr>
            <a:spLocks noChangeArrowheads="1"/>
          </p:cNvSpPr>
          <p:nvPr/>
        </p:nvSpPr>
        <p:spPr bwMode="auto">
          <a:xfrm>
            <a:off x="7004400" y="5436914"/>
            <a:ext cx="1051560" cy="188089"/>
          </a:xfrm>
          <a:prstGeom prst="rect">
            <a:avLst/>
          </a:prstGeom>
          <a:solidFill>
            <a:schemeClr val="bg1">
              <a:lumMod val="85000"/>
            </a:schemeClr>
          </a:solidFill>
          <a:ln w="38100">
            <a:noFill/>
            <a:miter lim="800000"/>
            <a:headEnd/>
            <a:tailEnd/>
          </a:ln>
        </p:spPr>
        <p:txBody>
          <a:bodyPr wrap="none" anchor="ctr"/>
          <a:lstStyle/>
          <a:p>
            <a:pPr marL="0" marR="0" lvl="0" indent="0" algn="ctr" defTabSz="914363" rtl="0" eaLnBrk="1" fontAlgn="auto" latinLnBrk="0" hangingPunct="1">
              <a:lnSpc>
                <a:spcPct val="90000"/>
              </a:lnSpc>
              <a:spcBef>
                <a:spcPts val="300"/>
              </a:spcBef>
              <a:spcAft>
                <a:spcPts val="0"/>
              </a:spcAft>
              <a:buClrTx/>
              <a:buSzTx/>
              <a:buFontTx/>
              <a:buNone/>
              <a:tabLst/>
              <a:defRPr/>
            </a:pPr>
            <a:endParaRPr kumimoji="0" lang="en-US" sz="833" b="1" i="0" u="none" strike="noStrike" kern="0" cap="none" spc="0" normalizeH="0" baseline="0" noProof="0">
              <a:ln>
                <a:noFill/>
              </a:ln>
              <a:solidFill>
                <a:srgbClr val="FFFFFF"/>
              </a:solidFill>
              <a:effectLst/>
              <a:uLnTx/>
              <a:uFillTx/>
              <a:latin typeface="Arial"/>
              <a:ea typeface="+mn-ea"/>
              <a:cs typeface="+mn-cs"/>
            </a:endParaRPr>
          </a:p>
        </p:txBody>
      </p:sp>
      <p:sp>
        <p:nvSpPr>
          <p:cNvPr id="158" name="Rectangle 17">
            <a:extLst>
              <a:ext uri="{FF2B5EF4-FFF2-40B4-BE49-F238E27FC236}">
                <a16:creationId xmlns:a16="http://schemas.microsoft.com/office/drawing/2014/main" id="{68DA1B81-336C-49A2-8F70-A3C65C86604E}"/>
              </a:ext>
            </a:extLst>
          </p:cNvPr>
          <p:cNvSpPr>
            <a:spLocks noChangeArrowheads="1"/>
          </p:cNvSpPr>
          <p:nvPr/>
        </p:nvSpPr>
        <p:spPr bwMode="auto">
          <a:xfrm>
            <a:off x="9405667" y="5436914"/>
            <a:ext cx="1051560" cy="188089"/>
          </a:xfrm>
          <a:prstGeom prst="rect">
            <a:avLst/>
          </a:prstGeom>
          <a:solidFill>
            <a:schemeClr val="bg1">
              <a:lumMod val="85000"/>
            </a:schemeClr>
          </a:solidFill>
          <a:ln w="38100">
            <a:noFill/>
            <a:miter lim="800000"/>
            <a:headEnd/>
            <a:tailEnd/>
          </a:ln>
        </p:spPr>
        <p:txBody>
          <a:bodyPr wrap="none" anchor="ctr"/>
          <a:lstStyle/>
          <a:p>
            <a:pPr marL="0" marR="0" lvl="0" indent="0" algn="ctr" defTabSz="914363" rtl="0" eaLnBrk="1" fontAlgn="auto" latinLnBrk="0" hangingPunct="1">
              <a:lnSpc>
                <a:spcPct val="90000"/>
              </a:lnSpc>
              <a:spcBef>
                <a:spcPts val="300"/>
              </a:spcBef>
              <a:spcAft>
                <a:spcPts val="0"/>
              </a:spcAft>
              <a:buClrTx/>
              <a:buSzTx/>
              <a:buFontTx/>
              <a:buNone/>
              <a:tabLst/>
              <a:defRPr/>
            </a:pPr>
            <a:endParaRPr kumimoji="0" lang="en-US" sz="833" b="1" i="0" u="none" strike="noStrike" kern="0" cap="none" spc="0" normalizeH="0" baseline="0" noProof="0">
              <a:ln>
                <a:noFill/>
              </a:ln>
              <a:solidFill>
                <a:srgbClr val="FFFFFF"/>
              </a:solidFill>
              <a:effectLst/>
              <a:uLnTx/>
              <a:uFillTx/>
              <a:latin typeface="Arial"/>
              <a:ea typeface="+mn-ea"/>
              <a:cs typeface="+mn-cs"/>
            </a:endParaRPr>
          </a:p>
        </p:txBody>
      </p:sp>
      <p:sp>
        <p:nvSpPr>
          <p:cNvPr id="159" name="Rectangle 17">
            <a:extLst>
              <a:ext uri="{FF2B5EF4-FFF2-40B4-BE49-F238E27FC236}">
                <a16:creationId xmlns:a16="http://schemas.microsoft.com/office/drawing/2014/main" id="{BE6D700E-B450-4F5F-A116-AA697B5ED287}"/>
              </a:ext>
            </a:extLst>
          </p:cNvPr>
          <p:cNvSpPr>
            <a:spLocks noChangeArrowheads="1"/>
          </p:cNvSpPr>
          <p:nvPr/>
        </p:nvSpPr>
        <p:spPr bwMode="auto">
          <a:xfrm>
            <a:off x="4644222" y="5436914"/>
            <a:ext cx="1051560" cy="188089"/>
          </a:xfrm>
          <a:prstGeom prst="rect">
            <a:avLst/>
          </a:prstGeom>
          <a:solidFill>
            <a:schemeClr val="bg1">
              <a:lumMod val="85000"/>
            </a:schemeClr>
          </a:solidFill>
          <a:ln w="38100">
            <a:noFill/>
            <a:miter lim="800000"/>
            <a:headEnd/>
            <a:tailEnd/>
          </a:ln>
        </p:spPr>
        <p:txBody>
          <a:bodyPr wrap="none" anchor="ctr"/>
          <a:lstStyle/>
          <a:p>
            <a:pPr marL="0" marR="0" lvl="0" indent="0" algn="ctr" defTabSz="914363" rtl="0" eaLnBrk="1" fontAlgn="auto" latinLnBrk="0" hangingPunct="1">
              <a:lnSpc>
                <a:spcPct val="90000"/>
              </a:lnSpc>
              <a:spcBef>
                <a:spcPts val="300"/>
              </a:spcBef>
              <a:spcAft>
                <a:spcPts val="0"/>
              </a:spcAft>
              <a:buClrTx/>
              <a:buSzTx/>
              <a:buFontTx/>
              <a:buNone/>
              <a:tabLst/>
              <a:defRPr/>
            </a:pPr>
            <a:endParaRPr kumimoji="0" lang="en-US" sz="833" b="1" i="0" u="none" strike="noStrike" kern="0" cap="none" spc="0" normalizeH="0" baseline="0" noProof="0">
              <a:ln>
                <a:noFill/>
              </a:ln>
              <a:solidFill>
                <a:srgbClr val="FFFFFF"/>
              </a:solidFill>
              <a:effectLst/>
              <a:uLnTx/>
              <a:uFillTx/>
              <a:latin typeface="Arial"/>
              <a:ea typeface="+mn-ea"/>
              <a:cs typeface="+mn-cs"/>
            </a:endParaRPr>
          </a:p>
        </p:txBody>
      </p:sp>
      <p:sp>
        <p:nvSpPr>
          <p:cNvPr id="160" name="Rectangle 17">
            <a:extLst>
              <a:ext uri="{FF2B5EF4-FFF2-40B4-BE49-F238E27FC236}">
                <a16:creationId xmlns:a16="http://schemas.microsoft.com/office/drawing/2014/main" id="{4D57A7E9-819D-41CE-A660-580731F5CB30}"/>
              </a:ext>
            </a:extLst>
          </p:cNvPr>
          <p:cNvSpPr>
            <a:spLocks noChangeArrowheads="1"/>
          </p:cNvSpPr>
          <p:nvPr/>
        </p:nvSpPr>
        <p:spPr bwMode="auto">
          <a:xfrm>
            <a:off x="2432184" y="5436914"/>
            <a:ext cx="1051560" cy="188089"/>
          </a:xfrm>
          <a:prstGeom prst="rect">
            <a:avLst/>
          </a:prstGeom>
          <a:solidFill>
            <a:schemeClr val="bg1">
              <a:lumMod val="85000"/>
            </a:schemeClr>
          </a:solidFill>
          <a:ln w="38100">
            <a:noFill/>
            <a:miter lim="800000"/>
            <a:headEnd/>
            <a:tailEnd/>
          </a:ln>
        </p:spPr>
        <p:txBody>
          <a:bodyPr wrap="none" anchor="ctr"/>
          <a:lstStyle/>
          <a:p>
            <a:pPr marL="0" marR="0" lvl="0" indent="0" algn="ctr" defTabSz="914363" rtl="0" eaLnBrk="1" fontAlgn="auto" latinLnBrk="0" hangingPunct="1">
              <a:lnSpc>
                <a:spcPct val="90000"/>
              </a:lnSpc>
              <a:spcBef>
                <a:spcPts val="300"/>
              </a:spcBef>
              <a:spcAft>
                <a:spcPts val="0"/>
              </a:spcAft>
              <a:buClrTx/>
              <a:buSzTx/>
              <a:buFontTx/>
              <a:buNone/>
              <a:tabLst/>
              <a:defRPr/>
            </a:pPr>
            <a:endParaRPr kumimoji="0" lang="en-US" sz="833" b="1" i="0" u="none" strike="noStrike" kern="0" cap="none" spc="0" normalizeH="0" baseline="0" noProof="0">
              <a:ln>
                <a:noFill/>
              </a:ln>
              <a:solidFill>
                <a:srgbClr val="FFFFFF"/>
              </a:solidFill>
              <a:effectLst/>
              <a:uLnTx/>
              <a:uFillTx/>
              <a:latin typeface="Arial"/>
              <a:ea typeface="+mn-ea"/>
              <a:cs typeface="+mn-cs"/>
            </a:endParaRPr>
          </a:p>
        </p:txBody>
      </p:sp>
      <p:sp>
        <p:nvSpPr>
          <p:cNvPr id="162" name="Rectangle 17">
            <a:extLst>
              <a:ext uri="{FF2B5EF4-FFF2-40B4-BE49-F238E27FC236}">
                <a16:creationId xmlns:a16="http://schemas.microsoft.com/office/drawing/2014/main" id="{F3AC7008-F61D-4509-9C30-3E2F8DD47BF2}"/>
              </a:ext>
            </a:extLst>
          </p:cNvPr>
          <p:cNvSpPr>
            <a:spLocks noChangeArrowheads="1"/>
          </p:cNvSpPr>
          <p:nvPr/>
        </p:nvSpPr>
        <p:spPr bwMode="auto">
          <a:xfrm>
            <a:off x="3016350" y="3267232"/>
            <a:ext cx="914400" cy="365760"/>
          </a:xfrm>
          <a:prstGeom prst="rect">
            <a:avLst/>
          </a:prstGeom>
          <a:solidFill>
            <a:srgbClr val="5F249F"/>
          </a:solidFill>
          <a:ln w="9525">
            <a:solidFill>
              <a:srgbClr val="5F249F"/>
            </a:solidFill>
            <a:miter lim="800000"/>
            <a:headEnd/>
            <a:tailEnd/>
          </a:ln>
        </p:spPr>
        <p:txBody>
          <a:bodyPr wrap="none" lIns="0" tIns="0" rIns="0" bIns="0" anchor="ctr"/>
          <a:lstStyle/>
          <a:p>
            <a:pPr marL="0" marR="0" lvl="0" indent="0" algn="ctr" defTabSz="914363" rtl="0" eaLnBrk="1" fontAlgn="auto" latinLnBrk="0" hangingPunct="1">
              <a:lnSpc>
                <a:spcPct val="100000"/>
              </a:lnSpc>
              <a:spcBef>
                <a:spcPts val="300"/>
              </a:spcBef>
              <a:spcAft>
                <a:spcPts val="0"/>
              </a:spcAft>
              <a:buClrTx/>
              <a:buSzTx/>
              <a:buFontTx/>
              <a:buNone/>
              <a:tabLst/>
              <a:defRPr/>
            </a:pPr>
            <a:r>
              <a:rPr kumimoji="0" lang="en-US" sz="900" b="0" i="0" u="none" strike="noStrike" kern="0" cap="none" spc="0" normalizeH="0" baseline="0" noProof="0">
                <a:ln>
                  <a:noFill/>
                </a:ln>
                <a:solidFill>
                  <a:srgbClr val="FFFFFF"/>
                </a:solidFill>
                <a:effectLst/>
                <a:uLnTx/>
                <a:uFillTx/>
                <a:latin typeface="Arial"/>
                <a:ea typeface="+mn-ea"/>
                <a:cs typeface="+mn-cs"/>
              </a:rPr>
              <a:t>Reporting Team</a:t>
            </a:r>
          </a:p>
        </p:txBody>
      </p:sp>
      <p:sp>
        <p:nvSpPr>
          <p:cNvPr id="165" name="Rectangle 164">
            <a:extLst>
              <a:ext uri="{FF2B5EF4-FFF2-40B4-BE49-F238E27FC236}">
                <a16:creationId xmlns:a16="http://schemas.microsoft.com/office/drawing/2014/main" id="{9BDCAB01-58D1-432A-8585-2D6AC992D613}"/>
              </a:ext>
            </a:extLst>
          </p:cNvPr>
          <p:cNvSpPr>
            <a:spLocks noChangeArrowheads="1"/>
          </p:cNvSpPr>
          <p:nvPr/>
        </p:nvSpPr>
        <p:spPr bwMode="auto">
          <a:xfrm>
            <a:off x="243983" y="6035078"/>
            <a:ext cx="1417107" cy="520805"/>
          </a:xfrm>
          <a:prstGeom prst="rect">
            <a:avLst/>
          </a:prstGeom>
          <a:solidFill>
            <a:schemeClr val="bg1">
              <a:lumMod val="85000"/>
            </a:schemeClr>
          </a:solidFill>
          <a:ln w="28575">
            <a:noFill/>
            <a:prstDash val="solid"/>
            <a:miter lim="800000"/>
            <a:headEnd/>
            <a:tailEnd/>
          </a:ln>
        </p:spPr>
        <p:txBody>
          <a:bodyPr wrap="none" anchor="ctr"/>
          <a:lstStyle/>
          <a:p>
            <a:pPr marL="0" marR="0" lvl="0" indent="0" algn="ctr" defTabSz="914363" rtl="0" eaLnBrk="1" fontAlgn="auto" latinLnBrk="0" hangingPunct="1">
              <a:lnSpc>
                <a:spcPct val="100000"/>
              </a:lnSpc>
              <a:spcBef>
                <a:spcPts val="0"/>
              </a:spcBef>
              <a:spcAft>
                <a:spcPts val="250"/>
              </a:spcAft>
              <a:buClrTx/>
              <a:buSzTx/>
              <a:buFontTx/>
              <a:buNone/>
              <a:tabLst/>
              <a:defRPr/>
            </a:pPr>
            <a:r>
              <a:rPr kumimoji="0" lang="en-US" sz="1000" b="0" i="0" u="none" strike="noStrike" kern="0" cap="none" spc="0" normalizeH="0" baseline="0" noProof="0">
                <a:ln>
                  <a:noFill/>
                </a:ln>
                <a:solidFill>
                  <a:srgbClr val="5F249F"/>
                </a:solidFill>
                <a:effectLst/>
                <a:uLnTx/>
                <a:uFillTx/>
                <a:latin typeface="Arial"/>
                <a:ea typeface="+mn-ea"/>
                <a:cs typeface="+mn-cs"/>
              </a:rPr>
              <a:t>CARIAD </a:t>
            </a:r>
            <a:br>
              <a:rPr kumimoji="0" lang="en-US" sz="1000" b="0" i="0" u="none" strike="noStrike" kern="0" cap="none" spc="0" normalizeH="0" baseline="0" noProof="0">
                <a:ln>
                  <a:noFill/>
                </a:ln>
                <a:solidFill>
                  <a:srgbClr val="5F249F"/>
                </a:solidFill>
                <a:effectLst/>
                <a:uLnTx/>
                <a:uFillTx/>
                <a:latin typeface="Arial"/>
                <a:ea typeface="+mn-ea"/>
                <a:cs typeface="+mn-cs"/>
              </a:rPr>
            </a:br>
            <a:r>
              <a:rPr kumimoji="0" lang="en-US" sz="1000" b="0" i="0" u="none" strike="noStrike" kern="0" cap="none" spc="0" normalizeH="0" baseline="0" noProof="0">
                <a:ln>
                  <a:noFill/>
                </a:ln>
                <a:solidFill>
                  <a:srgbClr val="5F249F"/>
                </a:solidFill>
                <a:effectLst/>
                <a:uLnTx/>
                <a:uFillTx/>
                <a:latin typeface="Arial"/>
                <a:ea typeface="+mn-ea"/>
                <a:cs typeface="+mn-cs"/>
              </a:rPr>
              <a:t>requested</a:t>
            </a:r>
            <a:br>
              <a:rPr kumimoji="0" lang="en-US" sz="1000" b="0" i="0" u="none" strike="noStrike" kern="0" cap="none" spc="0" normalizeH="0" baseline="0" noProof="0">
                <a:ln>
                  <a:noFill/>
                </a:ln>
                <a:solidFill>
                  <a:srgbClr val="5F249F"/>
                </a:solidFill>
                <a:effectLst/>
                <a:uLnTx/>
                <a:uFillTx/>
                <a:latin typeface="Arial"/>
                <a:ea typeface="+mn-ea"/>
                <a:cs typeface="+mn-cs"/>
              </a:rPr>
            </a:br>
            <a:r>
              <a:rPr kumimoji="0" lang="en-US" sz="1000" b="0" i="0" u="none" strike="noStrike" kern="0" cap="none" spc="0" normalizeH="0" baseline="0" noProof="0">
                <a:ln>
                  <a:noFill/>
                </a:ln>
                <a:solidFill>
                  <a:srgbClr val="5F249F"/>
                </a:solidFill>
                <a:effectLst/>
                <a:uLnTx/>
                <a:uFillTx/>
                <a:latin typeface="Arial"/>
                <a:ea typeface="+mn-ea"/>
                <a:cs typeface="+mn-cs"/>
              </a:rPr>
              <a:t>DXC Roles</a:t>
            </a:r>
          </a:p>
        </p:txBody>
      </p:sp>
      <p:cxnSp>
        <p:nvCxnSpPr>
          <p:cNvPr id="15" name="Connector: Elbow 14">
            <a:extLst>
              <a:ext uri="{FF2B5EF4-FFF2-40B4-BE49-F238E27FC236}">
                <a16:creationId xmlns:a16="http://schemas.microsoft.com/office/drawing/2014/main" id="{42A0FA93-573A-41A5-8A43-BA16058103D1}"/>
              </a:ext>
            </a:extLst>
          </p:cNvPr>
          <p:cNvCxnSpPr>
            <a:stCxn id="77" idx="2"/>
            <a:endCxn id="79" idx="0"/>
          </p:cNvCxnSpPr>
          <p:nvPr/>
        </p:nvCxnSpPr>
        <p:spPr>
          <a:xfrm rot="5400000">
            <a:off x="4221630" y="171270"/>
            <a:ext cx="158220" cy="3901878"/>
          </a:xfrm>
          <a:prstGeom prst="bentConnector3">
            <a:avLst/>
          </a:prstGeom>
          <a:ln/>
        </p:spPr>
        <p:style>
          <a:lnRef idx="1">
            <a:schemeClr val="dk1"/>
          </a:lnRef>
          <a:fillRef idx="0">
            <a:schemeClr val="dk1"/>
          </a:fillRef>
          <a:effectRef idx="0">
            <a:schemeClr val="dk1"/>
          </a:effectRef>
          <a:fontRef idx="minor">
            <a:schemeClr val="tx1"/>
          </a:fontRef>
        </p:style>
      </p:cxnSp>
      <p:cxnSp>
        <p:nvCxnSpPr>
          <p:cNvPr id="20" name="Connector: Elbow 19">
            <a:extLst>
              <a:ext uri="{FF2B5EF4-FFF2-40B4-BE49-F238E27FC236}">
                <a16:creationId xmlns:a16="http://schemas.microsoft.com/office/drawing/2014/main" id="{94F544CD-6CDE-474E-9810-73B665E8DF01}"/>
              </a:ext>
            </a:extLst>
          </p:cNvPr>
          <p:cNvCxnSpPr>
            <a:stCxn id="77" idx="2"/>
            <a:endCxn id="18" idx="0"/>
          </p:cNvCxnSpPr>
          <p:nvPr/>
        </p:nvCxnSpPr>
        <p:spPr>
          <a:xfrm rot="5400000">
            <a:off x="4709365" y="659005"/>
            <a:ext cx="158220" cy="2926409"/>
          </a:xfrm>
          <a:prstGeom prst="bentConnector3">
            <a:avLst/>
          </a:prstGeom>
          <a:ln/>
        </p:spPr>
        <p:style>
          <a:lnRef idx="1">
            <a:schemeClr val="dk1"/>
          </a:lnRef>
          <a:fillRef idx="0">
            <a:schemeClr val="dk1"/>
          </a:fillRef>
          <a:effectRef idx="0">
            <a:schemeClr val="dk1"/>
          </a:effectRef>
          <a:fontRef idx="minor">
            <a:schemeClr val="tx1"/>
          </a:fontRef>
        </p:style>
      </p:cxnSp>
      <p:cxnSp>
        <p:nvCxnSpPr>
          <p:cNvPr id="23" name="Connector: Elbow 22">
            <a:extLst>
              <a:ext uri="{FF2B5EF4-FFF2-40B4-BE49-F238E27FC236}">
                <a16:creationId xmlns:a16="http://schemas.microsoft.com/office/drawing/2014/main" id="{355AA37C-E28E-4AA2-977A-7FC04BCBF639}"/>
              </a:ext>
            </a:extLst>
          </p:cNvPr>
          <p:cNvCxnSpPr>
            <a:stCxn id="77" idx="2"/>
            <a:endCxn id="17" idx="0"/>
          </p:cNvCxnSpPr>
          <p:nvPr/>
        </p:nvCxnSpPr>
        <p:spPr>
          <a:xfrm rot="5400000">
            <a:off x="5197099" y="1146739"/>
            <a:ext cx="158220" cy="1950940"/>
          </a:xfrm>
          <a:prstGeom prst="bentConnector3">
            <a:avLst/>
          </a:prstGeom>
          <a:ln/>
        </p:spPr>
        <p:style>
          <a:lnRef idx="1">
            <a:schemeClr val="dk1"/>
          </a:lnRef>
          <a:fillRef idx="0">
            <a:schemeClr val="dk1"/>
          </a:fillRef>
          <a:effectRef idx="0">
            <a:schemeClr val="dk1"/>
          </a:effectRef>
          <a:fontRef idx="minor">
            <a:schemeClr val="tx1"/>
          </a:fontRef>
        </p:style>
      </p:cxnSp>
      <p:cxnSp>
        <p:nvCxnSpPr>
          <p:cNvPr id="26" name="Connector: Elbow 25">
            <a:extLst>
              <a:ext uri="{FF2B5EF4-FFF2-40B4-BE49-F238E27FC236}">
                <a16:creationId xmlns:a16="http://schemas.microsoft.com/office/drawing/2014/main" id="{48FEF203-23DD-44DA-BC91-7CCD74414770}"/>
              </a:ext>
            </a:extLst>
          </p:cNvPr>
          <p:cNvCxnSpPr>
            <a:stCxn id="77" idx="2"/>
            <a:endCxn id="12" idx="0"/>
          </p:cNvCxnSpPr>
          <p:nvPr/>
        </p:nvCxnSpPr>
        <p:spPr>
          <a:xfrm rot="5400000">
            <a:off x="5684834" y="1634474"/>
            <a:ext cx="158220" cy="975471"/>
          </a:xfrm>
          <a:prstGeom prst="bentConnector3">
            <a:avLst/>
          </a:prstGeom>
          <a:ln/>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id="{1E2D4108-9801-4309-859F-6696BB31B7EB}"/>
              </a:ext>
            </a:extLst>
          </p:cNvPr>
          <p:cNvCxnSpPr>
            <a:stCxn id="77" idx="2"/>
            <a:endCxn id="19" idx="0"/>
          </p:cNvCxnSpPr>
          <p:nvPr/>
        </p:nvCxnSpPr>
        <p:spPr>
          <a:xfrm flipH="1">
            <a:off x="6251677" y="2043099"/>
            <a:ext cx="2" cy="158220"/>
          </a:xfrm>
          <a:prstGeom prst="line">
            <a:avLst/>
          </a:prstGeom>
          <a:ln/>
        </p:spPr>
        <p:style>
          <a:lnRef idx="1">
            <a:schemeClr val="dk1"/>
          </a:lnRef>
          <a:fillRef idx="0">
            <a:schemeClr val="dk1"/>
          </a:fillRef>
          <a:effectRef idx="0">
            <a:schemeClr val="dk1"/>
          </a:effectRef>
          <a:fontRef idx="minor">
            <a:schemeClr val="tx1"/>
          </a:fontRef>
        </p:style>
      </p:cxnSp>
      <p:cxnSp>
        <p:nvCxnSpPr>
          <p:cNvPr id="47" name="Connector: Elbow 46">
            <a:extLst>
              <a:ext uri="{FF2B5EF4-FFF2-40B4-BE49-F238E27FC236}">
                <a16:creationId xmlns:a16="http://schemas.microsoft.com/office/drawing/2014/main" id="{2669D4EE-CFF3-472E-A734-DE0FE98284D0}"/>
              </a:ext>
            </a:extLst>
          </p:cNvPr>
          <p:cNvCxnSpPr>
            <a:stCxn id="77" idx="2"/>
            <a:endCxn id="24" idx="0"/>
          </p:cNvCxnSpPr>
          <p:nvPr/>
        </p:nvCxnSpPr>
        <p:spPr>
          <a:xfrm rot="16200000" flipH="1">
            <a:off x="8123507" y="171270"/>
            <a:ext cx="158220" cy="3901877"/>
          </a:xfrm>
          <a:prstGeom prst="bentConnector3">
            <a:avLst/>
          </a:prstGeom>
          <a:ln/>
        </p:spPr>
        <p:style>
          <a:lnRef idx="1">
            <a:schemeClr val="dk1"/>
          </a:lnRef>
          <a:fillRef idx="0">
            <a:schemeClr val="dk1"/>
          </a:fillRef>
          <a:effectRef idx="0">
            <a:schemeClr val="dk1"/>
          </a:effectRef>
          <a:fontRef idx="minor">
            <a:schemeClr val="tx1"/>
          </a:fontRef>
        </p:style>
      </p:cxnSp>
      <p:cxnSp>
        <p:nvCxnSpPr>
          <p:cNvPr id="49" name="Connector: Elbow 48">
            <a:extLst>
              <a:ext uri="{FF2B5EF4-FFF2-40B4-BE49-F238E27FC236}">
                <a16:creationId xmlns:a16="http://schemas.microsoft.com/office/drawing/2014/main" id="{88BDB3C3-E884-40E5-AD23-F1C8C65532E3}"/>
              </a:ext>
            </a:extLst>
          </p:cNvPr>
          <p:cNvCxnSpPr>
            <a:stCxn id="77" idx="2"/>
            <a:endCxn id="22" idx="0"/>
          </p:cNvCxnSpPr>
          <p:nvPr/>
        </p:nvCxnSpPr>
        <p:spPr>
          <a:xfrm rot="16200000" flipH="1">
            <a:off x="7635771" y="659006"/>
            <a:ext cx="158220" cy="2926405"/>
          </a:xfrm>
          <a:prstGeom prst="bentConnector3">
            <a:avLst/>
          </a:prstGeom>
          <a:ln/>
        </p:spPr>
        <p:style>
          <a:lnRef idx="1">
            <a:schemeClr val="dk1"/>
          </a:lnRef>
          <a:fillRef idx="0">
            <a:schemeClr val="dk1"/>
          </a:fillRef>
          <a:effectRef idx="0">
            <a:schemeClr val="dk1"/>
          </a:effectRef>
          <a:fontRef idx="minor">
            <a:schemeClr val="tx1"/>
          </a:fontRef>
        </p:style>
      </p:cxnSp>
      <p:cxnSp>
        <p:nvCxnSpPr>
          <p:cNvPr id="51" name="Connector: Elbow 50">
            <a:extLst>
              <a:ext uri="{FF2B5EF4-FFF2-40B4-BE49-F238E27FC236}">
                <a16:creationId xmlns:a16="http://schemas.microsoft.com/office/drawing/2014/main" id="{94298AEF-DCF6-4BF0-98A1-C2CD0F140BA2}"/>
              </a:ext>
            </a:extLst>
          </p:cNvPr>
          <p:cNvCxnSpPr>
            <a:stCxn id="77" idx="2"/>
            <a:endCxn id="14" idx="0"/>
          </p:cNvCxnSpPr>
          <p:nvPr/>
        </p:nvCxnSpPr>
        <p:spPr>
          <a:xfrm rot="16200000" flipH="1">
            <a:off x="7148037" y="1146741"/>
            <a:ext cx="158220" cy="1950936"/>
          </a:xfrm>
          <a:prstGeom prst="bentConnector3">
            <a:avLst/>
          </a:prstGeom>
          <a:ln/>
        </p:spPr>
        <p:style>
          <a:lnRef idx="1">
            <a:schemeClr val="dk1"/>
          </a:lnRef>
          <a:fillRef idx="0">
            <a:schemeClr val="dk1"/>
          </a:fillRef>
          <a:effectRef idx="0">
            <a:schemeClr val="dk1"/>
          </a:effectRef>
          <a:fontRef idx="minor">
            <a:schemeClr val="tx1"/>
          </a:fontRef>
        </p:style>
      </p:cxnSp>
      <p:cxnSp>
        <p:nvCxnSpPr>
          <p:cNvPr id="53" name="Connector: Elbow 52">
            <a:extLst>
              <a:ext uri="{FF2B5EF4-FFF2-40B4-BE49-F238E27FC236}">
                <a16:creationId xmlns:a16="http://schemas.microsoft.com/office/drawing/2014/main" id="{DA610C89-12E8-4FC0-BC74-EA4ABD7636CA}"/>
              </a:ext>
            </a:extLst>
          </p:cNvPr>
          <p:cNvCxnSpPr>
            <a:cxnSpLocks/>
            <a:endCxn id="70" idx="0"/>
          </p:cNvCxnSpPr>
          <p:nvPr/>
        </p:nvCxnSpPr>
        <p:spPr>
          <a:xfrm>
            <a:off x="6389300" y="2125289"/>
            <a:ext cx="837846" cy="76030"/>
          </a:xfrm>
          <a:prstGeom prst="bentConnector2">
            <a:avLst/>
          </a:prstGeom>
          <a:ln/>
        </p:spPr>
        <p:style>
          <a:lnRef idx="1">
            <a:schemeClr val="dk1"/>
          </a:lnRef>
          <a:fillRef idx="0">
            <a:schemeClr val="dk1"/>
          </a:fillRef>
          <a:effectRef idx="0">
            <a:schemeClr val="dk1"/>
          </a:effectRef>
          <a:fontRef idx="minor">
            <a:schemeClr val="tx1"/>
          </a:fontRef>
        </p:style>
      </p:cxnSp>
      <p:cxnSp>
        <p:nvCxnSpPr>
          <p:cNvPr id="61" name="Straight Connector 60">
            <a:extLst>
              <a:ext uri="{FF2B5EF4-FFF2-40B4-BE49-F238E27FC236}">
                <a16:creationId xmlns:a16="http://schemas.microsoft.com/office/drawing/2014/main" id="{64A07C6D-567C-44D2-9B4F-0090524A627D}"/>
              </a:ext>
            </a:extLst>
          </p:cNvPr>
          <p:cNvCxnSpPr>
            <a:cxnSpLocks/>
            <a:stCxn id="84" idx="0"/>
          </p:cNvCxnSpPr>
          <p:nvPr/>
        </p:nvCxnSpPr>
        <p:spPr>
          <a:xfrm flipH="1" flipV="1">
            <a:off x="4787193" y="2125291"/>
            <a:ext cx="6500" cy="747392"/>
          </a:xfrm>
          <a:prstGeom prst="line">
            <a:avLst/>
          </a:prstGeom>
          <a:ln/>
        </p:spPr>
        <p:style>
          <a:lnRef idx="1">
            <a:schemeClr val="dk1"/>
          </a:lnRef>
          <a:fillRef idx="0">
            <a:schemeClr val="dk1"/>
          </a:fillRef>
          <a:effectRef idx="0">
            <a:schemeClr val="dk1"/>
          </a:effectRef>
          <a:fontRef idx="minor">
            <a:schemeClr val="tx1"/>
          </a:fontRef>
        </p:style>
      </p:cxnSp>
      <p:cxnSp>
        <p:nvCxnSpPr>
          <p:cNvPr id="64" name="Connector: Elbow 63">
            <a:extLst>
              <a:ext uri="{FF2B5EF4-FFF2-40B4-BE49-F238E27FC236}">
                <a16:creationId xmlns:a16="http://schemas.microsoft.com/office/drawing/2014/main" id="{2F980CEE-E097-4BF2-800F-93C644C72663}"/>
              </a:ext>
            </a:extLst>
          </p:cNvPr>
          <p:cNvCxnSpPr>
            <a:stCxn id="84" idx="1"/>
            <a:endCxn id="162" idx="0"/>
          </p:cNvCxnSpPr>
          <p:nvPr/>
        </p:nvCxnSpPr>
        <p:spPr>
          <a:xfrm rot="10800000" flipV="1">
            <a:off x="3473550" y="3055562"/>
            <a:ext cx="858272" cy="211669"/>
          </a:xfrm>
          <a:prstGeom prst="bentConnector2">
            <a:avLst/>
          </a:prstGeom>
          <a:ln/>
        </p:spPr>
        <p:style>
          <a:lnRef idx="1">
            <a:schemeClr val="dk1"/>
          </a:lnRef>
          <a:fillRef idx="0">
            <a:schemeClr val="dk1"/>
          </a:fillRef>
          <a:effectRef idx="0">
            <a:schemeClr val="dk1"/>
          </a:effectRef>
          <a:fontRef idx="minor">
            <a:schemeClr val="tx1"/>
          </a:fontRef>
        </p:style>
      </p:cxnSp>
      <p:cxnSp>
        <p:nvCxnSpPr>
          <p:cNvPr id="156" name="Straight Connector 155">
            <a:extLst>
              <a:ext uri="{FF2B5EF4-FFF2-40B4-BE49-F238E27FC236}">
                <a16:creationId xmlns:a16="http://schemas.microsoft.com/office/drawing/2014/main" id="{1C58F2D4-0C65-48F0-9C11-708FCF34319E}"/>
              </a:ext>
            </a:extLst>
          </p:cNvPr>
          <p:cNvCxnSpPr>
            <a:cxnSpLocks/>
            <a:stCxn id="150" idx="0"/>
          </p:cNvCxnSpPr>
          <p:nvPr/>
        </p:nvCxnSpPr>
        <p:spPr>
          <a:xfrm flipH="1" flipV="1">
            <a:off x="6736220" y="2125289"/>
            <a:ext cx="5006" cy="747394"/>
          </a:xfrm>
          <a:prstGeom prst="line">
            <a:avLst/>
          </a:prstGeom>
          <a:ln/>
        </p:spPr>
        <p:style>
          <a:lnRef idx="1">
            <a:schemeClr val="dk1"/>
          </a:lnRef>
          <a:fillRef idx="0">
            <a:schemeClr val="dk1"/>
          </a:fillRef>
          <a:effectRef idx="0">
            <a:schemeClr val="dk1"/>
          </a:effectRef>
          <a:fontRef idx="minor">
            <a:schemeClr val="tx1"/>
          </a:fontRef>
        </p:style>
      </p:cxnSp>
      <p:sp>
        <p:nvSpPr>
          <p:cNvPr id="113" name="TextBox 112">
            <a:extLst>
              <a:ext uri="{FF2B5EF4-FFF2-40B4-BE49-F238E27FC236}">
                <a16:creationId xmlns:a16="http://schemas.microsoft.com/office/drawing/2014/main" id="{80737F63-4C96-4C20-B281-7290CD977510}"/>
              </a:ext>
            </a:extLst>
          </p:cNvPr>
          <p:cNvSpPr txBox="1"/>
          <p:nvPr/>
        </p:nvSpPr>
        <p:spPr>
          <a:xfrm>
            <a:off x="4128997" y="5262397"/>
            <a:ext cx="2110159" cy="361509"/>
          </a:xfrm>
          <a:prstGeom prst="rect">
            <a:avLst/>
          </a:prstGeom>
          <a:noFill/>
        </p:spPr>
        <p:txBody>
          <a:bodyPr wrap="square" rtlCol="0">
            <a:spAutoFit/>
          </a:bodyPr>
          <a:lstStyle/>
          <a:p>
            <a:pPr marL="0" marR="0" lvl="0" indent="0" algn="l" defTabSz="914363" rtl="0" eaLnBrk="1" fontAlgn="auto" latinLnBrk="0" hangingPunct="1">
              <a:lnSpc>
                <a:spcPct val="90000"/>
              </a:lnSpc>
              <a:spcBef>
                <a:spcPts val="0"/>
              </a:spcBef>
              <a:spcAft>
                <a:spcPts val="250"/>
              </a:spcAft>
              <a:buClrTx/>
              <a:buSzTx/>
              <a:buFontTx/>
              <a:buNone/>
              <a:tabLst/>
              <a:defRPr/>
            </a:pPr>
            <a:r>
              <a:rPr kumimoji="0" lang="en-GB" sz="833" b="0" i="0" u="none" strike="noStrike" kern="1200" cap="none" spc="0" normalizeH="0" baseline="0" noProof="0">
                <a:ln>
                  <a:noFill/>
                </a:ln>
                <a:solidFill>
                  <a:srgbClr val="000000"/>
                </a:solidFill>
                <a:effectLst/>
                <a:uLnTx/>
                <a:uFillTx/>
                <a:latin typeface="Arial"/>
                <a:ea typeface="+mn-ea"/>
                <a:cs typeface="+mn-cs"/>
              </a:rPr>
              <a:t>Scrum Master / SRE</a:t>
            </a:r>
            <a:endParaRPr kumimoji="0" lang="en-GB" sz="833" b="1" i="0" u="none" strike="noStrike" kern="0" cap="none" spc="0" normalizeH="0" baseline="0" noProof="0">
              <a:ln>
                <a:noFill/>
              </a:ln>
              <a:solidFill>
                <a:srgbClr val="FFFFFF"/>
              </a:solidFill>
              <a:effectLst/>
              <a:uLnTx/>
              <a:uFillTx/>
              <a:latin typeface="Arial"/>
              <a:ea typeface="+mn-ea"/>
              <a:cs typeface="+mn-cs"/>
            </a:endParaRPr>
          </a:p>
          <a:p>
            <a:pPr marL="0" marR="0" lvl="0" indent="0" algn="l" defTabSz="914363" rtl="0" eaLnBrk="1" fontAlgn="auto" latinLnBrk="0" hangingPunct="1">
              <a:lnSpc>
                <a:spcPct val="90000"/>
              </a:lnSpc>
              <a:spcBef>
                <a:spcPts val="0"/>
              </a:spcBef>
              <a:spcAft>
                <a:spcPts val="250"/>
              </a:spcAft>
              <a:buClrTx/>
              <a:buSzTx/>
              <a:buFontTx/>
              <a:buNone/>
              <a:tabLst/>
              <a:defRPr/>
            </a:pPr>
            <a:r>
              <a:rPr kumimoji="0" lang="en-GB" sz="833" b="1" i="0" u="none" strike="noStrike" kern="0" cap="none" spc="0" normalizeH="0" baseline="0" noProof="0">
                <a:ln>
                  <a:noFill/>
                </a:ln>
                <a:solidFill>
                  <a:srgbClr val="000000"/>
                </a:solidFill>
                <a:effectLst/>
                <a:uLnTx/>
                <a:uFillTx/>
                <a:latin typeface="Arial"/>
                <a:ea typeface="+mn-ea"/>
                <a:cs typeface="+mn-cs"/>
              </a:rPr>
              <a:t>P</a:t>
            </a:r>
            <a:r>
              <a:rPr kumimoji="0" lang="en-GB" sz="833" b="0" i="0" u="none" strike="noStrike" kern="1200" cap="none" spc="0" normalizeH="0" baseline="0" noProof="0">
                <a:ln>
                  <a:noFill/>
                </a:ln>
                <a:solidFill>
                  <a:srgbClr val="000000"/>
                </a:solidFill>
                <a:effectLst/>
                <a:uLnTx/>
                <a:uFillTx/>
                <a:latin typeface="Arial"/>
                <a:ea typeface="+mn-ea"/>
                <a:cs typeface="+mn-cs"/>
              </a:rPr>
              <a:t>roduct / </a:t>
            </a:r>
            <a:r>
              <a:rPr kumimoji="0" lang="en-GB" sz="833" b="0" i="0" u="none" strike="noStrike" kern="1200" cap="none" spc="0" normalizeH="0" baseline="0" noProof="0">
                <a:ln>
                  <a:noFill/>
                </a:ln>
                <a:solidFill>
                  <a:srgbClr val="5F249F"/>
                </a:solidFill>
                <a:effectLst/>
                <a:uLnTx/>
                <a:uFillTx/>
                <a:latin typeface="Arial"/>
                <a:ea typeface="+mn-ea"/>
                <a:cs typeface="+mn-cs"/>
              </a:rPr>
              <a:t>Proxy Product Owner</a:t>
            </a:r>
          </a:p>
        </p:txBody>
      </p:sp>
      <p:sp>
        <p:nvSpPr>
          <p:cNvPr id="107" name="TextBox 106">
            <a:extLst>
              <a:ext uri="{FF2B5EF4-FFF2-40B4-BE49-F238E27FC236}">
                <a16:creationId xmlns:a16="http://schemas.microsoft.com/office/drawing/2014/main" id="{D5DB7972-E8B8-4893-AAA8-79E01656B8FD}"/>
              </a:ext>
            </a:extLst>
          </p:cNvPr>
          <p:cNvSpPr txBox="1"/>
          <p:nvPr/>
        </p:nvSpPr>
        <p:spPr>
          <a:xfrm>
            <a:off x="1922498" y="5262397"/>
            <a:ext cx="2110159" cy="361509"/>
          </a:xfrm>
          <a:prstGeom prst="rect">
            <a:avLst/>
          </a:prstGeom>
          <a:noFill/>
        </p:spPr>
        <p:txBody>
          <a:bodyPr wrap="square" rtlCol="0">
            <a:spAutoFit/>
          </a:bodyPr>
          <a:lstStyle/>
          <a:p>
            <a:pPr marL="0" marR="0" lvl="0" indent="0" algn="l" defTabSz="914363" rtl="0" eaLnBrk="1" fontAlgn="auto" latinLnBrk="0" hangingPunct="1">
              <a:lnSpc>
                <a:spcPct val="90000"/>
              </a:lnSpc>
              <a:spcBef>
                <a:spcPts val="0"/>
              </a:spcBef>
              <a:spcAft>
                <a:spcPts val="250"/>
              </a:spcAft>
              <a:buClrTx/>
              <a:buSzTx/>
              <a:buFontTx/>
              <a:buNone/>
              <a:tabLst/>
              <a:defRPr/>
            </a:pPr>
            <a:r>
              <a:rPr kumimoji="0" lang="en-GB" sz="833" b="0" i="0" u="none" strike="noStrike" kern="1200" cap="none" spc="0" normalizeH="0" baseline="0" noProof="0">
                <a:ln>
                  <a:noFill/>
                </a:ln>
                <a:solidFill>
                  <a:srgbClr val="000000"/>
                </a:solidFill>
                <a:effectLst/>
                <a:uLnTx/>
                <a:uFillTx/>
                <a:latin typeface="Arial"/>
                <a:ea typeface="+mn-ea"/>
                <a:cs typeface="+mn-cs"/>
              </a:rPr>
              <a:t>Scrum Master / SRE</a:t>
            </a:r>
            <a:endParaRPr kumimoji="0" lang="en-GB" sz="833" b="1" i="0" u="none" strike="noStrike" kern="0" cap="none" spc="0" normalizeH="0" baseline="0" noProof="0">
              <a:ln>
                <a:noFill/>
              </a:ln>
              <a:solidFill>
                <a:srgbClr val="FFFFFF"/>
              </a:solidFill>
              <a:effectLst/>
              <a:uLnTx/>
              <a:uFillTx/>
              <a:latin typeface="Arial"/>
              <a:ea typeface="+mn-ea"/>
              <a:cs typeface="+mn-cs"/>
            </a:endParaRPr>
          </a:p>
          <a:p>
            <a:pPr marL="0" marR="0" lvl="0" indent="0" algn="l" defTabSz="914363" rtl="0" eaLnBrk="1" fontAlgn="auto" latinLnBrk="0" hangingPunct="1">
              <a:lnSpc>
                <a:spcPct val="90000"/>
              </a:lnSpc>
              <a:spcBef>
                <a:spcPts val="0"/>
              </a:spcBef>
              <a:spcAft>
                <a:spcPts val="250"/>
              </a:spcAft>
              <a:buClrTx/>
              <a:buSzTx/>
              <a:buFontTx/>
              <a:buNone/>
              <a:tabLst/>
              <a:defRPr/>
            </a:pPr>
            <a:r>
              <a:rPr kumimoji="0" lang="en-GB" sz="833" b="1" i="0" u="none" strike="noStrike" kern="0" cap="none" spc="0" normalizeH="0" baseline="0" noProof="0">
                <a:ln>
                  <a:noFill/>
                </a:ln>
                <a:solidFill>
                  <a:srgbClr val="000000"/>
                </a:solidFill>
                <a:effectLst/>
                <a:uLnTx/>
                <a:uFillTx/>
                <a:latin typeface="Arial"/>
                <a:ea typeface="+mn-ea"/>
                <a:cs typeface="+mn-cs"/>
              </a:rPr>
              <a:t>P</a:t>
            </a:r>
            <a:r>
              <a:rPr kumimoji="0" lang="en-GB" sz="833" b="0" i="0" u="none" strike="noStrike" kern="1200" cap="none" spc="0" normalizeH="0" baseline="0" noProof="0">
                <a:ln>
                  <a:noFill/>
                </a:ln>
                <a:solidFill>
                  <a:srgbClr val="000000"/>
                </a:solidFill>
                <a:effectLst/>
                <a:uLnTx/>
                <a:uFillTx/>
                <a:latin typeface="Arial"/>
                <a:ea typeface="+mn-ea"/>
                <a:cs typeface="+mn-cs"/>
              </a:rPr>
              <a:t>roduct / </a:t>
            </a:r>
            <a:r>
              <a:rPr kumimoji="0" lang="en-GB" sz="833" b="0" i="0" u="none" strike="noStrike" kern="1200" cap="none" spc="0" normalizeH="0" baseline="0" noProof="0">
                <a:ln>
                  <a:noFill/>
                </a:ln>
                <a:solidFill>
                  <a:srgbClr val="5F249F"/>
                </a:solidFill>
                <a:effectLst/>
                <a:uLnTx/>
                <a:uFillTx/>
                <a:latin typeface="Arial"/>
                <a:ea typeface="+mn-ea"/>
                <a:cs typeface="+mn-cs"/>
              </a:rPr>
              <a:t>Proxy Product Owner</a:t>
            </a:r>
          </a:p>
        </p:txBody>
      </p:sp>
      <p:sp>
        <p:nvSpPr>
          <p:cNvPr id="116" name="TextBox 115">
            <a:extLst>
              <a:ext uri="{FF2B5EF4-FFF2-40B4-BE49-F238E27FC236}">
                <a16:creationId xmlns:a16="http://schemas.microsoft.com/office/drawing/2014/main" id="{77CCA8FB-74C2-499E-93DC-D871F9ACEAAA}"/>
              </a:ext>
            </a:extLst>
          </p:cNvPr>
          <p:cNvSpPr txBox="1"/>
          <p:nvPr/>
        </p:nvSpPr>
        <p:spPr>
          <a:xfrm>
            <a:off x="8893332" y="5262397"/>
            <a:ext cx="2110159" cy="361509"/>
          </a:xfrm>
          <a:prstGeom prst="rect">
            <a:avLst/>
          </a:prstGeom>
          <a:noFill/>
        </p:spPr>
        <p:txBody>
          <a:bodyPr wrap="square" rtlCol="0">
            <a:spAutoFit/>
          </a:bodyPr>
          <a:lstStyle/>
          <a:p>
            <a:pPr marL="0" marR="0" lvl="0" indent="0" algn="l" defTabSz="914363" rtl="0" eaLnBrk="1" fontAlgn="auto" latinLnBrk="0" hangingPunct="1">
              <a:lnSpc>
                <a:spcPct val="90000"/>
              </a:lnSpc>
              <a:spcBef>
                <a:spcPts val="0"/>
              </a:spcBef>
              <a:spcAft>
                <a:spcPts val="250"/>
              </a:spcAft>
              <a:buClrTx/>
              <a:buSzTx/>
              <a:buFontTx/>
              <a:buNone/>
              <a:tabLst/>
              <a:defRPr/>
            </a:pPr>
            <a:r>
              <a:rPr kumimoji="0" lang="en-GB" sz="833" b="0" i="0" u="none" strike="noStrike" kern="1200" cap="none" spc="0" normalizeH="0" baseline="0" noProof="0">
                <a:ln>
                  <a:noFill/>
                </a:ln>
                <a:solidFill>
                  <a:srgbClr val="000000"/>
                </a:solidFill>
                <a:effectLst/>
                <a:uLnTx/>
                <a:uFillTx/>
                <a:latin typeface="Arial"/>
                <a:ea typeface="+mn-ea"/>
                <a:cs typeface="+mn-cs"/>
              </a:rPr>
              <a:t>Scrum Master / SRE</a:t>
            </a:r>
            <a:endParaRPr kumimoji="0" lang="en-GB" sz="833" b="1" i="0" u="none" strike="noStrike" kern="0" cap="none" spc="0" normalizeH="0" baseline="0" noProof="0">
              <a:ln>
                <a:noFill/>
              </a:ln>
              <a:solidFill>
                <a:srgbClr val="FFFFFF"/>
              </a:solidFill>
              <a:effectLst/>
              <a:uLnTx/>
              <a:uFillTx/>
              <a:latin typeface="Arial"/>
              <a:ea typeface="+mn-ea"/>
              <a:cs typeface="+mn-cs"/>
            </a:endParaRPr>
          </a:p>
          <a:p>
            <a:pPr marL="0" marR="0" lvl="0" indent="0" algn="l" defTabSz="914363" rtl="0" eaLnBrk="1" fontAlgn="auto" latinLnBrk="0" hangingPunct="1">
              <a:lnSpc>
                <a:spcPct val="90000"/>
              </a:lnSpc>
              <a:spcBef>
                <a:spcPts val="0"/>
              </a:spcBef>
              <a:spcAft>
                <a:spcPts val="250"/>
              </a:spcAft>
              <a:buClrTx/>
              <a:buSzTx/>
              <a:buFontTx/>
              <a:buNone/>
              <a:tabLst/>
              <a:defRPr/>
            </a:pPr>
            <a:r>
              <a:rPr kumimoji="0" lang="en-GB" sz="833" b="1" i="0" u="none" strike="noStrike" kern="0" cap="none" spc="0" normalizeH="0" baseline="0" noProof="0">
                <a:ln>
                  <a:noFill/>
                </a:ln>
                <a:solidFill>
                  <a:srgbClr val="000000"/>
                </a:solidFill>
                <a:effectLst/>
                <a:uLnTx/>
                <a:uFillTx/>
                <a:latin typeface="Arial"/>
                <a:ea typeface="+mn-ea"/>
                <a:cs typeface="+mn-cs"/>
              </a:rPr>
              <a:t>P</a:t>
            </a:r>
            <a:r>
              <a:rPr kumimoji="0" lang="en-GB" sz="833" b="0" i="0" u="none" strike="noStrike" kern="1200" cap="none" spc="0" normalizeH="0" baseline="0" noProof="0">
                <a:ln>
                  <a:noFill/>
                </a:ln>
                <a:solidFill>
                  <a:srgbClr val="000000"/>
                </a:solidFill>
                <a:effectLst/>
                <a:uLnTx/>
                <a:uFillTx/>
                <a:latin typeface="Arial"/>
                <a:ea typeface="+mn-ea"/>
                <a:cs typeface="+mn-cs"/>
              </a:rPr>
              <a:t>roduct / </a:t>
            </a:r>
            <a:r>
              <a:rPr kumimoji="0" lang="en-GB" sz="833" b="0" i="0" u="none" strike="noStrike" kern="1200" cap="none" spc="0" normalizeH="0" baseline="0" noProof="0">
                <a:ln>
                  <a:noFill/>
                </a:ln>
                <a:solidFill>
                  <a:srgbClr val="5F249F"/>
                </a:solidFill>
                <a:effectLst/>
                <a:uLnTx/>
                <a:uFillTx/>
                <a:latin typeface="Arial"/>
                <a:ea typeface="+mn-ea"/>
                <a:cs typeface="+mn-cs"/>
              </a:rPr>
              <a:t>Proxy Product Owner</a:t>
            </a:r>
          </a:p>
        </p:txBody>
      </p:sp>
      <p:sp>
        <p:nvSpPr>
          <p:cNvPr id="114" name="TextBox 113">
            <a:extLst>
              <a:ext uri="{FF2B5EF4-FFF2-40B4-BE49-F238E27FC236}">
                <a16:creationId xmlns:a16="http://schemas.microsoft.com/office/drawing/2014/main" id="{3537B40E-39C0-4D77-9225-0CB2532C5B6E}"/>
              </a:ext>
            </a:extLst>
          </p:cNvPr>
          <p:cNvSpPr txBox="1"/>
          <p:nvPr/>
        </p:nvSpPr>
        <p:spPr>
          <a:xfrm>
            <a:off x="6491349" y="5262397"/>
            <a:ext cx="2110159" cy="361509"/>
          </a:xfrm>
          <a:prstGeom prst="rect">
            <a:avLst/>
          </a:prstGeom>
          <a:noFill/>
        </p:spPr>
        <p:txBody>
          <a:bodyPr wrap="square" rtlCol="0">
            <a:spAutoFit/>
          </a:bodyPr>
          <a:lstStyle/>
          <a:p>
            <a:pPr marL="0" marR="0" lvl="0" indent="0" algn="l" defTabSz="914363" rtl="0" eaLnBrk="1" fontAlgn="auto" latinLnBrk="0" hangingPunct="1">
              <a:lnSpc>
                <a:spcPct val="90000"/>
              </a:lnSpc>
              <a:spcBef>
                <a:spcPts val="0"/>
              </a:spcBef>
              <a:spcAft>
                <a:spcPts val="250"/>
              </a:spcAft>
              <a:buClrTx/>
              <a:buSzTx/>
              <a:buFontTx/>
              <a:buNone/>
              <a:tabLst/>
              <a:defRPr/>
            </a:pPr>
            <a:r>
              <a:rPr kumimoji="0" lang="en-GB" sz="833" b="0" i="0" u="none" strike="noStrike" kern="1200" cap="none" spc="0" normalizeH="0" baseline="0" noProof="0">
                <a:ln>
                  <a:noFill/>
                </a:ln>
                <a:solidFill>
                  <a:srgbClr val="000000"/>
                </a:solidFill>
                <a:effectLst/>
                <a:uLnTx/>
                <a:uFillTx/>
                <a:latin typeface="Arial"/>
                <a:ea typeface="+mn-ea"/>
                <a:cs typeface="+mn-cs"/>
              </a:rPr>
              <a:t>Scrum Master / SRE	</a:t>
            </a:r>
            <a:endParaRPr kumimoji="0" lang="en-GB" sz="833" b="1" i="0" u="none" strike="noStrike" kern="0" cap="none" spc="0" normalizeH="0" baseline="0" noProof="0">
              <a:ln>
                <a:noFill/>
              </a:ln>
              <a:solidFill>
                <a:srgbClr val="FFFFFF"/>
              </a:solidFill>
              <a:effectLst/>
              <a:uLnTx/>
              <a:uFillTx/>
              <a:latin typeface="Arial"/>
              <a:ea typeface="+mn-ea"/>
              <a:cs typeface="+mn-cs"/>
            </a:endParaRPr>
          </a:p>
          <a:p>
            <a:pPr marL="0" marR="0" lvl="0" indent="0" algn="l" defTabSz="914363" rtl="0" eaLnBrk="1" fontAlgn="auto" latinLnBrk="0" hangingPunct="1">
              <a:lnSpc>
                <a:spcPct val="90000"/>
              </a:lnSpc>
              <a:spcBef>
                <a:spcPts val="0"/>
              </a:spcBef>
              <a:spcAft>
                <a:spcPts val="250"/>
              </a:spcAft>
              <a:buClrTx/>
              <a:buSzTx/>
              <a:buFontTx/>
              <a:buNone/>
              <a:tabLst/>
              <a:defRPr/>
            </a:pPr>
            <a:r>
              <a:rPr kumimoji="0" lang="en-GB" sz="833" b="1" i="0" u="none" strike="noStrike" kern="0" cap="none" spc="0" normalizeH="0" baseline="0" noProof="0">
                <a:ln>
                  <a:noFill/>
                </a:ln>
                <a:solidFill>
                  <a:srgbClr val="000000"/>
                </a:solidFill>
                <a:effectLst/>
                <a:uLnTx/>
                <a:uFillTx/>
                <a:latin typeface="Arial"/>
                <a:ea typeface="+mn-ea"/>
                <a:cs typeface="+mn-cs"/>
              </a:rPr>
              <a:t>P</a:t>
            </a:r>
            <a:r>
              <a:rPr kumimoji="0" lang="en-GB" sz="833" b="0" i="0" u="none" strike="noStrike" kern="1200" cap="none" spc="0" normalizeH="0" baseline="0" noProof="0">
                <a:ln>
                  <a:noFill/>
                </a:ln>
                <a:solidFill>
                  <a:srgbClr val="000000"/>
                </a:solidFill>
                <a:effectLst/>
                <a:uLnTx/>
                <a:uFillTx/>
                <a:latin typeface="Arial"/>
                <a:ea typeface="+mn-ea"/>
                <a:cs typeface="+mn-cs"/>
              </a:rPr>
              <a:t>roduct / </a:t>
            </a:r>
            <a:r>
              <a:rPr kumimoji="0" lang="en-GB" sz="833" b="0" i="0" u="none" strike="noStrike" kern="1200" cap="none" spc="0" normalizeH="0" baseline="0" noProof="0">
                <a:ln>
                  <a:noFill/>
                </a:ln>
                <a:solidFill>
                  <a:srgbClr val="5F249F"/>
                </a:solidFill>
                <a:effectLst/>
                <a:uLnTx/>
                <a:uFillTx/>
                <a:latin typeface="Arial"/>
                <a:ea typeface="+mn-ea"/>
                <a:cs typeface="+mn-cs"/>
              </a:rPr>
              <a:t>Proxy Product Owner</a:t>
            </a:r>
          </a:p>
        </p:txBody>
      </p:sp>
      <p:cxnSp>
        <p:nvCxnSpPr>
          <p:cNvPr id="103" name="Connector: Elbow 102">
            <a:extLst>
              <a:ext uri="{FF2B5EF4-FFF2-40B4-BE49-F238E27FC236}">
                <a16:creationId xmlns:a16="http://schemas.microsoft.com/office/drawing/2014/main" id="{9E236DC0-D2C6-476C-A569-6A30DFE495FE}"/>
              </a:ext>
            </a:extLst>
          </p:cNvPr>
          <p:cNvCxnSpPr>
            <a:stCxn id="150" idx="2"/>
            <a:endCxn id="153" idx="1"/>
          </p:cNvCxnSpPr>
          <p:nvPr/>
        </p:nvCxnSpPr>
        <p:spPr>
          <a:xfrm rot="16200000" flipH="1">
            <a:off x="6544013" y="3435655"/>
            <a:ext cx="1147336" cy="752911"/>
          </a:xfrm>
          <a:prstGeom prst="bentConnector2">
            <a:avLst/>
          </a:prstGeom>
          <a:ln/>
        </p:spPr>
        <p:style>
          <a:lnRef idx="1">
            <a:schemeClr val="dk1"/>
          </a:lnRef>
          <a:fillRef idx="0">
            <a:schemeClr val="dk1"/>
          </a:fillRef>
          <a:effectRef idx="0">
            <a:schemeClr val="dk1"/>
          </a:effectRef>
          <a:fontRef idx="minor">
            <a:schemeClr val="tx1"/>
          </a:fontRef>
        </p:style>
      </p:cxnSp>
      <p:cxnSp>
        <p:nvCxnSpPr>
          <p:cNvPr id="148" name="Connector: Elbow 147">
            <a:extLst>
              <a:ext uri="{FF2B5EF4-FFF2-40B4-BE49-F238E27FC236}">
                <a16:creationId xmlns:a16="http://schemas.microsoft.com/office/drawing/2014/main" id="{2EA3C7EE-0E30-40C6-9DBD-71D8805E7CFB}"/>
              </a:ext>
            </a:extLst>
          </p:cNvPr>
          <p:cNvCxnSpPr>
            <a:cxnSpLocks/>
            <a:stCxn id="150" idx="2"/>
            <a:endCxn id="87" idx="0"/>
          </p:cNvCxnSpPr>
          <p:nvPr/>
        </p:nvCxnSpPr>
        <p:spPr>
          <a:xfrm rot="5400000">
            <a:off x="3849961" y="2114642"/>
            <a:ext cx="1767464" cy="4015066"/>
          </a:xfrm>
          <a:prstGeom prst="bentConnector3">
            <a:avLst>
              <a:gd name="adj1" fmla="val 96885"/>
            </a:avLst>
          </a:prstGeom>
          <a:ln/>
        </p:spPr>
        <p:style>
          <a:lnRef idx="1">
            <a:schemeClr val="dk1"/>
          </a:lnRef>
          <a:fillRef idx="0">
            <a:schemeClr val="dk1"/>
          </a:fillRef>
          <a:effectRef idx="0">
            <a:schemeClr val="dk1"/>
          </a:effectRef>
          <a:fontRef idx="minor">
            <a:schemeClr val="tx1"/>
          </a:fontRef>
        </p:style>
      </p:cxnSp>
      <p:cxnSp>
        <p:nvCxnSpPr>
          <p:cNvPr id="168" name="Connector: Elbow 167">
            <a:extLst>
              <a:ext uri="{FF2B5EF4-FFF2-40B4-BE49-F238E27FC236}">
                <a16:creationId xmlns:a16="http://schemas.microsoft.com/office/drawing/2014/main" id="{18474EE4-9236-493D-A42E-DB774C5279D0}"/>
              </a:ext>
            </a:extLst>
          </p:cNvPr>
          <p:cNvCxnSpPr>
            <a:stCxn id="150" idx="2"/>
            <a:endCxn id="91" idx="0"/>
          </p:cNvCxnSpPr>
          <p:nvPr/>
        </p:nvCxnSpPr>
        <p:spPr>
          <a:xfrm rot="16200000" flipH="1">
            <a:off x="7383547" y="2596122"/>
            <a:ext cx="1767464" cy="3052106"/>
          </a:xfrm>
          <a:prstGeom prst="bentConnector3">
            <a:avLst>
              <a:gd name="adj1" fmla="val 96526"/>
            </a:avLst>
          </a:prstGeom>
          <a:ln/>
        </p:spPr>
        <p:style>
          <a:lnRef idx="1">
            <a:schemeClr val="dk1"/>
          </a:lnRef>
          <a:fillRef idx="0">
            <a:schemeClr val="dk1"/>
          </a:fillRef>
          <a:effectRef idx="0">
            <a:schemeClr val="dk1"/>
          </a:effectRef>
          <a:fontRef idx="minor">
            <a:schemeClr val="tx1"/>
          </a:fontRef>
        </p:style>
      </p:cxnSp>
      <p:cxnSp>
        <p:nvCxnSpPr>
          <p:cNvPr id="171" name="Connector: Elbow 170">
            <a:extLst>
              <a:ext uri="{FF2B5EF4-FFF2-40B4-BE49-F238E27FC236}">
                <a16:creationId xmlns:a16="http://schemas.microsoft.com/office/drawing/2014/main" id="{B9A694CD-6A64-4EAD-A4B5-A1543E527CAF}"/>
              </a:ext>
            </a:extLst>
          </p:cNvPr>
          <p:cNvCxnSpPr>
            <a:cxnSpLocks/>
            <a:stCxn id="150" idx="2"/>
            <a:endCxn id="93" idx="0"/>
          </p:cNvCxnSpPr>
          <p:nvPr/>
        </p:nvCxnSpPr>
        <p:spPr>
          <a:xfrm rot="16200000" flipH="1">
            <a:off x="6179301" y="3800368"/>
            <a:ext cx="1767464" cy="643614"/>
          </a:xfrm>
          <a:prstGeom prst="bentConnector3">
            <a:avLst>
              <a:gd name="adj1" fmla="val 96750"/>
            </a:avLst>
          </a:prstGeom>
          <a:ln/>
        </p:spPr>
        <p:style>
          <a:lnRef idx="1">
            <a:schemeClr val="dk1"/>
          </a:lnRef>
          <a:fillRef idx="0">
            <a:schemeClr val="dk1"/>
          </a:fillRef>
          <a:effectRef idx="0">
            <a:schemeClr val="dk1"/>
          </a:effectRef>
          <a:fontRef idx="minor">
            <a:schemeClr val="tx1"/>
          </a:fontRef>
        </p:style>
      </p:cxnSp>
      <p:cxnSp>
        <p:nvCxnSpPr>
          <p:cNvPr id="175" name="Connector: Elbow 174">
            <a:extLst>
              <a:ext uri="{FF2B5EF4-FFF2-40B4-BE49-F238E27FC236}">
                <a16:creationId xmlns:a16="http://schemas.microsoft.com/office/drawing/2014/main" id="{A84F0524-0A34-48D1-8B67-995F2F28FE65}"/>
              </a:ext>
            </a:extLst>
          </p:cNvPr>
          <p:cNvCxnSpPr>
            <a:cxnSpLocks/>
            <a:stCxn id="150" idx="2"/>
            <a:endCxn id="89" idx="0"/>
          </p:cNvCxnSpPr>
          <p:nvPr/>
        </p:nvCxnSpPr>
        <p:spPr>
          <a:xfrm rot="5400000">
            <a:off x="5000208" y="3264889"/>
            <a:ext cx="1767464" cy="1714572"/>
          </a:xfrm>
          <a:prstGeom prst="bentConnector3">
            <a:avLst>
              <a:gd name="adj1" fmla="val 96615"/>
            </a:avLst>
          </a:prstGeom>
          <a:ln/>
        </p:spPr>
        <p:style>
          <a:lnRef idx="1">
            <a:schemeClr val="dk1"/>
          </a:lnRef>
          <a:fillRef idx="0">
            <a:schemeClr val="dk1"/>
          </a:fillRef>
          <a:effectRef idx="0">
            <a:schemeClr val="dk1"/>
          </a:effectRef>
          <a:fontRef idx="minor">
            <a:schemeClr val="tx1"/>
          </a:fontRef>
        </p:style>
      </p:cxnSp>
      <p:sp>
        <p:nvSpPr>
          <p:cNvPr id="8" name="Oval 7">
            <a:extLst>
              <a:ext uri="{FF2B5EF4-FFF2-40B4-BE49-F238E27FC236}">
                <a16:creationId xmlns:a16="http://schemas.microsoft.com/office/drawing/2014/main" id="{E0B6EE4B-8DB8-4EDD-8973-BF81957E2E62}"/>
              </a:ext>
            </a:extLst>
          </p:cNvPr>
          <p:cNvSpPr/>
          <p:nvPr/>
        </p:nvSpPr>
        <p:spPr>
          <a:xfrm>
            <a:off x="1838516" y="1558153"/>
            <a:ext cx="204336" cy="204336"/>
          </a:xfrm>
          <a:prstGeom prst="ellipse">
            <a:avLst/>
          </a:prstGeom>
          <a:solidFill>
            <a:schemeClr val="tx1">
              <a:lumMod val="75000"/>
              <a:lumOff val="25000"/>
            </a:schemeClr>
          </a:solidFill>
          <a:ln w="12700">
            <a:solidFill>
              <a:schemeClr val="bg1"/>
            </a:solidFill>
            <a:miter lim="800000"/>
            <a:headEnd/>
            <a:tailEnd/>
          </a:ln>
        </p:spPr>
        <p:txBody>
          <a:bodyPr wrap="none" lIns="0" tIns="0" rIns="0" bIns="0" anchor="ctr"/>
          <a:lstStyle/>
          <a:p>
            <a:pPr algn="ctr" defTabSz="914363">
              <a:spcBef>
                <a:spcPts val="300"/>
              </a:spcBef>
            </a:pPr>
            <a:r>
              <a:rPr lang="bg-BG" sz="800" kern="0">
                <a:solidFill>
                  <a:schemeClr val="bg1"/>
                </a:solidFill>
                <a:latin typeface="Arial"/>
              </a:rPr>
              <a:t>4</a:t>
            </a:r>
            <a:endParaRPr lang="en-US" sz="800" kern="0">
              <a:solidFill>
                <a:schemeClr val="bg1"/>
              </a:solidFill>
              <a:latin typeface="Arial"/>
            </a:endParaRPr>
          </a:p>
        </p:txBody>
      </p:sp>
      <p:grpSp>
        <p:nvGrpSpPr>
          <p:cNvPr id="27" name="Group 26">
            <a:extLst>
              <a:ext uri="{FF2B5EF4-FFF2-40B4-BE49-F238E27FC236}">
                <a16:creationId xmlns:a16="http://schemas.microsoft.com/office/drawing/2014/main" id="{0092E783-DA14-44E3-A0BB-CA1C3AC99F0D}"/>
              </a:ext>
            </a:extLst>
          </p:cNvPr>
          <p:cNvGrpSpPr/>
          <p:nvPr/>
        </p:nvGrpSpPr>
        <p:grpSpPr>
          <a:xfrm>
            <a:off x="243983" y="1623421"/>
            <a:ext cx="1417107" cy="3813493"/>
            <a:chOff x="177994" y="1623421"/>
            <a:chExt cx="1417107" cy="3813493"/>
          </a:xfrm>
        </p:grpSpPr>
        <p:sp>
          <p:nvSpPr>
            <p:cNvPr id="82" name="Rectangle 81">
              <a:extLst>
                <a:ext uri="{FF2B5EF4-FFF2-40B4-BE49-F238E27FC236}">
                  <a16:creationId xmlns:a16="http://schemas.microsoft.com/office/drawing/2014/main" id="{34993966-82D5-481E-B48C-4D3A38CA97D4}"/>
                </a:ext>
              </a:extLst>
            </p:cNvPr>
            <p:cNvSpPr/>
            <p:nvPr/>
          </p:nvSpPr>
          <p:spPr>
            <a:xfrm>
              <a:off x="177994" y="1623421"/>
              <a:ext cx="1417107" cy="3813493"/>
            </a:xfrm>
            <a:prstGeom prst="rect">
              <a:avLst/>
            </a:prstGeom>
            <a:noFill/>
            <a:ln w="19050">
              <a:solidFill>
                <a:schemeClr val="accent3"/>
              </a:solidFill>
            </a:ln>
            <a:effectLst/>
          </p:spPr>
          <p:txBody>
            <a:bodyPr vert="vert270" lIns="30000" rIns="30000" rtlCol="0" anchor="t" anchorCtr="0"/>
            <a:lstStyle/>
            <a:p>
              <a:pPr marL="0" marR="0" lvl="0" indent="0" algn="ctr" defTabSz="761970" rtl="0" eaLnBrk="1" fontAlgn="auto" latinLnBrk="0" hangingPunct="1">
                <a:spcBef>
                  <a:spcPts val="0"/>
                </a:spcBef>
                <a:spcAft>
                  <a:spcPts val="500"/>
                </a:spcAft>
                <a:buClrTx/>
                <a:buSzTx/>
                <a:buFontTx/>
                <a:buNone/>
                <a:tabLst/>
                <a:defRPr/>
              </a:pPr>
              <a:r>
                <a:rPr lang="en-GB" sz="1050" b="1" kern="0">
                  <a:latin typeface="Arial"/>
                </a:rPr>
                <a:t>Account </a:t>
              </a:r>
              <a:r>
                <a:rPr lang="en-GB" sz="1050" b="1" kern="0" err="1">
                  <a:latin typeface="Arial"/>
                </a:rPr>
                <a:t>Strategische</a:t>
              </a:r>
              <a:r>
                <a:rPr lang="en-GB" sz="1050" b="1" kern="0">
                  <a:latin typeface="Arial"/>
                </a:rPr>
                <a:t> und </a:t>
              </a:r>
              <a:r>
                <a:rPr lang="en-GB" sz="1050" b="1" kern="0" err="1">
                  <a:latin typeface="Arial"/>
                </a:rPr>
                <a:t>Funktionale</a:t>
              </a:r>
              <a:r>
                <a:rPr lang="en-GB" sz="1050" b="1" kern="0">
                  <a:latin typeface="Arial"/>
                </a:rPr>
                <a:t> Meetings/Boards</a:t>
              </a:r>
            </a:p>
          </p:txBody>
        </p:sp>
        <p:grpSp>
          <p:nvGrpSpPr>
            <p:cNvPr id="13" name="Group 12">
              <a:extLst>
                <a:ext uri="{FF2B5EF4-FFF2-40B4-BE49-F238E27FC236}">
                  <a16:creationId xmlns:a16="http://schemas.microsoft.com/office/drawing/2014/main" id="{2E24B5B7-8BF2-405A-A21A-9AFA5BB39023}"/>
                </a:ext>
              </a:extLst>
            </p:cNvPr>
            <p:cNvGrpSpPr/>
            <p:nvPr/>
          </p:nvGrpSpPr>
          <p:grpSpPr>
            <a:xfrm>
              <a:off x="424634" y="4946979"/>
              <a:ext cx="1097280" cy="365760"/>
              <a:chOff x="439949" y="3772705"/>
              <a:chExt cx="1097280" cy="365760"/>
            </a:xfrm>
          </p:grpSpPr>
          <p:sp>
            <p:nvSpPr>
              <p:cNvPr id="86" name="Rectangle 18">
                <a:extLst>
                  <a:ext uri="{FF2B5EF4-FFF2-40B4-BE49-F238E27FC236}">
                    <a16:creationId xmlns:a16="http://schemas.microsoft.com/office/drawing/2014/main" id="{0EC36FF7-B904-496B-A7B0-FC7DFD3EC5A3}"/>
                  </a:ext>
                </a:extLst>
              </p:cNvPr>
              <p:cNvSpPr>
                <a:spLocks noChangeArrowheads="1"/>
              </p:cNvSpPr>
              <p:nvPr/>
            </p:nvSpPr>
            <p:spPr bwMode="auto">
              <a:xfrm>
                <a:off x="439949" y="3772705"/>
                <a:ext cx="1097280" cy="365760"/>
              </a:xfrm>
              <a:prstGeom prst="roundRect">
                <a:avLst>
                  <a:gd name="adj" fmla="val 50000"/>
                </a:avLst>
              </a:prstGeom>
              <a:solidFill>
                <a:schemeClr val="tx1">
                  <a:lumMod val="75000"/>
                  <a:lumOff val="25000"/>
                </a:schemeClr>
              </a:solidFill>
              <a:ln w="25400">
                <a:solidFill>
                  <a:schemeClr val="bg1"/>
                </a:solidFill>
                <a:miter lim="800000"/>
                <a:headEnd/>
                <a:tailEnd/>
              </a:ln>
            </p:spPr>
            <p:txBody>
              <a:bodyPr wrap="none" lIns="228600" tIns="0" rIns="0" bIns="0" anchor="ctr"/>
              <a:lstStyle/>
              <a:p>
                <a:pPr marL="0" marR="0" lvl="0" indent="0" defTabSz="914363" rtl="0" eaLnBrk="1" fontAlgn="auto" latinLnBrk="0" hangingPunct="1">
                  <a:lnSpc>
                    <a:spcPct val="100000"/>
                  </a:lnSpc>
                  <a:spcBef>
                    <a:spcPts val="300"/>
                  </a:spcBef>
                  <a:spcAft>
                    <a:spcPts val="0"/>
                  </a:spcAft>
                  <a:buClrTx/>
                  <a:buSzTx/>
                  <a:buFontTx/>
                  <a:buNone/>
                  <a:tabLst/>
                  <a:defRPr/>
                </a:pPr>
                <a:r>
                  <a:rPr kumimoji="0" lang="en-US" sz="800" b="0" i="0" u="none" strike="noStrike" kern="0" cap="none" spc="0" normalizeH="0" baseline="0" noProof="0">
                    <a:ln>
                      <a:noFill/>
                    </a:ln>
                    <a:solidFill>
                      <a:schemeClr val="bg1"/>
                    </a:solidFill>
                    <a:effectLst/>
                    <a:uLnTx/>
                    <a:uFillTx/>
                    <a:latin typeface="Arial"/>
                    <a:ea typeface="+mn-ea"/>
                    <a:cs typeface="+mn-cs"/>
                  </a:rPr>
                  <a:t>Innovation</a:t>
                </a:r>
              </a:p>
            </p:txBody>
          </p:sp>
          <p:sp>
            <p:nvSpPr>
              <p:cNvPr id="81" name="Oval 80">
                <a:extLst>
                  <a:ext uri="{FF2B5EF4-FFF2-40B4-BE49-F238E27FC236}">
                    <a16:creationId xmlns:a16="http://schemas.microsoft.com/office/drawing/2014/main" id="{314A9226-F55F-407A-A297-233423F34BF0}"/>
                  </a:ext>
                </a:extLst>
              </p:cNvPr>
              <p:cNvSpPr/>
              <p:nvPr/>
            </p:nvSpPr>
            <p:spPr>
              <a:xfrm>
                <a:off x="469667" y="3853417"/>
                <a:ext cx="204336" cy="204336"/>
              </a:xfrm>
              <a:prstGeom prst="ellipse">
                <a:avLst/>
              </a:prstGeom>
              <a:solidFill>
                <a:schemeClr val="tx1">
                  <a:lumMod val="75000"/>
                  <a:lumOff val="25000"/>
                </a:schemeClr>
              </a:solidFill>
              <a:ln w="12700">
                <a:solidFill>
                  <a:schemeClr val="bg1"/>
                </a:solidFill>
                <a:miter lim="800000"/>
                <a:headEnd/>
                <a:tailEnd/>
              </a:ln>
            </p:spPr>
            <p:txBody>
              <a:bodyPr wrap="none" lIns="0" tIns="0" rIns="0" bIns="0" anchor="ctr"/>
              <a:lstStyle/>
              <a:p>
                <a:pPr algn="ctr" defTabSz="914363">
                  <a:spcBef>
                    <a:spcPts val="300"/>
                  </a:spcBef>
                </a:pPr>
                <a:r>
                  <a:rPr lang="bg-BG" sz="800" kern="0">
                    <a:solidFill>
                      <a:schemeClr val="bg1"/>
                    </a:solidFill>
                    <a:latin typeface="Arial"/>
                  </a:rPr>
                  <a:t>4</a:t>
                </a:r>
                <a:endParaRPr lang="en-US" sz="800" kern="0">
                  <a:solidFill>
                    <a:schemeClr val="bg1"/>
                  </a:solidFill>
                  <a:latin typeface="Arial"/>
                </a:endParaRPr>
              </a:p>
            </p:txBody>
          </p:sp>
        </p:grpSp>
        <p:grpSp>
          <p:nvGrpSpPr>
            <p:cNvPr id="16" name="Group 15">
              <a:extLst>
                <a:ext uri="{FF2B5EF4-FFF2-40B4-BE49-F238E27FC236}">
                  <a16:creationId xmlns:a16="http://schemas.microsoft.com/office/drawing/2014/main" id="{2F1A8618-FF83-49A0-AB5D-12A876FAE3CC}"/>
                </a:ext>
              </a:extLst>
            </p:cNvPr>
            <p:cNvGrpSpPr/>
            <p:nvPr/>
          </p:nvGrpSpPr>
          <p:grpSpPr>
            <a:xfrm>
              <a:off x="418324" y="3872527"/>
              <a:ext cx="1097280" cy="365760"/>
              <a:chOff x="439949" y="3175179"/>
              <a:chExt cx="1097280" cy="365760"/>
            </a:xfrm>
          </p:grpSpPr>
          <p:sp>
            <p:nvSpPr>
              <p:cNvPr id="90" name="Rectangle 18">
                <a:extLst>
                  <a:ext uri="{FF2B5EF4-FFF2-40B4-BE49-F238E27FC236}">
                    <a16:creationId xmlns:a16="http://schemas.microsoft.com/office/drawing/2014/main" id="{6B9F1BEC-6337-461F-8F0B-D9CB2031BC34}"/>
                  </a:ext>
                </a:extLst>
              </p:cNvPr>
              <p:cNvSpPr>
                <a:spLocks noChangeArrowheads="1"/>
              </p:cNvSpPr>
              <p:nvPr/>
            </p:nvSpPr>
            <p:spPr bwMode="auto">
              <a:xfrm>
                <a:off x="439949" y="3175179"/>
                <a:ext cx="1097280" cy="365760"/>
              </a:xfrm>
              <a:prstGeom prst="roundRect">
                <a:avLst>
                  <a:gd name="adj" fmla="val 50000"/>
                </a:avLst>
              </a:prstGeom>
              <a:solidFill>
                <a:schemeClr val="accent4"/>
              </a:solidFill>
              <a:ln w="25400">
                <a:solidFill>
                  <a:schemeClr val="bg1"/>
                </a:solidFill>
                <a:miter lim="800000"/>
                <a:headEnd/>
                <a:tailEnd/>
              </a:ln>
            </p:spPr>
            <p:txBody>
              <a:bodyPr wrap="none" lIns="228600" tIns="0" rIns="0" bIns="0" anchor="ctr"/>
              <a:lstStyle/>
              <a:p>
                <a:pPr marL="0" marR="0" lvl="0" indent="0" defTabSz="914363" rtl="0" eaLnBrk="1" fontAlgn="auto" latinLnBrk="0" hangingPunct="1">
                  <a:lnSpc>
                    <a:spcPct val="100000"/>
                  </a:lnSpc>
                  <a:spcBef>
                    <a:spcPts val="300"/>
                  </a:spcBef>
                  <a:spcAft>
                    <a:spcPts val="0"/>
                  </a:spcAft>
                  <a:buClrTx/>
                  <a:buSzTx/>
                  <a:buFontTx/>
                  <a:buNone/>
                  <a:tabLst/>
                  <a:defRPr/>
                </a:pPr>
                <a:r>
                  <a:rPr lang="en-US" sz="800" kern="0">
                    <a:solidFill>
                      <a:schemeClr val="bg1"/>
                    </a:solidFill>
                    <a:latin typeface="Arial"/>
                  </a:rPr>
                  <a:t>Quality Board</a:t>
                </a:r>
                <a:endParaRPr kumimoji="0" lang="en-US" sz="800" b="0" i="0" u="none" strike="noStrike" kern="0" cap="none" spc="0" normalizeH="0" baseline="0" noProof="0">
                  <a:ln>
                    <a:noFill/>
                  </a:ln>
                  <a:solidFill>
                    <a:schemeClr val="bg1"/>
                  </a:solidFill>
                  <a:effectLst/>
                  <a:uLnTx/>
                  <a:uFillTx/>
                  <a:latin typeface="Arial"/>
                  <a:ea typeface="+mn-ea"/>
                  <a:cs typeface="+mn-cs"/>
                </a:endParaRPr>
              </a:p>
            </p:txBody>
          </p:sp>
          <p:sp>
            <p:nvSpPr>
              <p:cNvPr id="94" name="Oval 93">
                <a:extLst>
                  <a:ext uri="{FF2B5EF4-FFF2-40B4-BE49-F238E27FC236}">
                    <a16:creationId xmlns:a16="http://schemas.microsoft.com/office/drawing/2014/main" id="{9E6DDDB3-718D-4B8C-A805-AA0B18F747FC}"/>
                  </a:ext>
                </a:extLst>
              </p:cNvPr>
              <p:cNvSpPr/>
              <p:nvPr/>
            </p:nvSpPr>
            <p:spPr>
              <a:xfrm>
                <a:off x="469667" y="3257761"/>
                <a:ext cx="204336" cy="204336"/>
              </a:xfrm>
              <a:prstGeom prst="ellipse">
                <a:avLst/>
              </a:prstGeom>
              <a:solidFill>
                <a:schemeClr val="accent4"/>
              </a:solidFill>
              <a:ln w="12700">
                <a:solidFill>
                  <a:schemeClr val="bg1"/>
                </a:solidFill>
                <a:miter lim="800000"/>
                <a:headEnd/>
                <a:tailEnd/>
              </a:ln>
            </p:spPr>
            <p:txBody>
              <a:bodyPr wrap="none" lIns="0" tIns="0" rIns="0" bIns="0" anchor="ctr"/>
              <a:lstStyle/>
              <a:p>
                <a:pPr algn="ctr" defTabSz="914363">
                  <a:spcBef>
                    <a:spcPts val="300"/>
                  </a:spcBef>
                </a:pPr>
                <a:r>
                  <a:rPr lang="bg-BG" sz="800" kern="0">
                    <a:solidFill>
                      <a:schemeClr val="bg1"/>
                    </a:solidFill>
                    <a:latin typeface="Arial"/>
                  </a:rPr>
                  <a:t>3</a:t>
                </a:r>
                <a:endParaRPr lang="en-US" sz="800" kern="0">
                  <a:solidFill>
                    <a:schemeClr val="bg1"/>
                  </a:solidFill>
                  <a:latin typeface="Arial"/>
                </a:endParaRPr>
              </a:p>
            </p:txBody>
          </p:sp>
        </p:grpSp>
        <p:grpSp>
          <p:nvGrpSpPr>
            <p:cNvPr id="21" name="Group 20">
              <a:extLst>
                <a:ext uri="{FF2B5EF4-FFF2-40B4-BE49-F238E27FC236}">
                  <a16:creationId xmlns:a16="http://schemas.microsoft.com/office/drawing/2014/main" id="{9C4165D4-B06F-4C9D-8016-5A91994C54B3}"/>
                </a:ext>
              </a:extLst>
            </p:cNvPr>
            <p:cNvGrpSpPr/>
            <p:nvPr/>
          </p:nvGrpSpPr>
          <p:grpSpPr>
            <a:xfrm>
              <a:off x="439949" y="2619714"/>
              <a:ext cx="1097280" cy="365760"/>
              <a:chOff x="439949" y="2619714"/>
              <a:chExt cx="1097280" cy="365760"/>
            </a:xfrm>
          </p:grpSpPr>
          <p:sp>
            <p:nvSpPr>
              <p:cNvPr id="88" name="Rectangle 18">
                <a:extLst>
                  <a:ext uri="{FF2B5EF4-FFF2-40B4-BE49-F238E27FC236}">
                    <a16:creationId xmlns:a16="http://schemas.microsoft.com/office/drawing/2014/main" id="{E47424C3-83F9-435C-BC6D-F4615F948641}"/>
                  </a:ext>
                </a:extLst>
              </p:cNvPr>
              <p:cNvSpPr>
                <a:spLocks noChangeArrowheads="1"/>
              </p:cNvSpPr>
              <p:nvPr/>
            </p:nvSpPr>
            <p:spPr bwMode="auto">
              <a:xfrm>
                <a:off x="439949" y="2619714"/>
                <a:ext cx="1097280" cy="365760"/>
              </a:xfrm>
              <a:prstGeom prst="roundRect">
                <a:avLst>
                  <a:gd name="adj" fmla="val 50000"/>
                </a:avLst>
              </a:prstGeom>
              <a:solidFill>
                <a:schemeClr val="accent2"/>
              </a:solidFill>
              <a:ln w="25400">
                <a:solidFill>
                  <a:schemeClr val="bg1"/>
                </a:solidFill>
                <a:miter lim="800000"/>
                <a:headEnd/>
                <a:tailEnd/>
              </a:ln>
            </p:spPr>
            <p:txBody>
              <a:bodyPr wrap="none" lIns="228600" tIns="0" rIns="0" bIns="0" anchor="ctr"/>
              <a:lstStyle/>
              <a:p>
                <a:pPr marL="0" marR="0" lvl="0" indent="0" defTabSz="914363" rtl="0" eaLnBrk="1" fontAlgn="auto" latinLnBrk="0" hangingPunct="1">
                  <a:lnSpc>
                    <a:spcPct val="100000"/>
                  </a:lnSpc>
                  <a:spcBef>
                    <a:spcPts val="300"/>
                  </a:spcBef>
                  <a:spcAft>
                    <a:spcPts val="0"/>
                  </a:spcAft>
                  <a:buClrTx/>
                  <a:buSzTx/>
                  <a:buFontTx/>
                  <a:buNone/>
                  <a:tabLst/>
                  <a:defRPr/>
                </a:pPr>
                <a:r>
                  <a:rPr kumimoji="0" lang="en-US" sz="800" b="0" i="0" u="none" strike="noStrike" kern="0" cap="none" spc="0" normalizeH="0" baseline="0" noProof="0">
                    <a:ln>
                      <a:noFill/>
                    </a:ln>
                    <a:solidFill>
                      <a:schemeClr val="bg1"/>
                    </a:solidFill>
                    <a:effectLst/>
                    <a:uLnTx/>
                    <a:uFillTx/>
                    <a:latin typeface="Arial"/>
                    <a:ea typeface="+mn-ea"/>
                    <a:cs typeface="+mn-cs"/>
                  </a:rPr>
                  <a:t>Service Review </a:t>
                </a:r>
              </a:p>
              <a:p>
                <a:pPr marL="0" marR="0" lvl="0" indent="0" defTabSz="914363" rtl="0" eaLnBrk="1" fontAlgn="auto" latinLnBrk="0" hangingPunct="1">
                  <a:lnSpc>
                    <a:spcPct val="100000"/>
                  </a:lnSpc>
                  <a:spcBef>
                    <a:spcPts val="300"/>
                  </a:spcBef>
                  <a:spcAft>
                    <a:spcPts val="0"/>
                  </a:spcAft>
                  <a:buClrTx/>
                  <a:buSzTx/>
                  <a:buFontTx/>
                  <a:buNone/>
                  <a:tabLst/>
                  <a:defRPr/>
                </a:pPr>
                <a:r>
                  <a:rPr lang="en-US" sz="800" kern="0">
                    <a:solidFill>
                      <a:schemeClr val="bg1"/>
                    </a:solidFill>
                    <a:latin typeface="Arial"/>
                  </a:rPr>
                  <a:t>Meeting</a:t>
                </a:r>
                <a:endParaRPr kumimoji="0" lang="en-US" sz="800" b="0" i="0" u="none" strike="noStrike" kern="0" cap="none" spc="0" normalizeH="0" baseline="0" noProof="0">
                  <a:ln>
                    <a:noFill/>
                  </a:ln>
                  <a:solidFill>
                    <a:schemeClr val="bg1"/>
                  </a:solidFill>
                  <a:effectLst/>
                  <a:uLnTx/>
                  <a:uFillTx/>
                  <a:latin typeface="Arial"/>
                  <a:ea typeface="+mn-ea"/>
                  <a:cs typeface="+mn-cs"/>
                </a:endParaRPr>
              </a:p>
            </p:txBody>
          </p:sp>
          <p:sp>
            <p:nvSpPr>
              <p:cNvPr id="95" name="Oval 94">
                <a:extLst>
                  <a:ext uri="{FF2B5EF4-FFF2-40B4-BE49-F238E27FC236}">
                    <a16:creationId xmlns:a16="http://schemas.microsoft.com/office/drawing/2014/main" id="{63478D68-7573-4A6F-B73A-9A29AAD70D29}"/>
                  </a:ext>
                </a:extLst>
              </p:cNvPr>
              <p:cNvSpPr/>
              <p:nvPr/>
            </p:nvSpPr>
            <p:spPr>
              <a:xfrm>
                <a:off x="469667" y="2698360"/>
                <a:ext cx="204336" cy="204336"/>
              </a:xfrm>
              <a:prstGeom prst="ellipse">
                <a:avLst/>
              </a:prstGeom>
              <a:solidFill>
                <a:schemeClr val="accent2"/>
              </a:solidFill>
              <a:ln w="12700">
                <a:solidFill>
                  <a:schemeClr val="bg1"/>
                </a:solidFill>
                <a:miter lim="800000"/>
                <a:headEnd/>
                <a:tailEnd/>
              </a:ln>
            </p:spPr>
            <p:txBody>
              <a:bodyPr wrap="none" lIns="0" tIns="0" rIns="0" bIns="0" anchor="ctr"/>
              <a:lstStyle/>
              <a:p>
                <a:pPr algn="ctr" defTabSz="914363">
                  <a:spcBef>
                    <a:spcPts val="300"/>
                  </a:spcBef>
                </a:pPr>
                <a:r>
                  <a:rPr lang="bg-BG" sz="800" kern="0">
                    <a:solidFill>
                      <a:schemeClr val="bg1"/>
                    </a:solidFill>
                    <a:latin typeface="Arial"/>
                  </a:rPr>
                  <a:t>2</a:t>
                </a:r>
                <a:endParaRPr lang="en-US" sz="800" kern="0">
                  <a:solidFill>
                    <a:schemeClr val="bg1"/>
                  </a:solidFill>
                  <a:latin typeface="Arial"/>
                </a:endParaRPr>
              </a:p>
            </p:txBody>
          </p:sp>
        </p:grpSp>
        <p:grpSp>
          <p:nvGrpSpPr>
            <p:cNvPr id="25" name="Group 24">
              <a:extLst>
                <a:ext uri="{FF2B5EF4-FFF2-40B4-BE49-F238E27FC236}">
                  <a16:creationId xmlns:a16="http://schemas.microsoft.com/office/drawing/2014/main" id="{6A516CEB-72C7-40C8-9F86-AD1F18D428B3}"/>
                </a:ext>
              </a:extLst>
            </p:cNvPr>
            <p:cNvGrpSpPr/>
            <p:nvPr/>
          </p:nvGrpSpPr>
          <p:grpSpPr>
            <a:xfrm>
              <a:off x="439949" y="1732661"/>
              <a:ext cx="1097280" cy="365760"/>
              <a:chOff x="439949" y="1920236"/>
              <a:chExt cx="1097280" cy="365760"/>
            </a:xfrm>
          </p:grpSpPr>
          <p:sp>
            <p:nvSpPr>
              <p:cNvPr id="92" name="Rectangle 18">
                <a:extLst>
                  <a:ext uri="{FF2B5EF4-FFF2-40B4-BE49-F238E27FC236}">
                    <a16:creationId xmlns:a16="http://schemas.microsoft.com/office/drawing/2014/main" id="{4AD44E67-CDDD-4669-BAE3-8ABF2C7CD6E8}"/>
                  </a:ext>
                </a:extLst>
              </p:cNvPr>
              <p:cNvSpPr>
                <a:spLocks noChangeArrowheads="1"/>
              </p:cNvSpPr>
              <p:nvPr/>
            </p:nvSpPr>
            <p:spPr bwMode="auto">
              <a:xfrm>
                <a:off x="439949" y="1920236"/>
                <a:ext cx="1097280" cy="365760"/>
              </a:xfrm>
              <a:prstGeom prst="roundRect">
                <a:avLst>
                  <a:gd name="adj" fmla="val 50000"/>
                </a:avLst>
              </a:prstGeom>
              <a:solidFill>
                <a:schemeClr val="bg2"/>
              </a:solidFill>
              <a:ln w="25400">
                <a:solidFill>
                  <a:schemeClr val="bg1"/>
                </a:solidFill>
                <a:miter lim="800000"/>
                <a:headEnd/>
                <a:tailEnd/>
              </a:ln>
            </p:spPr>
            <p:txBody>
              <a:bodyPr wrap="none" lIns="228600" tIns="0" rIns="0" bIns="0" anchor="ctr"/>
              <a:lstStyle/>
              <a:p>
                <a:pPr marL="0" marR="0" lvl="0" indent="0" defTabSz="914363" rtl="0" eaLnBrk="1" fontAlgn="auto" latinLnBrk="0" hangingPunct="1">
                  <a:lnSpc>
                    <a:spcPct val="100000"/>
                  </a:lnSpc>
                  <a:spcBef>
                    <a:spcPts val="300"/>
                  </a:spcBef>
                  <a:spcAft>
                    <a:spcPts val="0"/>
                  </a:spcAft>
                  <a:buClrTx/>
                  <a:buSzTx/>
                  <a:buFontTx/>
                  <a:buNone/>
                  <a:tabLst/>
                  <a:defRPr/>
                </a:pPr>
                <a:r>
                  <a:rPr kumimoji="0" lang="en-US" sz="800" b="0" i="0" u="none" strike="noStrike" kern="0" cap="none" spc="0" normalizeH="0" baseline="0" noProof="0">
                    <a:ln>
                      <a:noFill/>
                    </a:ln>
                    <a:solidFill>
                      <a:schemeClr val="bg1"/>
                    </a:solidFill>
                    <a:effectLst/>
                    <a:uLnTx/>
                    <a:uFillTx/>
                    <a:latin typeface="Arial"/>
                    <a:ea typeface="+mn-ea"/>
                    <a:cs typeface="+mn-cs"/>
                  </a:rPr>
                  <a:t>Steuerkreis</a:t>
                </a:r>
              </a:p>
            </p:txBody>
          </p:sp>
          <p:sp>
            <p:nvSpPr>
              <p:cNvPr id="96" name="Oval 95">
                <a:extLst>
                  <a:ext uri="{FF2B5EF4-FFF2-40B4-BE49-F238E27FC236}">
                    <a16:creationId xmlns:a16="http://schemas.microsoft.com/office/drawing/2014/main" id="{7ACBCBD8-D519-43C4-A972-3BFC0C6AE397}"/>
                  </a:ext>
                </a:extLst>
              </p:cNvPr>
              <p:cNvSpPr/>
              <p:nvPr/>
            </p:nvSpPr>
            <p:spPr>
              <a:xfrm>
                <a:off x="469667" y="2000948"/>
                <a:ext cx="204336" cy="204336"/>
              </a:xfrm>
              <a:prstGeom prst="ellipse">
                <a:avLst/>
              </a:prstGeom>
              <a:solidFill>
                <a:schemeClr val="bg2"/>
              </a:solidFill>
              <a:ln w="12700">
                <a:solidFill>
                  <a:schemeClr val="bg1"/>
                </a:solidFill>
                <a:miter lim="800000"/>
                <a:headEnd/>
                <a:tailEnd/>
              </a:ln>
            </p:spPr>
            <p:txBody>
              <a:bodyPr wrap="none" lIns="0" tIns="0" rIns="0" bIns="0" anchor="ctr"/>
              <a:lstStyle/>
              <a:p>
                <a:pPr algn="ctr" defTabSz="914363">
                  <a:spcBef>
                    <a:spcPts val="300"/>
                  </a:spcBef>
                </a:pPr>
                <a:r>
                  <a:rPr lang="bg-BG" sz="800" kern="0">
                    <a:solidFill>
                      <a:schemeClr val="bg1"/>
                    </a:solidFill>
                    <a:latin typeface="Arial"/>
                  </a:rPr>
                  <a:t>1</a:t>
                </a:r>
                <a:endParaRPr lang="en-US" sz="800" kern="0">
                  <a:solidFill>
                    <a:schemeClr val="bg1"/>
                  </a:solidFill>
                  <a:latin typeface="Arial"/>
                </a:endParaRPr>
              </a:p>
            </p:txBody>
          </p:sp>
        </p:grpSp>
      </p:grpSp>
      <p:sp>
        <p:nvSpPr>
          <p:cNvPr id="99" name="Oval 98">
            <a:extLst>
              <a:ext uri="{FF2B5EF4-FFF2-40B4-BE49-F238E27FC236}">
                <a16:creationId xmlns:a16="http://schemas.microsoft.com/office/drawing/2014/main" id="{6E0D5C6D-83EC-4CBB-B942-B10AD7F72B73}"/>
              </a:ext>
            </a:extLst>
          </p:cNvPr>
          <p:cNvSpPr/>
          <p:nvPr/>
        </p:nvSpPr>
        <p:spPr>
          <a:xfrm>
            <a:off x="5277111" y="1144392"/>
            <a:ext cx="204336" cy="204336"/>
          </a:xfrm>
          <a:prstGeom prst="ellipse">
            <a:avLst/>
          </a:prstGeom>
          <a:solidFill>
            <a:schemeClr val="bg2"/>
          </a:solidFill>
          <a:ln w="12700">
            <a:solidFill>
              <a:schemeClr val="bg1"/>
            </a:solidFill>
            <a:miter lim="800000"/>
            <a:headEnd/>
            <a:tailEnd/>
          </a:ln>
        </p:spPr>
        <p:txBody>
          <a:bodyPr wrap="none" lIns="0" tIns="0" rIns="0" bIns="0" anchor="ctr"/>
          <a:lstStyle/>
          <a:p>
            <a:pPr algn="ctr" defTabSz="914363">
              <a:spcBef>
                <a:spcPts val="300"/>
              </a:spcBef>
            </a:pPr>
            <a:r>
              <a:rPr lang="bg-BG" sz="800" kern="0">
                <a:solidFill>
                  <a:schemeClr val="bg1"/>
                </a:solidFill>
                <a:latin typeface="Arial"/>
              </a:rPr>
              <a:t>1</a:t>
            </a:r>
            <a:endParaRPr lang="en-US" sz="800" kern="0">
              <a:solidFill>
                <a:schemeClr val="bg1"/>
              </a:solidFill>
              <a:latin typeface="Arial"/>
            </a:endParaRPr>
          </a:p>
        </p:txBody>
      </p:sp>
      <p:sp>
        <p:nvSpPr>
          <p:cNvPr id="102" name="Oval 101">
            <a:extLst>
              <a:ext uri="{FF2B5EF4-FFF2-40B4-BE49-F238E27FC236}">
                <a16:creationId xmlns:a16="http://schemas.microsoft.com/office/drawing/2014/main" id="{D75E14EB-46DD-40C7-B71A-9EE3C12B965F}"/>
              </a:ext>
            </a:extLst>
          </p:cNvPr>
          <p:cNvSpPr/>
          <p:nvPr/>
        </p:nvSpPr>
        <p:spPr>
          <a:xfrm>
            <a:off x="7665396" y="2094150"/>
            <a:ext cx="204336" cy="204336"/>
          </a:xfrm>
          <a:prstGeom prst="ellipse">
            <a:avLst/>
          </a:prstGeom>
          <a:solidFill>
            <a:schemeClr val="accent2"/>
          </a:solidFill>
          <a:ln w="12700">
            <a:solidFill>
              <a:schemeClr val="bg1"/>
            </a:solidFill>
            <a:miter lim="800000"/>
            <a:headEnd/>
            <a:tailEnd/>
          </a:ln>
        </p:spPr>
        <p:txBody>
          <a:bodyPr wrap="none" lIns="0" tIns="0" rIns="0" bIns="0" anchor="ctr"/>
          <a:lstStyle/>
          <a:p>
            <a:pPr algn="ctr" defTabSz="914363">
              <a:spcBef>
                <a:spcPts val="300"/>
              </a:spcBef>
            </a:pPr>
            <a:r>
              <a:rPr lang="bg-BG" sz="800" kern="0">
                <a:solidFill>
                  <a:schemeClr val="bg1"/>
                </a:solidFill>
                <a:latin typeface="Arial"/>
              </a:rPr>
              <a:t>2</a:t>
            </a:r>
            <a:endParaRPr lang="en-US" sz="800" kern="0">
              <a:solidFill>
                <a:schemeClr val="bg1"/>
              </a:solidFill>
              <a:latin typeface="Arial"/>
            </a:endParaRPr>
          </a:p>
        </p:txBody>
      </p:sp>
      <p:grpSp>
        <p:nvGrpSpPr>
          <p:cNvPr id="29" name="Group 28">
            <a:extLst>
              <a:ext uri="{FF2B5EF4-FFF2-40B4-BE49-F238E27FC236}">
                <a16:creationId xmlns:a16="http://schemas.microsoft.com/office/drawing/2014/main" id="{5AA73AF9-736E-4DD1-A0FF-5D510B98F395}"/>
              </a:ext>
            </a:extLst>
          </p:cNvPr>
          <p:cNvGrpSpPr/>
          <p:nvPr/>
        </p:nvGrpSpPr>
        <p:grpSpPr>
          <a:xfrm>
            <a:off x="5259422" y="1608534"/>
            <a:ext cx="204336" cy="489997"/>
            <a:chOff x="5259422" y="1575193"/>
            <a:chExt cx="204336" cy="489997"/>
          </a:xfrm>
        </p:grpSpPr>
        <p:sp>
          <p:nvSpPr>
            <p:cNvPr id="100" name="Oval 99">
              <a:extLst>
                <a:ext uri="{FF2B5EF4-FFF2-40B4-BE49-F238E27FC236}">
                  <a16:creationId xmlns:a16="http://schemas.microsoft.com/office/drawing/2014/main" id="{23CD22BA-D5B4-4D64-AA0F-3C75361B2049}"/>
                </a:ext>
              </a:extLst>
            </p:cNvPr>
            <p:cNvSpPr/>
            <p:nvPr/>
          </p:nvSpPr>
          <p:spPr>
            <a:xfrm>
              <a:off x="5259422" y="1575193"/>
              <a:ext cx="204336" cy="204336"/>
            </a:xfrm>
            <a:prstGeom prst="ellipse">
              <a:avLst/>
            </a:prstGeom>
            <a:solidFill>
              <a:schemeClr val="bg2"/>
            </a:solidFill>
            <a:ln w="12700">
              <a:solidFill>
                <a:schemeClr val="bg1"/>
              </a:solidFill>
              <a:miter lim="800000"/>
              <a:headEnd/>
              <a:tailEnd/>
            </a:ln>
          </p:spPr>
          <p:txBody>
            <a:bodyPr wrap="none" lIns="0" tIns="0" rIns="0" bIns="0" anchor="ctr"/>
            <a:lstStyle/>
            <a:p>
              <a:pPr algn="ctr" defTabSz="914363">
                <a:spcBef>
                  <a:spcPts val="300"/>
                </a:spcBef>
              </a:pPr>
              <a:r>
                <a:rPr lang="bg-BG" sz="800" kern="0">
                  <a:solidFill>
                    <a:schemeClr val="bg1"/>
                  </a:solidFill>
                  <a:latin typeface="Arial"/>
                </a:rPr>
                <a:t>1</a:t>
              </a:r>
              <a:endParaRPr lang="en-US" sz="800" kern="0">
                <a:solidFill>
                  <a:schemeClr val="bg1"/>
                </a:solidFill>
                <a:latin typeface="Arial"/>
              </a:endParaRPr>
            </a:p>
          </p:txBody>
        </p:sp>
        <p:sp>
          <p:nvSpPr>
            <p:cNvPr id="101" name="Oval 100">
              <a:extLst>
                <a:ext uri="{FF2B5EF4-FFF2-40B4-BE49-F238E27FC236}">
                  <a16:creationId xmlns:a16="http://schemas.microsoft.com/office/drawing/2014/main" id="{88ABB0E5-02F7-460B-BB17-5A63D70FD06F}"/>
                </a:ext>
              </a:extLst>
            </p:cNvPr>
            <p:cNvSpPr/>
            <p:nvPr/>
          </p:nvSpPr>
          <p:spPr>
            <a:xfrm>
              <a:off x="5259422" y="1718024"/>
              <a:ext cx="204336" cy="204336"/>
            </a:xfrm>
            <a:prstGeom prst="ellipse">
              <a:avLst/>
            </a:prstGeom>
            <a:solidFill>
              <a:schemeClr val="accent2"/>
            </a:solidFill>
            <a:ln w="12700">
              <a:solidFill>
                <a:schemeClr val="bg1"/>
              </a:solidFill>
              <a:miter lim="800000"/>
              <a:headEnd/>
              <a:tailEnd/>
            </a:ln>
          </p:spPr>
          <p:txBody>
            <a:bodyPr wrap="none" lIns="0" tIns="0" rIns="0" bIns="0" anchor="ctr"/>
            <a:lstStyle/>
            <a:p>
              <a:pPr algn="ctr" defTabSz="914363">
                <a:spcBef>
                  <a:spcPts val="300"/>
                </a:spcBef>
              </a:pPr>
              <a:r>
                <a:rPr lang="bg-BG" sz="800" kern="0">
                  <a:solidFill>
                    <a:schemeClr val="bg1"/>
                  </a:solidFill>
                  <a:latin typeface="Arial"/>
                </a:rPr>
                <a:t>2</a:t>
              </a:r>
              <a:endParaRPr lang="en-US" sz="800" kern="0">
                <a:solidFill>
                  <a:schemeClr val="bg1"/>
                </a:solidFill>
                <a:latin typeface="Arial"/>
              </a:endParaRPr>
            </a:p>
          </p:txBody>
        </p:sp>
        <p:sp>
          <p:nvSpPr>
            <p:cNvPr id="112" name="Oval 111">
              <a:extLst>
                <a:ext uri="{FF2B5EF4-FFF2-40B4-BE49-F238E27FC236}">
                  <a16:creationId xmlns:a16="http://schemas.microsoft.com/office/drawing/2014/main" id="{AB8409A2-ECD4-49F4-BDC7-291A0D80E40A}"/>
                </a:ext>
              </a:extLst>
            </p:cNvPr>
            <p:cNvSpPr/>
            <p:nvPr/>
          </p:nvSpPr>
          <p:spPr>
            <a:xfrm>
              <a:off x="5259422" y="1860854"/>
              <a:ext cx="204336" cy="204336"/>
            </a:xfrm>
            <a:prstGeom prst="ellipse">
              <a:avLst/>
            </a:prstGeom>
            <a:solidFill>
              <a:schemeClr val="accent4"/>
            </a:solidFill>
            <a:ln w="12700">
              <a:solidFill>
                <a:schemeClr val="bg1"/>
              </a:solidFill>
              <a:miter lim="800000"/>
              <a:headEnd/>
              <a:tailEnd/>
            </a:ln>
          </p:spPr>
          <p:txBody>
            <a:bodyPr wrap="none" lIns="0" tIns="0" rIns="0" bIns="0" anchor="ctr"/>
            <a:lstStyle/>
            <a:p>
              <a:pPr algn="ctr" defTabSz="914363">
                <a:spcBef>
                  <a:spcPts val="300"/>
                </a:spcBef>
              </a:pPr>
              <a:r>
                <a:rPr lang="bg-BG" sz="800" kern="0">
                  <a:solidFill>
                    <a:schemeClr val="bg1"/>
                  </a:solidFill>
                  <a:latin typeface="Arial"/>
                </a:rPr>
                <a:t>3</a:t>
              </a:r>
              <a:endParaRPr lang="en-US" sz="800" kern="0">
                <a:solidFill>
                  <a:schemeClr val="bg1"/>
                </a:solidFill>
                <a:latin typeface="Arial"/>
              </a:endParaRPr>
            </a:p>
          </p:txBody>
        </p:sp>
      </p:grpSp>
      <p:sp>
        <p:nvSpPr>
          <p:cNvPr id="119" name="Oval 118">
            <a:extLst>
              <a:ext uri="{FF2B5EF4-FFF2-40B4-BE49-F238E27FC236}">
                <a16:creationId xmlns:a16="http://schemas.microsoft.com/office/drawing/2014/main" id="{87AEF114-86B2-4AA8-A270-0738C4CF079E}"/>
              </a:ext>
            </a:extLst>
          </p:cNvPr>
          <p:cNvSpPr/>
          <p:nvPr/>
        </p:nvSpPr>
        <p:spPr>
          <a:xfrm>
            <a:off x="5717624" y="2121212"/>
            <a:ext cx="204336" cy="204336"/>
          </a:xfrm>
          <a:prstGeom prst="ellipse">
            <a:avLst/>
          </a:prstGeom>
          <a:solidFill>
            <a:schemeClr val="accent4"/>
          </a:solidFill>
          <a:ln w="12700">
            <a:solidFill>
              <a:schemeClr val="bg1"/>
            </a:solidFill>
            <a:miter lim="800000"/>
            <a:headEnd/>
            <a:tailEnd/>
          </a:ln>
        </p:spPr>
        <p:txBody>
          <a:bodyPr wrap="none" lIns="0" tIns="0" rIns="0" bIns="0" anchor="ctr"/>
          <a:lstStyle/>
          <a:p>
            <a:pPr algn="ctr" defTabSz="914363">
              <a:spcBef>
                <a:spcPts val="300"/>
              </a:spcBef>
            </a:pPr>
            <a:r>
              <a:rPr lang="bg-BG" sz="800" kern="0">
                <a:solidFill>
                  <a:schemeClr val="bg1"/>
                </a:solidFill>
                <a:latin typeface="Arial"/>
              </a:rPr>
              <a:t>3</a:t>
            </a:r>
            <a:endParaRPr lang="en-US" sz="800" kern="0">
              <a:solidFill>
                <a:schemeClr val="bg1"/>
              </a:solidFill>
              <a:latin typeface="Arial"/>
            </a:endParaRPr>
          </a:p>
        </p:txBody>
      </p:sp>
    </p:spTree>
    <p:extLst>
      <p:ext uri="{BB962C8B-B14F-4D97-AF65-F5344CB8AC3E}">
        <p14:creationId xmlns:p14="http://schemas.microsoft.com/office/powerpoint/2010/main" val="9739974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Rectangle 75">
            <a:extLst>
              <a:ext uri="{FF2B5EF4-FFF2-40B4-BE49-F238E27FC236}">
                <a16:creationId xmlns:a16="http://schemas.microsoft.com/office/drawing/2014/main" id="{B9BE949A-5CA3-44C1-A11F-5646CF2FD81F}"/>
              </a:ext>
            </a:extLst>
          </p:cNvPr>
          <p:cNvSpPr/>
          <p:nvPr/>
        </p:nvSpPr>
        <p:spPr>
          <a:xfrm>
            <a:off x="8490802" y="1854185"/>
            <a:ext cx="2751749" cy="3989301"/>
          </a:xfrm>
          <a:prstGeom prst="rect">
            <a:avLst/>
          </a:prstGeom>
          <a:solidFill>
            <a:schemeClr val="tx2"/>
          </a:solidFill>
          <a:ln w="12700">
            <a:noFill/>
          </a:ln>
        </p:spPr>
        <p:style>
          <a:lnRef idx="0">
            <a:schemeClr val="accent1"/>
          </a:lnRef>
          <a:fillRef idx="1">
            <a:schemeClr val="accent1"/>
          </a:fillRef>
          <a:effectRef idx="0">
            <a:schemeClr val="accent1"/>
          </a:effectRef>
          <a:fontRef idx="minor">
            <a:schemeClr val="lt1"/>
          </a:fontRef>
        </p:style>
        <p:txBody>
          <a:bodyPr rtlCol="0" anchor="ctr"/>
          <a:lstStyle/>
          <a:p>
            <a:pPr algn="ctr" defTabSz="914327"/>
            <a:endParaRPr lang="en-IN" sz="1600">
              <a:solidFill>
                <a:srgbClr val="000000"/>
              </a:solidFill>
              <a:latin typeface="Arial"/>
            </a:endParaRPr>
          </a:p>
        </p:txBody>
      </p:sp>
      <p:sp>
        <p:nvSpPr>
          <p:cNvPr id="104" name="Rectangle 103">
            <a:extLst>
              <a:ext uri="{FF2B5EF4-FFF2-40B4-BE49-F238E27FC236}">
                <a16:creationId xmlns:a16="http://schemas.microsoft.com/office/drawing/2014/main" id="{165D19E8-8662-4729-BDDD-DDE1D01DA186}"/>
              </a:ext>
            </a:extLst>
          </p:cNvPr>
          <p:cNvSpPr/>
          <p:nvPr/>
        </p:nvSpPr>
        <p:spPr>
          <a:xfrm>
            <a:off x="8578677" y="4339270"/>
            <a:ext cx="2595785" cy="674227"/>
          </a:xfrm>
          <a:prstGeom prst="rect">
            <a:avLst/>
          </a:prstGeom>
          <a:solidFill>
            <a:schemeClr val="tx2"/>
          </a:solidFill>
          <a:ln w="12700">
            <a:solidFill>
              <a:schemeClr val="accent2"/>
            </a:solidFill>
          </a:ln>
        </p:spPr>
        <p:style>
          <a:lnRef idx="0">
            <a:schemeClr val="accent1"/>
          </a:lnRef>
          <a:fillRef idx="1">
            <a:schemeClr val="accent1"/>
          </a:fillRef>
          <a:effectRef idx="0">
            <a:schemeClr val="accent1"/>
          </a:effectRef>
          <a:fontRef idx="minor">
            <a:schemeClr val="lt1"/>
          </a:fontRef>
        </p:style>
        <p:txBody>
          <a:bodyPr rtlCol="0" anchor="t"/>
          <a:lstStyle/>
          <a:p>
            <a:pPr algn="r" defTabSz="914327"/>
            <a:r>
              <a:rPr lang="en-IN" sz="800">
                <a:solidFill>
                  <a:srgbClr val="000000"/>
                </a:solidFill>
                <a:latin typeface="Arial"/>
              </a:rPr>
              <a:t>Transition Team</a:t>
            </a:r>
          </a:p>
        </p:txBody>
      </p:sp>
      <p:sp>
        <p:nvSpPr>
          <p:cNvPr id="96" name="Rectangle 95">
            <a:extLst>
              <a:ext uri="{FF2B5EF4-FFF2-40B4-BE49-F238E27FC236}">
                <a16:creationId xmlns:a16="http://schemas.microsoft.com/office/drawing/2014/main" id="{553E16B7-705B-4E53-85DA-40888867EA2B}"/>
              </a:ext>
            </a:extLst>
          </p:cNvPr>
          <p:cNvSpPr/>
          <p:nvPr/>
        </p:nvSpPr>
        <p:spPr>
          <a:xfrm flipV="1">
            <a:off x="1708983" y="968851"/>
            <a:ext cx="9533567" cy="450328"/>
          </a:xfrm>
          <a:prstGeom prst="rect">
            <a:avLst/>
          </a:prstGeom>
          <a:solidFill>
            <a:schemeClr val="tx2"/>
          </a:solidFill>
          <a:ln>
            <a:noFill/>
          </a:ln>
        </p:spPr>
        <p:style>
          <a:lnRef idx="0">
            <a:schemeClr val="accent1"/>
          </a:lnRef>
          <a:fillRef idx="1">
            <a:schemeClr val="accent1"/>
          </a:fillRef>
          <a:effectRef idx="0">
            <a:schemeClr val="accent1"/>
          </a:effectRef>
          <a:fontRef idx="minor">
            <a:schemeClr val="lt1"/>
          </a:fontRef>
        </p:style>
        <p:txBody>
          <a:bodyPr rtlCol="0" anchor="ctr"/>
          <a:lstStyle/>
          <a:p>
            <a:pPr algn="ctr" defTabSz="1219151"/>
            <a:endParaRPr lang="en-IN" sz="2880">
              <a:solidFill>
                <a:srgbClr val="FFFFFF"/>
              </a:solidFill>
              <a:latin typeface="Arial"/>
            </a:endParaRPr>
          </a:p>
        </p:txBody>
      </p:sp>
      <p:sp>
        <p:nvSpPr>
          <p:cNvPr id="4" name="Rectangle 3">
            <a:extLst>
              <a:ext uri="{FF2B5EF4-FFF2-40B4-BE49-F238E27FC236}">
                <a16:creationId xmlns:a16="http://schemas.microsoft.com/office/drawing/2014/main" id="{9006025E-5E03-4D95-9F9B-16F310E315D8}"/>
              </a:ext>
            </a:extLst>
          </p:cNvPr>
          <p:cNvSpPr/>
          <p:nvPr/>
        </p:nvSpPr>
        <p:spPr>
          <a:xfrm>
            <a:off x="1692766" y="1854185"/>
            <a:ext cx="6429625" cy="4077715"/>
          </a:xfrm>
          <a:prstGeom prst="rect">
            <a:avLst/>
          </a:prstGeom>
          <a:solidFill>
            <a:schemeClr val="tx2"/>
          </a:solidFill>
          <a:ln>
            <a:noFill/>
          </a:ln>
        </p:spPr>
        <p:style>
          <a:lnRef idx="0">
            <a:schemeClr val="accent1"/>
          </a:lnRef>
          <a:fillRef idx="1">
            <a:schemeClr val="accent1"/>
          </a:fillRef>
          <a:effectRef idx="0">
            <a:schemeClr val="accent1"/>
          </a:effectRef>
          <a:fontRef idx="minor">
            <a:schemeClr val="lt1"/>
          </a:fontRef>
        </p:style>
        <p:txBody>
          <a:bodyPr rtlCol="0" anchor="ctr"/>
          <a:lstStyle/>
          <a:p>
            <a:pPr algn="ctr" defTabSz="1219151"/>
            <a:endParaRPr lang="en-IN" sz="2880">
              <a:solidFill>
                <a:srgbClr val="FFFFFF"/>
              </a:solidFill>
              <a:latin typeface="Arial"/>
            </a:endParaRPr>
          </a:p>
        </p:txBody>
      </p:sp>
      <p:sp>
        <p:nvSpPr>
          <p:cNvPr id="2" name="Title 1">
            <a:extLst>
              <a:ext uri="{FF2B5EF4-FFF2-40B4-BE49-F238E27FC236}">
                <a16:creationId xmlns:a16="http://schemas.microsoft.com/office/drawing/2014/main" id="{1C3FA6D3-4B05-42FC-ADE2-1D6ACB42FB35}"/>
              </a:ext>
            </a:extLst>
          </p:cNvPr>
          <p:cNvSpPr>
            <a:spLocks noGrp="1"/>
          </p:cNvSpPr>
          <p:nvPr>
            <p:ph type="title"/>
          </p:nvPr>
        </p:nvSpPr>
        <p:spPr>
          <a:xfrm>
            <a:off x="346080" y="158249"/>
            <a:ext cx="11049000" cy="596780"/>
          </a:xfrm>
        </p:spPr>
        <p:txBody>
          <a:bodyPr/>
          <a:lstStyle/>
          <a:p>
            <a:r>
              <a:rPr lang="de-DE"/>
              <a:t>Operating Model-Future</a:t>
            </a:r>
          </a:p>
        </p:txBody>
      </p:sp>
      <p:sp>
        <p:nvSpPr>
          <p:cNvPr id="9" name="Rectangle: Single Corner Rounded 8">
            <a:extLst>
              <a:ext uri="{FF2B5EF4-FFF2-40B4-BE49-F238E27FC236}">
                <a16:creationId xmlns:a16="http://schemas.microsoft.com/office/drawing/2014/main" id="{C25A08AD-8079-4297-9F27-D1E8162F9627}"/>
              </a:ext>
            </a:extLst>
          </p:cNvPr>
          <p:cNvSpPr/>
          <p:nvPr/>
        </p:nvSpPr>
        <p:spPr>
          <a:xfrm>
            <a:off x="743938" y="1854186"/>
            <a:ext cx="761597" cy="3961859"/>
          </a:xfrm>
          <a:prstGeom prst="round1Rect">
            <a:avLst/>
          </a:prstGeom>
          <a:solidFill>
            <a:schemeClr val="accent2"/>
          </a:solidFill>
          <a:ln>
            <a:noFill/>
          </a:ln>
        </p:spPr>
        <p:style>
          <a:lnRef idx="0">
            <a:schemeClr val="accent1"/>
          </a:lnRef>
          <a:fillRef idx="1">
            <a:schemeClr val="accent1"/>
          </a:fillRef>
          <a:effectRef idx="0">
            <a:schemeClr val="accent1"/>
          </a:effectRef>
          <a:fontRef idx="minor">
            <a:schemeClr val="lt1"/>
          </a:fontRef>
        </p:style>
        <p:txBody>
          <a:bodyPr vert="vert270" lIns="91440" rIns="0" rtlCol="0" anchor="ctr"/>
          <a:lstStyle/>
          <a:p>
            <a:pPr algn="ctr" defTabSz="914327">
              <a:lnSpc>
                <a:spcPts val="1400"/>
              </a:lnSpc>
            </a:pPr>
            <a:r>
              <a:rPr lang="de-DE" sz="1200" b="1">
                <a:solidFill>
                  <a:srgbClr val="FFFFFF"/>
                </a:solidFill>
                <a:latin typeface="Arial"/>
                <a:ea typeface="Arial" panose="020B0604020202020204" pitchFamily="34" charset="0"/>
                <a:cs typeface="Times New Roman" panose="02020603050405020304" pitchFamily="18" charset="0"/>
              </a:rPr>
              <a:t>Service </a:t>
            </a:r>
          </a:p>
          <a:p>
            <a:pPr algn="ctr" defTabSz="914327">
              <a:lnSpc>
                <a:spcPts val="1400"/>
              </a:lnSpc>
            </a:pPr>
            <a:r>
              <a:rPr lang="de-DE" sz="1200" b="1">
                <a:solidFill>
                  <a:srgbClr val="FFFFFF"/>
                </a:solidFill>
                <a:latin typeface="Arial"/>
                <a:ea typeface="Arial" panose="020B0604020202020204" pitchFamily="34" charset="0"/>
                <a:cs typeface="Times New Roman" panose="02020603050405020304" pitchFamily="18" charset="0"/>
              </a:rPr>
              <a:t>Components</a:t>
            </a:r>
            <a:endParaRPr lang="en-IN" sz="1200" b="1">
              <a:solidFill>
                <a:srgbClr val="FFFFFF"/>
              </a:solidFill>
              <a:latin typeface="Arial"/>
              <a:ea typeface="Arial" panose="020B0604020202020204" pitchFamily="34" charset="0"/>
              <a:cs typeface="Times New Roman" panose="02020603050405020304" pitchFamily="18" charset="0"/>
            </a:endParaRPr>
          </a:p>
        </p:txBody>
      </p:sp>
      <p:sp>
        <p:nvSpPr>
          <p:cNvPr id="10" name="Rectangle 9">
            <a:extLst>
              <a:ext uri="{FF2B5EF4-FFF2-40B4-BE49-F238E27FC236}">
                <a16:creationId xmlns:a16="http://schemas.microsoft.com/office/drawing/2014/main" id="{470EF49D-67E6-4511-A5F6-70DE77736B58}"/>
              </a:ext>
            </a:extLst>
          </p:cNvPr>
          <p:cNvSpPr/>
          <p:nvPr/>
        </p:nvSpPr>
        <p:spPr>
          <a:xfrm>
            <a:off x="1809751" y="2456721"/>
            <a:ext cx="2715498" cy="1151409"/>
          </a:xfrm>
          <a:prstGeom prst="rect">
            <a:avLst/>
          </a:prstGeom>
          <a:solidFill>
            <a:srgbClr val="ED9B33"/>
          </a:solidFill>
          <a:ln w="12700">
            <a:noFill/>
          </a:ln>
        </p:spPr>
        <p:style>
          <a:lnRef idx="0">
            <a:schemeClr val="accent1"/>
          </a:lnRef>
          <a:fillRef idx="1">
            <a:schemeClr val="accent1"/>
          </a:fillRef>
          <a:effectRef idx="0">
            <a:schemeClr val="accent1"/>
          </a:effectRef>
          <a:fontRef idx="minor">
            <a:schemeClr val="lt1"/>
          </a:fontRef>
        </p:style>
        <p:txBody>
          <a:bodyPr rtlCol="0" anchor="ctr"/>
          <a:lstStyle/>
          <a:p>
            <a:pPr algn="ctr" defTabSz="914327"/>
            <a:endParaRPr lang="en-IN" sz="1600">
              <a:solidFill>
                <a:srgbClr val="000000"/>
              </a:solidFill>
              <a:latin typeface="Arial"/>
            </a:endParaRPr>
          </a:p>
        </p:txBody>
      </p:sp>
      <p:sp>
        <p:nvSpPr>
          <p:cNvPr id="11" name="Rectangle: Rounded Corners 10">
            <a:extLst>
              <a:ext uri="{FF2B5EF4-FFF2-40B4-BE49-F238E27FC236}">
                <a16:creationId xmlns:a16="http://schemas.microsoft.com/office/drawing/2014/main" id="{D3766B36-8105-4A53-8307-662554304D09}"/>
              </a:ext>
            </a:extLst>
          </p:cNvPr>
          <p:cNvSpPr/>
          <p:nvPr/>
        </p:nvSpPr>
        <p:spPr>
          <a:xfrm>
            <a:off x="2068592" y="2573420"/>
            <a:ext cx="2278408" cy="246750"/>
          </a:xfrm>
          <a:prstGeom prst="roundRect">
            <a:avLst>
              <a:gd name="adj" fmla="val 50000"/>
            </a:avLst>
          </a:prstGeom>
          <a:solidFill>
            <a:schemeClr val="accent2"/>
          </a:solidFill>
          <a:ln>
            <a:noFill/>
          </a:ln>
        </p:spPr>
        <p:style>
          <a:lnRef idx="0">
            <a:schemeClr val="accent1"/>
          </a:lnRef>
          <a:fillRef idx="1">
            <a:schemeClr val="accent1"/>
          </a:fillRef>
          <a:effectRef idx="0">
            <a:schemeClr val="accent1"/>
          </a:effectRef>
          <a:fontRef idx="minor">
            <a:schemeClr val="lt1"/>
          </a:fontRef>
        </p:style>
        <p:txBody>
          <a:bodyPr lIns="0" tIns="0" rIns="0" bIns="0" rtlCol="0" anchor="ctr" anchorCtr="0">
            <a:noAutofit/>
          </a:bodyPr>
          <a:lstStyle/>
          <a:p>
            <a:pPr algn="ctr" defTabSz="914327"/>
            <a:r>
              <a:rPr lang="de-DE" sz="900" b="1">
                <a:solidFill>
                  <a:srgbClr val="FFFFFF"/>
                </a:solidFill>
                <a:latin typeface="Arial"/>
                <a:ea typeface="Arial" panose="020B0604020202020204" pitchFamily="34" charset="0"/>
                <a:cs typeface="Times New Roman" panose="02020603050405020304" pitchFamily="18" charset="0"/>
              </a:rPr>
              <a:t>L2- Incident Management </a:t>
            </a:r>
            <a:endParaRPr lang="en-IN" sz="900" b="1">
              <a:solidFill>
                <a:srgbClr val="FFFFFF"/>
              </a:solidFill>
              <a:latin typeface="Arial"/>
              <a:ea typeface="Arial" panose="020B0604020202020204" pitchFamily="34" charset="0"/>
              <a:cs typeface="Times New Roman" panose="02020603050405020304" pitchFamily="18" charset="0"/>
            </a:endParaRPr>
          </a:p>
        </p:txBody>
      </p:sp>
      <p:sp>
        <p:nvSpPr>
          <p:cNvPr id="19" name="Rectangle: Rounded Corners 18">
            <a:extLst>
              <a:ext uri="{FF2B5EF4-FFF2-40B4-BE49-F238E27FC236}">
                <a16:creationId xmlns:a16="http://schemas.microsoft.com/office/drawing/2014/main" id="{ABE18927-A64B-49C6-B41B-FD16A7A8D248}"/>
              </a:ext>
            </a:extLst>
          </p:cNvPr>
          <p:cNvSpPr/>
          <p:nvPr/>
        </p:nvSpPr>
        <p:spPr>
          <a:xfrm>
            <a:off x="2864979" y="1065823"/>
            <a:ext cx="1118449" cy="263265"/>
          </a:xfrm>
          <a:prstGeom prst="roundRect">
            <a:avLst>
              <a:gd name="adj" fmla="val 50000"/>
            </a:avLst>
          </a:prstGeom>
          <a:solidFill>
            <a:schemeClr val="accent2">
              <a:lumMod val="40000"/>
              <a:lumOff val="60000"/>
            </a:schemeClr>
          </a:solidFill>
          <a:ln>
            <a:noFill/>
          </a:ln>
        </p:spPr>
        <p:style>
          <a:lnRef idx="0">
            <a:schemeClr val="accent1"/>
          </a:lnRef>
          <a:fillRef idx="1">
            <a:schemeClr val="accent1"/>
          </a:fillRef>
          <a:effectRef idx="0">
            <a:schemeClr val="accent1"/>
          </a:effectRef>
          <a:fontRef idx="minor">
            <a:schemeClr val="lt1"/>
          </a:fontRef>
        </p:style>
        <p:txBody>
          <a:bodyPr rtlCol="0" anchor="ctr"/>
          <a:lstStyle/>
          <a:p>
            <a:pPr algn="ctr" defTabSz="914327">
              <a:lnSpc>
                <a:spcPts val="1400"/>
              </a:lnSpc>
            </a:pPr>
            <a:r>
              <a:rPr lang="de-DE" sz="1000" b="1">
                <a:solidFill>
                  <a:srgbClr val="000000"/>
                </a:solidFill>
                <a:latin typeface="Arial"/>
                <a:ea typeface="Arial" panose="020B0604020202020204" pitchFamily="34" charset="0"/>
                <a:cs typeface="Times New Roman" panose="02020603050405020304" pitchFamily="18" charset="0"/>
              </a:rPr>
              <a:t>Core</a:t>
            </a:r>
            <a:endParaRPr lang="en-IN" sz="1000" b="1">
              <a:solidFill>
                <a:srgbClr val="000000"/>
              </a:solidFill>
              <a:latin typeface="Arial"/>
              <a:ea typeface="Arial" panose="020B0604020202020204" pitchFamily="34" charset="0"/>
              <a:cs typeface="Times New Roman" panose="02020603050405020304" pitchFamily="18" charset="0"/>
            </a:endParaRPr>
          </a:p>
        </p:txBody>
      </p:sp>
      <p:sp>
        <p:nvSpPr>
          <p:cNvPr id="20" name="TextBox 19">
            <a:extLst>
              <a:ext uri="{FF2B5EF4-FFF2-40B4-BE49-F238E27FC236}">
                <a16:creationId xmlns:a16="http://schemas.microsoft.com/office/drawing/2014/main" id="{0F22D63A-7B8C-443E-9981-D3A68A19EA04}"/>
              </a:ext>
            </a:extLst>
          </p:cNvPr>
          <p:cNvSpPr txBox="1"/>
          <p:nvPr/>
        </p:nvSpPr>
        <p:spPr>
          <a:xfrm>
            <a:off x="4904078" y="1069926"/>
            <a:ext cx="1295685" cy="267796"/>
          </a:xfrm>
          <a:prstGeom prst="roundRect">
            <a:avLst>
              <a:gd name="adj" fmla="val 50000"/>
            </a:avLst>
          </a:prstGeom>
          <a:solidFill>
            <a:schemeClr val="accent2">
              <a:lumMod val="40000"/>
              <a:lumOff val="60000"/>
            </a:schemeClr>
          </a:solidFill>
          <a:ln>
            <a:noFill/>
          </a:ln>
        </p:spPr>
        <p:style>
          <a:lnRef idx="0">
            <a:schemeClr val="accent1"/>
          </a:lnRef>
          <a:fillRef idx="1">
            <a:schemeClr val="accent1"/>
          </a:fillRef>
          <a:effectRef idx="0">
            <a:schemeClr val="accent1"/>
          </a:effectRef>
          <a:fontRef idx="minor">
            <a:schemeClr val="lt1"/>
          </a:fontRef>
        </p:style>
        <p:txBody>
          <a:bodyPr rtlCol="0" anchor="ctr"/>
          <a:lstStyle>
            <a:defPPr>
              <a:defRPr lang="en-US"/>
            </a:defPPr>
            <a:lvl1pPr lvl="0">
              <a:lnSpc>
                <a:spcPts val="1400"/>
              </a:lnSpc>
              <a:defRPr sz="1800">
                <a:solidFill>
                  <a:schemeClr val="bg1"/>
                </a:solidFill>
                <a:effectLst/>
                <a:latin typeface="+mj-lt"/>
                <a:ea typeface="Arial" panose="020B0604020202020204" pitchFamily="34" charset="0"/>
                <a:cs typeface="Times New Roman" panose="02020603050405020304" pitchFamily="18"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ctr" defTabSz="914327">
              <a:lnSpc>
                <a:spcPts val="1167"/>
              </a:lnSpc>
            </a:pPr>
            <a:r>
              <a:rPr lang="en-IN" sz="1000" b="1">
                <a:solidFill>
                  <a:srgbClr val="000000"/>
                </a:solidFill>
                <a:latin typeface="Arial"/>
              </a:rPr>
              <a:t>Car 2X</a:t>
            </a:r>
          </a:p>
        </p:txBody>
      </p:sp>
      <p:sp>
        <p:nvSpPr>
          <p:cNvPr id="23" name="TextBox 22">
            <a:extLst>
              <a:ext uri="{FF2B5EF4-FFF2-40B4-BE49-F238E27FC236}">
                <a16:creationId xmlns:a16="http://schemas.microsoft.com/office/drawing/2014/main" id="{C2D609B5-A083-46C5-8733-BBF6A385D2CD}"/>
              </a:ext>
            </a:extLst>
          </p:cNvPr>
          <p:cNvSpPr txBox="1"/>
          <p:nvPr/>
        </p:nvSpPr>
        <p:spPr>
          <a:xfrm>
            <a:off x="8911386" y="1065176"/>
            <a:ext cx="1234089" cy="286764"/>
          </a:xfrm>
          <a:prstGeom prst="roundRect">
            <a:avLst>
              <a:gd name="adj" fmla="val 50000"/>
            </a:avLst>
          </a:prstGeom>
          <a:solidFill>
            <a:schemeClr val="accent2">
              <a:lumMod val="40000"/>
              <a:lumOff val="60000"/>
            </a:schemeClr>
          </a:solidFill>
          <a:ln>
            <a:noFill/>
          </a:ln>
        </p:spPr>
        <p:style>
          <a:lnRef idx="0">
            <a:schemeClr val="accent1"/>
          </a:lnRef>
          <a:fillRef idx="1">
            <a:schemeClr val="accent1"/>
          </a:fillRef>
          <a:effectRef idx="0">
            <a:schemeClr val="accent1"/>
          </a:effectRef>
          <a:fontRef idx="minor">
            <a:schemeClr val="lt1"/>
          </a:fontRef>
        </p:style>
        <p:txBody>
          <a:bodyPr rtlCol="0" anchor="ctr"/>
          <a:lstStyle>
            <a:defPPr>
              <a:defRPr lang="en-US"/>
            </a:defPPr>
            <a:lvl1pPr lvl="0">
              <a:lnSpc>
                <a:spcPts val="1400"/>
              </a:lnSpc>
              <a:defRPr sz="1800">
                <a:solidFill>
                  <a:schemeClr val="bg1"/>
                </a:solidFill>
                <a:effectLst/>
                <a:latin typeface="+mj-lt"/>
                <a:ea typeface="Arial" panose="020B0604020202020204" pitchFamily="34" charset="0"/>
                <a:cs typeface="Times New Roman" panose="02020603050405020304" pitchFamily="18"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ctr" defTabSz="914327">
              <a:lnSpc>
                <a:spcPts val="1167"/>
              </a:lnSpc>
            </a:pPr>
            <a:r>
              <a:rPr lang="en-IN" sz="1000" b="1">
                <a:solidFill>
                  <a:srgbClr val="000000"/>
                </a:solidFill>
                <a:latin typeface="Arial"/>
              </a:rPr>
              <a:t>Enabler </a:t>
            </a:r>
            <a:r>
              <a:rPr lang="en-IN" sz="1000" b="1" err="1">
                <a:solidFill>
                  <a:srgbClr val="000000"/>
                </a:solidFill>
                <a:latin typeface="Arial"/>
              </a:rPr>
              <a:t>Dienste</a:t>
            </a:r>
            <a:endParaRPr lang="en-IN" sz="1000" b="1">
              <a:solidFill>
                <a:srgbClr val="000000"/>
              </a:solidFill>
              <a:latin typeface="Arial"/>
            </a:endParaRPr>
          </a:p>
        </p:txBody>
      </p:sp>
      <p:sp>
        <p:nvSpPr>
          <p:cNvPr id="24" name="TextBox 23">
            <a:extLst>
              <a:ext uri="{FF2B5EF4-FFF2-40B4-BE49-F238E27FC236}">
                <a16:creationId xmlns:a16="http://schemas.microsoft.com/office/drawing/2014/main" id="{AB444E93-D662-437E-BAE9-65796B9AB090}"/>
              </a:ext>
            </a:extLst>
          </p:cNvPr>
          <p:cNvSpPr txBox="1"/>
          <p:nvPr/>
        </p:nvSpPr>
        <p:spPr>
          <a:xfrm>
            <a:off x="6886276" y="1065901"/>
            <a:ext cx="1273824" cy="265875"/>
          </a:xfrm>
          <a:prstGeom prst="roundRect">
            <a:avLst>
              <a:gd name="adj" fmla="val 50000"/>
            </a:avLst>
          </a:prstGeom>
          <a:solidFill>
            <a:schemeClr val="accent2">
              <a:lumMod val="40000"/>
              <a:lumOff val="60000"/>
            </a:schemeClr>
          </a:solidFill>
          <a:ln>
            <a:noFill/>
          </a:ln>
        </p:spPr>
        <p:style>
          <a:lnRef idx="0">
            <a:schemeClr val="accent1"/>
          </a:lnRef>
          <a:fillRef idx="1">
            <a:schemeClr val="accent1"/>
          </a:fillRef>
          <a:effectRef idx="0">
            <a:schemeClr val="accent1"/>
          </a:effectRef>
          <a:fontRef idx="minor">
            <a:schemeClr val="lt1"/>
          </a:fontRef>
        </p:style>
        <p:txBody>
          <a:bodyPr rtlCol="0" anchor="ctr"/>
          <a:lstStyle>
            <a:defPPr>
              <a:defRPr lang="en-US"/>
            </a:defPPr>
            <a:lvl1pPr lvl="0">
              <a:lnSpc>
                <a:spcPts val="1400"/>
              </a:lnSpc>
              <a:defRPr sz="1800">
                <a:solidFill>
                  <a:schemeClr val="bg1"/>
                </a:solidFill>
                <a:effectLst/>
                <a:latin typeface="+mj-lt"/>
                <a:ea typeface="Arial" panose="020B0604020202020204" pitchFamily="34" charset="0"/>
                <a:cs typeface="Times New Roman" panose="02020603050405020304" pitchFamily="18"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ctr" defTabSz="914327">
              <a:lnSpc>
                <a:spcPts val="1167"/>
              </a:lnSpc>
            </a:pPr>
            <a:r>
              <a:rPr lang="en-IN" sz="1000" b="1" err="1">
                <a:solidFill>
                  <a:srgbClr val="000000"/>
                </a:solidFill>
                <a:latin typeface="Arial"/>
              </a:rPr>
              <a:t>Weitere</a:t>
            </a:r>
            <a:r>
              <a:rPr lang="en-IN" sz="1000" b="1">
                <a:solidFill>
                  <a:srgbClr val="000000"/>
                </a:solidFill>
                <a:latin typeface="Arial"/>
              </a:rPr>
              <a:t> Dienste</a:t>
            </a:r>
          </a:p>
        </p:txBody>
      </p:sp>
      <p:cxnSp>
        <p:nvCxnSpPr>
          <p:cNvPr id="60" name="Straight Arrow Connector 59">
            <a:extLst>
              <a:ext uri="{FF2B5EF4-FFF2-40B4-BE49-F238E27FC236}">
                <a16:creationId xmlns:a16="http://schemas.microsoft.com/office/drawing/2014/main" id="{A12C0A59-45A9-4B5C-894A-F6F54665AC92}"/>
              </a:ext>
            </a:extLst>
          </p:cNvPr>
          <p:cNvCxnSpPr>
            <a:cxnSpLocks/>
          </p:cNvCxnSpPr>
          <p:nvPr/>
        </p:nvCxnSpPr>
        <p:spPr>
          <a:xfrm>
            <a:off x="3048154" y="3655728"/>
            <a:ext cx="0" cy="334576"/>
          </a:xfrm>
          <a:prstGeom prst="straightConnector1">
            <a:avLst/>
          </a:prstGeom>
          <a:ln w="31750" cap="sq">
            <a:solidFill>
              <a:schemeClr val="tx1">
                <a:lumMod val="50000"/>
                <a:lumOff val="50000"/>
              </a:schemeClr>
            </a:solidFill>
            <a:headEnd type="triangle"/>
            <a:tailEnd type="triangle"/>
          </a:ln>
        </p:spPr>
        <p:style>
          <a:lnRef idx="1">
            <a:schemeClr val="accent1"/>
          </a:lnRef>
          <a:fillRef idx="0">
            <a:schemeClr val="accent1"/>
          </a:fillRef>
          <a:effectRef idx="0">
            <a:schemeClr val="accent1"/>
          </a:effectRef>
          <a:fontRef idx="minor">
            <a:schemeClr val="lt1"/>
          </a:fontRef>
        </p:style>
      </p:cxnSp>
      <p:sp>
        <p:nvSpPr>
          <p:cNvPr id="5" name="TextBox 4">
            <a:extLst>
              <a:ext uri="{FF2B5EF4-FFF2-40B4-BE49-F238E27FC236}">
                <a16:creationId xmlns:a16="http://schemas.microsoft.com/office/drawing/2014/main" id="{A4D85739-FBA1-442F-909C-495C1F2D72C8}"/>
              </a:ext>
            </a:extLst>
          </p:cNvPr>
          <p:cNvSpPr txBox="1"/>
          <p:nvPr/>
        </p:nvSpPr>
        <p:spPr>
          <a:xfrm>
            <a:off x="2294811" y="2868493"/>
            <a:ext cx="1779421" cy="258532"/>
          </a:xfrm>
          <a:prstGeom prst="rect">
            <a:avLst/>
          </a:prstGeom>
          <a:noFill/>
        </p:spPr>
        <p:txBody>
          <a:bodyPr wrap="square" rtlCol="0">
            <a:spAutoFit/>
          </a:bodyPr>
          <a:lstStyle/>
          <a:p>
            <a:pPr defTabSz="1219151">
              <a:lnSpc>
                <a:spcPct val="90000"/>
              </a:lnSpc>
              <a:spcAft>
                <a:spcPts val="400"/>
              </a:spcAft>
            </a:pPr>
            <a:r>
              <a:rPr lang="en-IN" sz="1200">
                <a:solidFill>
                  <a:srgbClr val="000000"/>
                </a:solidFill>
                <a:latin typeface="Arial"/>
              </a:rPr>
              <a:t>Bulgaria </a:t>
            </a:r>
            <a:r>
              <a:rPr lang="en-IN" sz="875">
                <a:solidFill>
                  <a:srgbClr val="000000"/>
                </a:solidFill>
                <a:latin typeface="Arial"/>
              </a:rPr>
              <a:t>24x7 Support</a:t>
            </a:r>
            <a:endParaRPr lang="en-IN" sz="1200">
              <a:solidFill>
                <a:srgbClr val="000000"/>
              </a:solidFill>
              <a:latin typeface="Arial"/>
            </a:endParaRPr>
          </a:p>
        </p:txBody>
      </p:sp>
      <p:cxnSp>
        <p:nvCxnSpPr>
          <p:cNvPr id="69" name="Straight Arrow Connector 68">
            <a:extLst>
              <a:ext uri="{FF2B5EF4-FFF2-40B4-BE49-F238E27FC236}">
                <a16:creationId xmlns:a16="http://schemas.microsoft.com/office/drawing/2014/main" id="{09CAEE84-4819-43BA-8792-0B7AD3F5C85D}"/>
              </a:ext>
            </a:extLst>
          </p:cNvPr>
          <p:cNvCxnSpPr>
            <a:cxnSpLocks/>
          </p:cNvCxnSpPr>
          <p:nvPr/>
        </p:nvCxnSpPr>
        <p:spPr>
          <a:xfrm>
            <a:off x="6299778" y="3608131"/>
            <a:ext cx="0" cy="349290"/>
          </a:xfrm>
          <a:prstGeom prst="straightConnector1">
            <a:avLst/>
          </a:prstGeom>
          <a:ln w="31750" cap="sq">
            <a:solidFill>
              <a:schemeClr val="tx1">
                <a:lumMod val="50000"/>
                <a:lumOff val="50000"/>
              </a:schemeClr>
            </a:solidFill>
            <a:headEnd type="triangle"/>
            <a:tailEnd type="triangle"/>
          </a:ln>
        </p:spPr>
        <p:style>
          <a:lnRef idx="1">
            <a:schemeClr val="accent1"/>
          </a:lnRef>
          <a:fillRef idx="0">
            <a:schemeClr val="accent1"/>
          </a:fillRef>
          <a:effectRef idx="0">
            <a:schemeClr val="accent1"/>
          </a:effectRef>
          <a:fontRef idx="minor">
            <a:schemeClr val="lt1"/>
          </a:fontRef>
        </p:style>
      </p:cxnSp>
      <p:sp>
        <p:nvSpPr>
          <p:cNvPr id="74" name="Rectangle 73">
            <a:extLst>
              <a:ext uri="{FF2B5EF4-FFF2-40B4-BE49-F238E27FC236}">
                <a16:creationId xmlns:a16="http://schemas.microsoft.com/office/drawing/2014/main" id="{4C296695-46CB-4226-9C05-E35E50F99554}"/>
              </a:ext>
            </a:extLst>
          </p:cNvPr>
          <p:cNvSpPr/>
          <p:nvPr/>
        </p:nvSpPr>
        <p:spPr>
          <a:xfrm>
            <a:off x="1809752" y="3990440"/>
            <a:ext cx="5916759" cy="1602763"/>
          </a:xfrm>
          <a:prstGeom prst="rect">
            <a:avLst/>
          </a:prstGeom>
          <a:solidFill>
            <a:schemeClr val="accent3">
              <a:lumMod val="60000"/>
              <a:lumOff val="40000"/>
            </a:schemeClr>
          </a:solidFill>
          <a:ln w="12700">
            <a:noFill/>
          </a:ln>
        </p:spPr>
        <p:style>
          <a:lnRef idx="0">
            <a:schemeClr val="accent1"/>
          </a:lnRef>
          <a:fillRef idx="1">
            <a:schemeClr val="accent1"/>
          </a:fillRef>
          <a:effectRef idx="0">
            <a:schemeClr val="accent1"/>
          </a:effectRef>
          <a:fontRef idx="minor">
            <a:schemeClr val="lt1"/>
          </a:fontRef>
        </p:style>
        <p:txBody>
          <a:bodyPr rtlCol="0" anchor="ctr"/>
          <a:lstStyle/>
          <a:p>
            <a:pPr algn="ctr" defTabSz="914327"/>
            <a:endParaRPr lang="en-IN" sz="1600">
              <a:solidFill>
                <a:srgbClr val="000000"/>
              </a:solidFill>
              <a:latin typeface="Arial"/>
            </a:endParaRPr>
          </a:p>
        </p:txBody>
      </p:sp>
      <p:sp>
        <p:nvSpPr>
          <p:cNvPr id="71" name="Rectangle: Rounded Corners 70">
            <a:extLst>
              <a:ext uri="{FF2B5EF4-FFF2-40B4-BE49-F238E27FC236}">
                <a16:creationId xmlns:a16="http://schemas.microsoft.com/office/drawing/2014/main" id="{6B2DA132-BA60-45CD-A710-BB6BAB9EA6C4}"/>
              </a:ext>
            </a:extLst>
          </p:cNvPr>
          <p:cNvSpPr/>
          <p:nvPr/>
        </p:nvSpPr>
        <p:spPr>
          <a:xfrm>
            <a:off x="2022046" y="4151589"/>
            <a:ext cx="2324954" cy="257166"/>
          </a:xfrm>
          <a:prstGeom prst="roundRect">
            <a:avLst>
              <a:gd name="adj" fmla="val 50000"/>
            </a:avLst>
          </a:prstGeom>
          <a:solidFill>
            <a:schemeClr val="accent2"/>
          </a:solidFill>
          <a:ln>
            <a:noFill/>
          </a:ln>
        </p:spPr>
        <p:style>
          <a:lnRef idx="0">
            <a:schemeClr val="accent1"/>
          </a:lnRef>
          <a:fillRef idx="1">
            <a:schemeClr val="accent1"/>
          </a:fillRef>
          <a:effectRef idx="0">
            <a:schemeClr val="accent1"/>
          </a:effectRef>
          <a:fontRef idx="minor">
            <a:schemeClr val="lt1"/>
          </a:fontRef>
        </p:style>
        <p:txBody>
          <a:bodyPr lIns="0" tIns="0" rIns="0" bIns="0" rtlCol="0" anchor="ctr" anchorCtr="0">
            <a:noAutofit/>
          </a:bodyPr>
          <a:lstStyle/>
          <a:p>
            <a:pPr algn="ctr" defTabSz="914327"/>
            <a:r>
              <a:rPr lang="de-DE" sz="900" b="1">
                <a:solidFill>
                  <a:srgbClr val="FFFFFF"/>
                </a:solidFill>
                <a:latin typeface="Arial"/>
                <a:ea typeface="Arial" panose="020B0604020202020204" pitchFamily="34" charset="0"/>
                <a:cs typeface="Times New Roman" panose="02020603050405020304" pitchFamily="18" charset="0"/>
              </a:rPr>
              <a:t>L3- Problem Management</a:t>
            </a:r>
            <a:endParaRPr lang="en-IN" sz="900" b="1">
              <a:solidFill>
                <a:srgbClr val="FFFFFF"/>
              </a:solidFill>
              <a:latin typeface="Arial"/>
              <a:ea typeface="Arial" panose="020B0604020202020204" pitchFamily="34" charset="0"/>
              <a:cs typeface="Times New Roman" panose="02020603050405020304" pitchFamily="18" charset="0"/>
            </a:endParaRPr>
          </a:p>
        </p:txBody>
      </p:sp>
      <p:sp>
        <p:nvSpPr>
          <p:cNvPr id="72" name="Rectangle: Rounded Corners 71">
            <a:extLst>
              <a:ext uri="{FF2B5EF4-FFF2-40B4-BE49-F238E27FC236}">
                <a16:creationId xmlns:a16="http://schemas.microsoft.com/office/drawing/2014/main" id="{8B9A0220-EEE0-4EFA-BBE1-A8602BC9427C}"/>
              </a:ext>
            </a:extLst>
          </p:cNvPr>
          <p:cNvSpPr/>
          <p:nvPr/>
        </p:nvSpPr>
        <p:spPr>
          <a:xfrm>
            <a:off x="5325793" y="4162873"/>
            <a:ext cx="2227955" cy="257166"/>
          </a:xfrm>
          <a:prstGeom prst="roundRect">
            <a:avLst>
              <a:gd name="adj" fmla="val 50000"/>
            </a:avLst>
          </a:prstGeom>
          <a:solidFill>
            <a:schemeClr val="accent2"/>
          </a:solidFill>
          <a:ln>
            <a:noFill/>
          </a:ln>
        </p:spPr>
        <p:style>
          <a:lnRef idx="0">
            <a:schemeClr val="accent1"/>
          </a:lnRef>
          <a:fillRef idx="1">
            <a:schemeClr val="accent1"/>
          </a:fillRef>
          <a:effectRef idx="0">
            <a:schemeClr val="accent1"/>
          </a:effectRef>
          <a:fontRef idx="minor">
            <a:schemeClr val="lt1"/>
          </a:fontRef>
        </p:style>
        <p:txBody>
          <a:bodyPr lIns="0" tIns="0" rIns="0" bIns="0" rtlCol="0" anchor="ctr" anchorCtr="0">
            <a:noAutofit/>
          </a:bodyPr>
          <a:lstStyle/>
          <a:p>
            <a:pPr algn="ctr" defTabSz="914327"/>
            <a:r>
              <a:rPr lang="de-DE" sz="875" b="1">
                <a:solidFill>
                  <a:srgbClr val="FFFFFF"/>
                </a:solidFill>
                <a:latin typeface="Arial"/>
                <a:ea typeface="Arial" panose="020B0604020202020204" pitchFamily="34" charset="0"/>
                <a:cs typeface="Times New Roman"/>
              </a:rPr>
              <a:t>Projects-Development</a:t>
            </a:r>
            <a:endParaRPr lang="en-IN" sz="900" b="1">
              <a:solidFill>
                <a:srgbClr val="FFFFFF"/>
              </a:solidFill>
              <a:latin typeface="Arial"/>
              <a:ea typeface="Arial" panose="020B0604020202020204" pitchFamily="34" charset="0"/>
              <a:cs typeface="Times New Roman" panose="02020603050405020304" pitchFamily="18" charset="0"/>
            </a:endParaRPr>
          </a:p>
        </p:txBody>
      </p:sp>
      <p:sp>
        <p:nvSpPr>
          <p:cNvPr id="75" name="TextBox 74">
            <a:extLst>
              <a:ext uri="{FF2B5EF4-FFF2-40B4-BE49-F238E27FC236}">
                <a16:creationId xmlns:a16="http://schemas.microsoft.com/office/drawing/2014/main" id="{2CC640D2-9D29-4A92-A239-A817E5775549}"/>
              </a:ext>
            </a:extLst>
          </p:cNvPr>
          <p:cNvSpPr txBox="1"/>
          <p:nvPr/>
        </p:nvSpPr>
        <p:spPr>
          <a:xfrm>
            <a:off x="5369143" y="5270177"/>
            <a:ext cx="2104345" cy="258532"/>
          </a:xfrm>
          <a:prstGeom prst="rect">
            <a:avLst/>
          </a:prstGeom>
          <a:noFill/>
        </p:spPr>
        <p:txBody>
          <a:bodyPr wrap="square" rtlCol="0">
            <a:spAutoFit/>
          </a:bodyPr>
          <a:lstStyle/>
          <a:p>
            <a:pPr defTabSz="1219151">
              <a:lnSpc>
                <a:spcPct val="90000"/>
              </a:lnSpc>
              <a:spcAft>
                <a:spcPts val="400"/>
              </a:spcAft>
            </a:pPr>
            <a:r>
              <a:rPr lang="en-IN" sz="1200" b="1">
                <a:solidFill>
                  <a:srgbClr val="000000"/>
                </a:solidFill>
                <a:latin typeface="Arial"/>
              </a:rPr>
              <a:t>India </a:t>
            </a:r>
            <a:r>
              <a:rPr lang="en-IN" sz="800">
                <a:solidFill>
                  <a:srgbClr val="000000"/>
                </a:solidFill>
                <a:latin typeface="Arial"/>
              </a:rPr>
              <a:t>(German Working Hours)</a:t>
            </a:r>
            <a:endParaRPr lang="en-IN" sz="1200">
              <a:solidFill>
                <a:srgbClr val="000000"/>
              </a:solidFill>
              <a:latin typeface="Arial"/>
            </a:endParaRPr>
          </a:p>
        </p:txBody>
      </p:sp>
      <p:sp>
        <p:nvSpPr>
          <p:cNvPr id="77" name="Rectangle: Rounded Corners 76">
            <a:extLst>
              <a:ext uri="{FF2B5EF4-FFF2-40B4-BE49-F238E27FC236}">
                <a16:creationId xmlns:a16="http://schemas.microsoft.com/office/drawing/2014/main" id="{91400E12-008E-4EA4-9465-03EABC92D785}"/>
              </a:ext>
            </a:extLst>
          </p:cNvPr>
          <p:cNvSpPr/>
          <p:nvPr/>
        </p:nvSpPr>
        <p:spPr>
          <a:xfrm>
            <a:off x="9150960" y="2010398"/>
            <a:ext cx="1395458" cy="332034"/>
          </a:xfrm>
          <a:prstGeom prst="roundRect">
            <a:avLst>
              <a:gd name="adj" fmla="val 50000"/>
            </a:avLst>
          </a:prstGeom>
          <a:noFill/>
          <a:ln>
            <a:noFill/>
          </a:ln>
        </p:spPr>
        <p:style>
          <a:lnRef idx="0">
            <a:schemeClr val="accent1"/>
          </a:lnRef>
          <a:fillRef idx="1">
            <a:schemeClr val="accent1"/>
          </a:fillRef>
          <a:effectRef idx="0">
            <a:schemeClr val="accent1"/>
          </a:effectRef>
          <a:fontRef idx="minor">
            <a:schemeClr val="lt1"/>
          </a:fontRef>
        </p:style>
        <p:txBody>
          <a:bodyPr lIns="0" tIns="0" rIns="0" bIns="0" rtlCol="0" anchor="ctr" anchorCtr="0">
            <a:noAutofit/>
          </a:bodyPr>
          <a:lstStyle/>
          <a:p>
            <a:pPr algn="ctr" defTabSz="914327"/>
            <a:r>
              <a:rPr lang="de-DE" sz="1000" b="1">
                <a:solidFill>
                  <a:srgbClr val="000000"/>
                </a:solidFill>
                <a:latin typeface="Arial"/>
                <a:ea typeface="Arial" panose="020B0604020202020204" pitchFamily="34" charset="0"/>
                <a:cs typeface="Times New Roman" panose="02020603050405020304" pitchFamily="18" charset="0"/>
              </a:rPr>
              <a:t>Cross Functional</a:t>
            </a:r>
            <a:endParaRPr lang="en-IN" sz="1000" b="1">
              <a:solidFill>
                <a:srgbClr val="000000"/>
              </a:solidFill>
              <a:latin typeface="Arial"/>
              <a:ea typeface="Arial" panose="020B0604020202020204" pitchFamily="34" charset="0"/>
              <a:cs typeface="Times New Roman" panose="02020603050405020304" pitchFamily="18" charset="0"/>
            </a:endParaRPr>
          </a:p>
        </p:txBody>
      </p:sp>
      <p:sp>
        <p:nvSpPr>
          <p:cNvPr id="21" name="TextBox 20">
            <a:extLst>
              <a:ext uri="{FF2B5EF4-FFF2-40B4-BE49-F238E27FC236}">
                <a16:creationId xmlns:a16="http://schemas.microsoft.com/office/drawing/2014/main" id="{837A2885-F3AE-4AF5-BFD0-FB58FA2F3D11}"/>
              </a:ext>
            </a:extLst>
          </p:cNvPr>
          <p:cNvSpPr txBox="1"/>
          <p:nvPr/>
        </p:nvSpPr>
        <p:spPr>
          <a:xfrm>
            <a:off x="3554419" y="4526947"/>
            <a:ext cx="2427423" cy="983539"/>
          </a:xfrm>
          <a:prstGeom prst="rect">
            <a:avLst/>
          </a:prstGeom>
          <a:noFill/>
        </p:spPr>
        <p:txBody>
          <a:bodyPr wrap="square" rtlCol="0">
            <a:spAutoFit/>
          </a:bodyPr>
          <a:lstStyle/>
          <a:p>
            <a:pPr defTabSz="1219151">
              <a:lnSpc>
                <a:spcPct val="90000"/>
              </a:lnSpc>
              <a:spcAft>
                <a:spcPts val="400"/>
              </a:spcAft>
            </a:pPr>
            <a:r>
              <a:rPr lang="en-IN" sz="833" b="1">
                <a:solidFill>
                  <a:srgbClr val="000000"/>
                </a:solidFill>
                <a:latin typeface="Arial"/>
              </a:rPr>
              <a:t>Roles</a:t>
            </a:r>
          </a:p>
          <a:p>
            <a:pPr marL="171443" indent="-171443" defTabSz="1219151">
              <a:lnSpc>
                <a:spcPct val="90000"/>
              </a:lnSpc>
              <a:spcAft>
                <a:spcPts val="400"/>
              </a:spcAft>
              <a:buFont typeface="Arial" panose="020B0604020202020204" pitchFamily="34" charset="0"/>
              <a:buChar char="•"/>
            </a:pPr>
            <a:r>
              <a:rPr lang="en-IN" sz="750">
                <a:solidFill>
                  <a:srgbClr val="000000"/>
                </a:solidFill>
                <a:latin typeface="Arial"/>
              </a:rPr>
              <a:t>Architects</a:t>
            </a:r>
          </a:p>
          <a:p>
            <a:pPr marL="171443" indent="-171443" defTabSz="1219151">
              <a:lnSpc>
                <a:spcPct val="90000"/>
              </a:lnSpc>
              <a:spcAft>
                <a:spcPts val="400"/>
              </a:spcAft>
              <a:buFont typeface="Arial" panose="020B0604020202020204" pitchFamily="34" charset="0"/>
              <a:buChar char="•"/>
            </a:pPr>
            <a:r>
              <a:rPr lang="en-IN" sz="750">
                <a:solidFill>
                  <a:srgbClr val="000000"/>
                </a:solidFill>
                <a:latin typeface="Arial"/>
              </a:rPr>
              <a:t>Developers ( Java, DB, CICD )</a:t>
            </a:r>
          </a:p>
          <a:p>
            <a:pPr marL="171443" indent="-171443" defTabSz="1219151">
              <a:lnSpc>
                <a:spcPct val="90000"/>
              </a:lnSpc>
              <a:spcAft>
                <a:spcPts val="400"/>
              </a:spcAft>
              <a:buFont typeface="Arial" panose="020B0604020202020204" pitchFamily="34" charset="0"/>
              <a:buChar char="•"/>
            </a:pPr>
            <a:r>
              <a:rPr lang="en-IN" sz="750">
                <a:solidFill>
                  <a:srgbClr val="000000"/>
                </a:solidFill>
                <a:latin typeface="Arial"/>
              </a:rPr>
              <a:t>Testers</a:t>
            </a:r>
          </a:p>
          <a:p>
            <a:pPr marL="171443" indent="-171443" defTabSz="1219151">
              <a:lnSpc>
                <a:spcPct val="90000"/>
              </a:lnSpc>
              <a:spcAft>
                <a:spcPts val="400"/>
              </a:spcAft>
              <a:buFont typeface="Arial" panose="020B0604020202020204" pitchFamily="34" charset="0"/>
              <a:buChar char="•"/>
            </a:pPr>
            <a:r>
              <a:rPr lang="en-IN" sz="750">
                <a:solidFill>
                  <a:srgbClr val="000000"/>
                </a:solidFill>
                <a:latin typeface="Arial"/>
              </a:rPr>
              <a:t>Scrum Master </a:t>
            </a:r>
          </a:p>
          <a:p>
            <a:pPr marL="171443" indent="-171443" defTabSz="1219151">
              <a:lnSpc>
                <a:spcPct val="90000"/>
              </a:lnSpc>
              <a:spcAft>
                <a:spcPts val="400"/>
              </a:spcAft>
              <a:buFont typeface="Arial" panose="020B0604020202020204" pitchFamily="34" charset="0"/>
              <a:buChar char="•"/>
            </a:pPr>
            <a:r>
              <a:rPr lang="en-IN" sz="750">
                <a:solidFill>
                  <a:srgbClr val="000000"/>
                </a:solidFill>
                <a:latin typeface="Arial"/>
              </a:rPr>
              <a:t>App Security</a:t>
            </a:r>
          </a:p>
        </p:txBody>
      </p:sp>
      <p:sp>
        <p:nvSpPr>
          <p:cNvPr id="43" name="TextBox 42">
            <a:extLst>
              <a:ext uri="{FF2B5EF4-FFF2-40B4-BE49-F238E27FC236}">
                <a16:creationId xmlns:a16="http://schemas.microsoft.com/office/drawing/2014/main" id="{F4FF9AB5-0B9A-497E-BD94-67446047DE1C}"/>
              </a:ext>
            </a:extLst>
          </p:cNvPr>
          <p:cNvSpPr txBox="1"/>
          <p:nvPr/>
        </p:nvSpPr>
        <p:spPr>
          <a:xfrm>
            <a:off x="5220510" y="4687386"/>
            <a:ext cx="1596809" cy="506549"/>
          </a:xfrm>
          <a:prstGeom prst="rect">
            <a:avLst/>
          </a:prstGeom>
          <a:noFill/>
        </p:spPr>
        <p:txBody>
          <a:bodyPr wrap="square" rtlCol="0">
            <a:spAutoFit/>
          </a:bodyPr>
          <a:lstStyle/>
          <a:p>
            <a:pPr marL="171443" indent="-171443" defTabSz="1219151">
              <a:lnSpc>
                <a:spcPct val="90000"/>
              </a:lnSpc>
              <a:spcAft>
                <a:spcPts val="400"/>
              </a:spcAft>
              <a:buFont typeface="Arial" panose="020B0604020202020204" pitchFamily="34" charset="0"/>
              <a:buChar char="•"/>
            </a:pPr>
            <a:r>
              <a:rPr lang="en-IN" sz="750">
                <a:solidFill>
                  <a:srgbClr val="000000"/>
                </a:solidFill>
                <a:latin typeface="Arial"/>
              </a:rPr>
              <a:t>Offshore Delivery Lead</a:t>
            </a:r>
          </a:p>
          <a:p>
            <a:pPr marL="171443" indent="-171443" defTabSz="1219151">
              <a:lnSpc>
                <a:spcPct val="90000"/>
              </a:lnSpc>
              <a:spcAft>
                <a:spcPts val="400"/>
              </a:spcAft>
              <a:buFont typeface="Arial" panose="020B0604020202020204" pitchFamily="34" charset="0"/>
              <a:buChar char="•"/>
            </a:pPr>
            <a:r>
              <a:rPr lang="en-IN" sz="750">
                <a:solidFill>
                  <a:srgbClr val="000000"/>
                </a:solidFill>
                <a:latin typeface="Arial"/>
              </a:rPr>
              <a:t>Agile Coach</a:t>
            </a:r>
          </a:p>
          <a:p>
            <a:pPr marL="171443" indent="-171443" defTabSz="1219151">
              <a:lnSpc>
                <a:spcPct val="90000"/>
              </a:lnSpc>
              <a:spcAft>
                <a:spcPts val="400"/>
              </a:spcAft>
              <a:buFont typeface="Arial" panose="020B0604020202020204" pitchFamily="34" charset="0"/>
              <a:buChar char="•"/>
            </a:pPr>
            <a:r>
              <a:rPr lang="en-IN" sz="750">
                <a:solidFill>
                  <a:srgbClr val="000000"/>
                </a:solidFill>
                <a:latin typeface="Arial"/>
              </a:rPr>
              <a:t>RTE</a:t>
            </a:r>
          </a:p>
        </p:txBody>
      </p:sp>
      <p:sp>
        <p:nvSpPr>
          <p:cNvPr id="44" name="Rectangle 43">
            <a:extLst>
              <a:ext uri="{FF2B5EF4-FFF2-40B4-BE49-F238E27FC236}">
                <a16:creationId xmlns:a16="http://schemas.microsoft.com/office/drawing/2014/main" id="{421F8E33-3FE2-4C86-9843-7C62B4F820B0}"/>
              </a:ext>
            </a:extLst>
          </p:cNvPr>
          <p:cNvSpPr/>
          <p:nvPr/>
        </p:nvSpPr>
        <p:spPr>
          <a:xfrm>
            <a:off x="5011013" y="1967199"/>
            <a:ext cx="2715498" cy="1602763"/>
          </a:xfrm>
          <a:prstGeom prst="rect">
            <a:avLst/>
          </a:prstGeom>
          <a:solidFill>
            <a:schemeClr val="accent1">
              <a:lumMod val="40000"/>
              <a:lumOff val="60000"/>
            </a:schemeClr>
          </a:solidFill>
          <a:ln w="12700">
            <a:noFill/>
          </a:ln>
        </p:spPr>
        <p:style>
          <a:lnRef idx="0">
            <a:schemeClr val="accent1"/>
          </a:lnRef>
          <a:fillRef idx="1">
            <a:schemeClr val="accent1"/>
          </a:fillRef>
          <a:effectRef idx="0">
            <a:schemeClr val="accent1"/>
          </a:effectRef>
          <a:fontRef idx="minor">
            <a:schemeClr val="lt1"/>
          </a:fontRef>
        </p:style>
        <p:txBody>
          <a:bodyPr rtlCol="0" anchor="ctr"/>
          <a:lstStyle/>
          <a:p>
            <a:pPr algn="ctr" defTabSz="914327"/>
            <a:endParaRPr lang="en-IN" sz="1600">
              <a:solidFill>
                <a:srgbClr val="000000"/>
              </a:solidFill>
              <a:latin typeface="Arial"/>
            </a:endParaRPr>
          </a:p>
        </p:txBody>
      </p:sp>
      <p:sp>
        <p:nvSpPr>
          <p:cNvPr id="45" name="Rectangle: Rounded Corners 44">
            <a:extLst>
              <a:ext uri="{FF2B5EF4-FFF2-40B4-BE49-F238E27FC236}">
                <a16:creationId xmlns:a16="http://schemas.microsoft.com/office/drawing/2014/main" id="{AEECFAD4-C8D7-48AE-AE89-A5DD118BFDBE}"/>
              </a:ext>
            </a:extLst>
          </p:cNvPr>
          <p:cNvSpPr/>
          <p:nvPr/>
        </p:nvSpPr>
        <p:spPr>
          <a:xfrm>
            <a:off x="5262982" y="2070615"/>
            <a:ext cx="2227955" cy="256631"/>
          </a:xfrm>
          <a:prstGeom prst="roundRect">
            <a:avLst>
              <a:gd name="adj" fmla="val 50000"/>
            </a:avLst>
          </a:prstGeom>
          <a:solidFill>
            <a:schemeClr val="accent2"/>
          </a:solidFill>
          <a:ln>
            <a:noFill/>
          </a:ln>
        </p:spPr>
        <p:style>
          <a:lnRef idx="0">
            <a:schemeClr val="accent1"/>
          </a:lnRef>
          <a:fillRef idx="1">
            <a:schemeClr val="accent1"/>
          </a:fillRef>
          <a:effectRef idx="0">
            <a:schemeClr val="accent1"/>
          </a:effectRef>
          <a:fontRef idx="minor">
            <a:schemeClr val="lt1"/>
          </a:fontRef>
        </p:style>
        <p:txBody>
          <a:bodyPr lIns="0" tIns="0" rIns="0" bIns="0" rtlCol="0" anchor="ctr" anchorCtr="0">
            <a:noAutofit/>
          </a:bodyPr>
          <a:lstStyle/>
          <a:p>
            <a:pPr algn="ctr" defTabSz="914327"/>
            <a:r>
              <a:rPr lang="de-DE" sz="900" b="1">
                <a:solidFill>
                  <a:srgbClr val="FFFFFF"/>
                </a:solidFill>
                <a:latin typeface="Arial"/>
                <a:ea typeface="Arial" panose="020B0604020202020204" pitchFamily="34" charset="0"/>
                <a:cs typeface="Times New Roman" panose="02020603050405020304" pitchFamily="18" charset="0"/>
              </a:rPr>
              <a:t>Lead / Customer facing Roles </a:t>
            </a:r>
          </a:p>
        </p:txBody>
      </p:sp>
      <p:sp>
        <p:nvSpPr>
          <p:cNvPr id="46" name="TextBox 45">
            <a:extLst>
              <a:ext uri="{FF2B5EF4-FFF2-40B4-BE49-F238E27FC236}">
                <a16:creationId xmlns:a16="http://schemas.microsoft.com/office/drawing/2014/main" id="{BC3CF6FB-7700-4E36-A4EE-014607703519}"/>
              </a:ext>
            </a:extLst>
          </p:cNvPr>
          <p:cNvSpPr txBox="1"/>
          <p:nvPr/>
        </p:nvSpPr>
        <p:spPr>
          <a:xfrm>
            <a:off x="5402338" y="2654009"/>
            <a:ext cx="2128864" cy="258532"/>
          </a:xfrm>
          <a:prstGeom prst="rect">
            <a:avLst/>
          </a:prstGeom>
          <a:noFill/>
        </p:spPr>
        <p:txBody>
          <a:bodyPr wrap="square" rtlCol="0">
            <a:spAutoFit/>
          </a:bodyPr>
          <a:lstStyle/>
          <a:p>
            <a:pPr defTabSz="1219151">
              <a:lnSpc>
                <a:spcPct val="90000"/>
              </a:lnSpc>
              <a:spcAft>
                <a:spcPts val="400"/>
              </a:spcAft>
            </a:pPr>
            <a:r>
              <a:rPr lang="en-IN" sz="1200">
                <a:solidFill>
                  <a:srgbClr val="000000"/>
                </a:solidFill>
                <a:latin typeface="Arial"/>
              </a:rPr>
              <a:t>Germany </a:t>
            </a:r>
            <a:r>
              <a:rPr lang="en-IN" sz="800">
                <a:solidFill>
                  <a:srgbClr val="000000"/>
                </a:solidFill>
                <a:latin typeface="Arial"/>
              </a:rPr>
              <a:t>(German Business Hours)</a:t>
            </a:r>
            <a:endParaRPr lang="en-IN" sz="1200">
              <a:solidFill>
                <a:srgbClr val="000000"/>
              </a:solidFill>
              <a:latin typeface="Arial"/>
            </a:endParaRPr>
          </a:p>
        </p:txBody>
      </p:sp>
      <p:sp>
        <p:nvSpPr>
          <p:cNvPr id="38" name="TextBox 37">
            <a:extLst>
              <a:ext uri="{FF2B5EF4-FFF2-40B4-BE49-F238E27FC236}">
                <a16:creationId xmlns:a16="http://schemas.microsoft.com/office/drawing/2014/main" id="{9D058CCE-1DED-4985-890D-E0A979473EA1}"/>
              </a:ext>
            </a:extLst>
          </p:cNvPr>
          <p:cNvSpPr txBox="1"/>
          <p:nvPr/>
        </p:nvSpPr>
        <p:spPr>
          <a:xfrm>
            <a:off x="2337234" y="3152930"/>
            <a:ext cx="2094854" cy="351378"/>
          </a:xfrm>
          <a:prstGeom prst="rect">
            <a:avLst/>
          </a:prstGeom>
          <a:noFill/>
        </p:spPr>
        <p:txBody>
          <a:bodyPr wrap="square" rtlCol="0">
            <a:spAutoFit/>
          </a:bodyPr>
          <a:lstStyle/>
          <a:p>
            <a:pPr defTabSz="1219151">
              <a:lnSpc>
                <a:spcPct val="90000"/>
              </a:lnSpc>
              <a:spcAft>
                <a:spcPts val="400"/>
              </a:spcAft>
            </a:pPr>
            <a:r>
              <a:rPr lang="en-IN" sz="750" b="1">
                <a:solidFill>
                  <a:srgbClr val="000000"/>
                </a:solidFill>
                <a:latin typeface="Arial"/>
              </a:rPr>
              <a:t>Roles</a:t>
            </a:r>
          </a:p>
          <a:p>
            <a:pPr marL="171443" indent="-171443" defTabSz="1219151">
              <a:lnSpc>
                <a:spcPct val="90000"/>
              </a:lnSpc>
              <a:spcAft>
                <a:spcPts val="400"/>
              </a:spcAft>
              <a:buFont typeface="Arial" panose="020B0604020202020204" pitchFamily="34" charset="0"/>
              <a:buChar char="•"/>
            </a:pPr>
            <a:r>
              <a:rPr lang="en-IN" sz="750">
                <a:solidFill>
                  <a:srgbClr val="000000"/>
                </a:solidFill>
                <a:latin typeface="Arial"/>
              </a:rPr>
              <a:t>Support Engineers , Tester</a:t>
            </a:r>
          </a:p>
        </p:txBody>
      </p:sp>
      <p:sp>
        <p:nvSpPr>
          <p:cNvPr id="39" name="TextBox 38">
            <a:extLst>
              <a:ext uri="{FF2B5EF4-FFF2-40B4-BE49-F238E27FC236}">
                <a16:creationId xmlns:a16="http://schemas.microsoft.com/office/drawing/2014/main" id="{FA64CBD1-FB2E-4281-8F80-C943A98A098D}"/>
              </a:ext>
            </a:extLst>
          </p:cNvPr>
          <p:cNvSpPr txBox="1"/>
          <p:nvPr/>
        </p:nvSpPr>
        <p:spPr>
          <a:xfrm>
            <a:off x="5382312" y="2857419"/>
            <a:ext cx="2578569" cy="661720"/>
          </a:xfrm>
          <a:prstGeom prst="rect">
            <a:avLst/>
          </a:prstGeom>
          <a:noFill/>
        </p:spPr>
        <p:txBody>
          <a:bodyPr wrap="square" rtlCol="0">
            <a:spAutoFit/>
          </a:bodyPr>
          <a:lstStyle/>
          <a:p>
            <a:pPr defTabSz="1219151">
              <a:lnSpc>
                <a:spcPct val="90000"/>
              </a:lnSpc>
              <a:spcAft>
                <a:spcPts val="400"/>
              </a:spcAft>
            </a:pPr>
            <a:r>
              <a:rPr lang="en-IN" sz="750" b="1">
                <a:solidFill>
                  <a:srgbClr val="000000"/>
                </a:solidFill>
                <a:latin typeface="Arial"/>
              </a:rPr>
              <a:t>Roles</a:t>
            </a:r>
          </a:p>
          <a:p>
            <a:pPr marL="171443" indent="-171443" defTabSz="1219151">
              <a:lnSpc>
                <a:spcPct val="90000"/>
              </a:lnSpc>
              <a:spcAft>
                <a:spcPts val="400"/>
              </a:spcAft>
              <a:buFont typeface="Arial" panose="020B0604020202020204" pitchFamily="34" charset="0"/>
              <a:buChar char="•"/>
            </a:pPr>
            <a:r>
              <a:rPr lang="en-IN" sz="750">
                <a:solidFill>
                  <a:srgbClr val="000000"/>
                </a:solidFill>
                <a:latin typeface="Arial"/>
              </a:rPr>
              <a:t>Proxy Product Owner,</a:t>
            </a:r>
          </a:p>
          <a:p>
            <a:pPr marL="171443" indent="-171443" defTabSz="1219151">
              <a:lnSpc>
                <a:spcPct val="90000"/>
              </a:lnSpc>
              <a:spcAft>
                <a:spcPts val="400"/>
              </a:spcAft>
              <a:buFont typeface="Arial" panose="020B0604020202020204" pitchFamily="34" charset="0"/>
              <a:buChar char="•"/>
            </a:pPr>
            <a:r>
              <a:rPr lang="en-IN" sz="750">
                <a:solidFill>
                  <a:srgbClr val="000000"/>
                </a:solidFill>
                <a:latin typeface="Arial"/>
              </a:rPr>
              <a:t>DevOps Coach, Agile Coach, RTE</a:t>
            </a:r>
          </a:p>
          <a:p>
            <a:pPr marL="171443" indent="-171443" defTabSz="1219151">
              <a:lnSpc>
                <a:spcPct val="90000"/>
              </a:lnSpc>
              <a:spcAft>
                <a:spcPts val="400"/>
              </a:spcAft>
              <a:buFont typeface="Arial" panose="020B0604020202020204" pitchFamily="34" charset="0"/>
              <a:buChar char="•"/>
            </a:pPr>
            <a:r>
              <a:rPr lang="en-IN" sz="750">
                <a:solidFill>
                  <a:srgbClr val="000000"/>
                </a:solidFill>
                <a:latin typeface="Arial"/>
              </a:rPr>
              <a:t>Sr Developer and Tester</a:t>
            </a:r>
          </a:p>
        </p:txBody>
      </p:sp>
      <p:sp>
        <p:nvSpPr>
          <p:cNvPr id="47" name="Rectangle: Rounded Corners 46">
            <a:extLst>
              <a:ext uri="{FF2B5EF4-FFF2-40B4-BE49-F238E27FC236}">
                <a16:creationId xmlns:a16="http://schemas.microsoft.com/office/drawing/2014/main" id="{E3983806-7DE5-47DA-8118-C1D0406996DC}"/>
              </a:ext>
            </a:extLst>
          </p:cNvPr>
          <p:cNvSpPr/>
          <p:nvPr/>
        </p:nvSpPr>
        <p:spPr>
          <a:xfrm>
            <a:off x="9505716" y="3199879"/>
            <a:ext cx="770522" cy="219835"/>
          </a:xfrm>
          <a:prstGeom prst="roundRect">
            <a:avLst>
              <a:gd name="adj" fmla="val 50000"/>
            </a:avLst>
          </a:prstGeom>
          <a:gradFill>
            <a:gsLst>
              <a:gs pos="72468">
                <a:srgbClr val="B88DE2"/>
              </a:gs>
              <a:gs pos="70937">
                <a:srgbClr val="BA8FDF"/>
              </a:gs>
              <a:gs pos="67875">
                <a:srgbClr val="BE92D9"/>
              </a:gs>
              <a:gs pos="61750">
                <a:srgbClr val="C699CD"/>
              </a:gs>
              <a:gs pos="49500">
                <a:srgbClr val="D5A7B5"/>
              </a:gs>
              <a:gs pos="25000">
                <a:schemeClr val="accent6">
                  <a:lumMod val="60000"/>
                  <a:lumOff val="40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style>
          <a:lnRef idx="0">
            <a:schemeClr val="accent1"/>
          </a:lnRef>
          <a:fillRef idx="1">
            <a:schemeClr val="accent1"/>
          </a:fillRef>
          <a:effectRef idx="0">
            <a:schemeClr val="accent1"/>
          </a:effectRef>
          <a:fontRef idx="minor">
            <a:schemeClr val="lt1"/>
          </a:fontRef>
        </p:style>
        <p:txBody>
          <a:bodyPr lIns="0" tIns="0" rIns="0" bIns="0" rtlCol="0" anchor="ctr" anchorCtr="0">
            <a:noAutofit/>
          </a:bodyPr>
          <a:lstStyle/>
          <a:p>
            <a:pPr algn="ctr" defTabSz="914327"/>
            <a:r>
              <a:rPr lang="en-IN" sz="600" b="1">
                <a:solidFill>
                  <a:srgbClr val="FFFFFF"/>
                </a:solidFill>
                <a:latin typeface="Arial"/>
                <a:cs typeface="Times New Roman" panose="02020603050405020304" pitchFamily="18" charset="0"/>
              </a:rPr>
              <a:t>Privacy leads-2</a:t>
            </a:r>
          </a:p>
        </p:txBody>
      </p:sp>
      <p:sp>
        <p:nvSpPr>
          <p:cNvPr id="48" name="Rectangle: Rounded Corners 47">
            <a:extLst>
              <a:ext uri="{FF2B5EF4-FFF2-40B4-BE49-F238E27FC236}">
                <a16:creationId xmlns:a16="http://schemas.microsoft.com/office/drawing/2014/main" id="{8ABE5AF4-3806-4ED6-BD05-0628C6D216E5}"/>
              </a:ext>
            </a:extLst>
          </p:cNvPr>
          <p:cNvSpPr/>
          <p:nvPr/>
        </p:nvSpPr>
        <p:spPr>
          <a:xfrm>
            <a:off x="8065940" y="6006042"/>
            <a:ext cx="295872" cy="135471"/>
          </a:xfrm>
          <a:prstGeom prst="roundRect">
            <a:avLst>
              <a:gd name="adj" fmla="val 50000"/>
            </a:avLst>
          </a:prstGeom>
          <a:gradFill>
            <a:gsLst>
              <a:gs pos="72468">
                <a:srgbClr val="B88DE2"/>
              </a:gs>
              <a:gs pos="70937">
                <a:srgbClr val="BA8FDF"/>
              </a:gs>
              <a:gs pos="67875">
                <a:srgbClr val="BE92D9"/>
              </a:gs>
              <a:gs pos="61750">
                <a:srgbClr val="C699CD"/>
              </a:gs>
              <a:gs pos="49500">
                <a:srgbClr val="D5A7B5"/>
              </a:gs>
              <a:gs pos="25000">
                <a:schemeClr val="accent6">
                  <a:lumMod val="60000"/>
                  <a:lumOff val="40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style>
          <a:lnRef idx="0">
            <a:schemeClr val="accent1"/>
          </a:lnRef>
          <a:fillRef idx="1">
            <a:schemeClr val="accent1"/>
          </a:fillRef>
          <a:effectRef idx="0">
            <a:schemeClr val="accent1"/>
          </a:effectRef>
          <a:fontRef idx="minor">
            <a:schemeClr val="lt1"/>
          </a:fontRef>
        </p:style>
        <p:txBody>
          <a:bodyPr lIns="0" tIns="0" rIns="0" bIns="0" rtlCol="0" anchor="ctr" anchorCtr="0">
            <a:noAutofit/>
          </a:bodyPr>
          <a:lstStyle/>
          <a:p>
            <a:pPr algn="ctr" defTabSz="914327"/>
            <a:endParaRPr lang="en-IN" sz="800" b="1">
              <a:solidFill>
                <a:srgbClr val="FFFFFF"/>
              </a:solidFill>
              <a:latin typeface="Arial"/>
              <a:cs typeface="Times New Roman" panose="02020603050405020304" pitchFamily="18" charset="0"/>
            </a:endParaRPr>
          </a:p>
        </p:txBody>
      </p:sp>
      <p:sp>
        <p:nvSpPr>
          <p:cNvPr id="18" name="TextBox 17">
            <a:extLst>
              <a:ext uri="{FF2B5EF4-FFF2-40B4-BE49-F238E27FC236}">
                <a16:creationId xmlns:a16="http://schemas.microsoft.com/office/drawing/2014/main" id="{7C765DC3-4286-4637-8E7A-2CFB680D6AE5}"/>
              </a:ext>
            </a:extLst>
          </p:cNvPr>
          <p:cNvSpPr txBox="1"/>
          <p:nvPr/>
        </p:nvSpPr>
        <p:spPr>
          <a:xfrm>
            <a:off x="8355735" y="5965925"/>
            <a:ext cx="1338828" cy="216982"/>
          </a:xfrm>
          <a:prstGeom prst="rect">
            <a:avLst/>
          </a:prstGeom>
          <a:noFill/>
        </p:spPr>
        <p:txBody>
          <a:bodyPr wrap="none" rtlCol="0">
            <a:spAutoFit/>
          </a:bodyPr>
          <a:lstStyle/>
          <a:p>
            <a:pPr defTabSz="1219151">
              <a:lnSpc>
                <a:spcPct val="90000"/>
              </a:lnSpc>
              <a:spcAft>
                <a:spcPts val="400"/>
              </a:spcAft>
            </a:pPr>
            <a:r>
              <a:rPr lang="en-IN" sz="900">
                <a:solidFill>
                  <a:srgbClr val="000000"/>
                </a:solidFill>
                <a:latin typeface="Arial"/>
              </a:rPr>
              <a:t>Germany and Bulgaria</a:t>
            </a:r>
          </a:p>
        </p:txBody>
      </p:sp>
      <p:sp>
        <p:nvSpPr>
          <p:cNvPr id="49" name="Rectangle: Rounded Corners 48">
            <a:extLst>
              <a:ext uri="{FF2B5EF4-FFF2-40B4-BE49-F238E27FC236}">
                <a16:creationId xmlns:a16="http://schemas.microsoft.com/office/drawing/2014/main" id="{F0D545A4-A430-41D4-9E7B-9E2C065C6CDE}"/>
              </a:ext>
            </a:extLst>
          </p:cNvPr>
          <p:cNvSpPr/>
          <p:nvPr/>
        </p:nvSpPr>
        <p:spPr>
          <a:xfrm>
            <a:off x="10395492" y="4038036"/>
            <a:ext cx="759241" cy="219835"/>
          </a:xfrm>
          <a:prstGeom prst="roundRect">
            <a:avLst>
              <a:gd name="adj" fmla="val 50000"/>
            </a:avLst>
          </a:prstGeom>
          <a:solidFill>
            <a:srgbClr val="ED9B33"/>
          </a:solidFill>
          <a:ln>
            <a:noFill/>
          </a:ln>
        </p:spPr>
        <p:style>
          <a:lnRef idx="0">
            <a:schemeClr val="accent1"/>
          </a:lnRef>
          <a:fillRef idx="1">
            <a:schemeClr val="accent1"/>
          </a:fillRef>
          <a:effectRef idx="0">
            <a:schemeClr val="accent1"/>
          </a:effectRef>
          <a:fontRef idx="minor">
            <a:schemeClr val="lt1"/>
          </a:fontRef>
        </p:style>
        <p:txBody>
          <a:bodyPr lIns="0" tIns="0" rIns="0" bIns="0" rtlCol="0" anchor="ctr" anchorCtr="0">
            <a:noAutofit/>
          </a:bodyPr>
          <a:lstStyle/>
          <a:p>
            <a:pPr algn="ctr" defTabSz="914327"/>
            <a:r>
              <a:rPr lang="en-IN" sz="600" b="1">
                <a:solidFill>
                  <a:srgbClr val="FFFFFF"/>
                </a:solidFill>
                <a:latin typeface="Arial"/>
                <a:cs typeface="Times New Roman" panose="02020603050405020304" pitchFamily="18" charset="0"/>
              </a:rPr>
              <a:t>App Security Advisor</a:t>
            </a:r>
          </a:p>
        </p:txBody>
      </p:sp>
      <p:sp>
        <p:nvSpPr>
          <p:cNvPr id="50" name="Rectangle: Rounded Corners 49">
            <a:extLst>
              <a:ext uri="{FF2B5EF4-FFF2-40B4-BE49-F238E27FC236}">
                <a16:creationId xmlns:a16="http://schemas.microsoft.com/office/drawing/2014/main" id="{20A726A8-6A62-4280-8D72-2AE7F5083AD9}"/>
              </a:ext>
            </a:extLst>
          </p:cNvPr>
          <p:cNvSpPr/>
          <p:nvPr/>
        </p:nvSpPr>
        <p:spPr>
          <a:xfrm>
            <a:off x="6716725" y="5987456"/>
            <a:ext cx="279438" cy="143492"/>
          </a:xfrm>
          <a:prstGeom prst="roundRect">
            <a:avLst>
              <a:gd name="adj" fmla="val 50000"/>
            </a:avLst>
          </a:prstGeom>
          <a:solidFill>
            <a:srgbClr val="ED9B33"/>
          </a:solidFill>
          <a:ln>
            <a:noFill/>
          </a:ln>
        </p:spPr>
        <p:style>
          <a:lnRef idx="0">
            <a:schemeClr val="accent1"/>
          </a:lnRef>
          <a:fillRef idx="1">
            <a:schemeClr val="accent1"/>
          </a:fillRef>
          <a:effectRef idx="0">
            <a:schemeClr val="accent1"/>
          </a:effectRef>
          <a:fontRef idx="minor">
            <a:schemeClr val="lt1"/>
          </a:fontRef>
        </p:style>
        <p:txBody>
          <a:bodyPr lIns="0" tIns="0" rIns="0" bIns="0" rtlCol="0" anchor="ctr" anchorCtr="0">
            <a:noAutofit/>
          </a:bodyPr>
          <a:lstStyle/>
          <a:p>
            <a:pPr algn="ctr" defTabSz="914327"/>
            <a:endParaRPr lang="en-IN" sz="800" b="1">
              <a:solidFill>
                <a:srgbClr val="FFFFFF"/>
              </a:solidFill>
              <a:latin typeface="Arial"/>
              <a:cs typeface="Times New Roman" panose="02020603050405020304" pitchFamily="18" charset="0"/>
            </a:endParaRPr>
          </a:p>
        </p:txBody>
      </p:sp>
      <p:sp>
        <p:nvSpPr>
          <p:cNvPr id="51" name="TextBox 50">
            <a:extLst>
              <a:ext uri="{FF2B5EF4-FFF2-40B4-BE49-F238E27FC236}">
                <a16:creationId xmlns:a16="http://schemas.microsoft.com/office/drawing/2014/main" id="{10D53E0C-AF3D-4830-A705-01E842601A58}"/>
              </a:ext>
            </a:extLst>
          </p:cNvPr>
          <p:cNvSpPr txBox="1"/>
          <p:nvPr/>
        </p:nvSpPr>
        <p:spPr>
          <a:xfrm>
            <a:off x="7031797" y="5968084"/>
            <a:ext cx="607859" cy="216982"/>
          </a:xfrm>
          <a:prstGeom prst="rect">
            <a:avLst/>
          </a:prstGeom>
          <a:noFill/>
        </p:spPr>
        <p:txBody>
          <a:bodyPr wrap="none" rtlCol="0">
            <a:spAutoFit/>
          </a:bodyPr>
          <a:lstStyle/>
          <a:p>
            <a:pPr defTabSz="1219151">
              <a:lnSpc>
                <a:spcPct val="90000"/>
              </a:lnSpc>
              <a:spcAft>
                <a:spcPts val="400"/>
              </a:spcAft>
            </a:pPr>
            <a:r>
              <a:rPr lang="en-IN" sz="900">
                <a:solidFill>
                  <a:srgbClr val="000000"/>
                </a:solidFill>
                <a:latin typeface="Arial"/>
              </a:rPr>
              <a:t>Bulgaria</a:t>
            </a:r>
          </a:p>
        </p:txBody>
      </p:sp>
      <p:cxnSp>
        <p:nvCxnSpPr>
          <p:cNvPr id="55" name="Straight Arrow Connector 54">
            <a:extLst>
              <a:ext uri="{FF2B5EF4-FFF2-40B4-BE49-F238E27FC236}">
                <a16:creationId xmlns:a16="http://schemas.microsoft.com/office/drawing/2014/main" id="{C4D6E783-F30E-4345-A18F-ECC964BE6BDE}"/>
              </a:ext>
            </a:extLst>
          </p:cNvPr>
          <p:cNvCxnSpPr>
            <a:cxnSpLocks/>
          </p:cNvCxnSpPr>
          <p:nvPr/>
        </p:nvCxnSpPr>
        <p:spPr>
          <a:xfrm flipH="1">
            <a:off x="4585500" y="2964178"/>
            <a:ext cx="404574" cy="0"/>
          </a:xfrm>
          <a:prstGeom prst="straightConnector1">
            <a:avLst/>
          </a:prstGeom>
          <a:ln w="31750" cap="sq">
            <a:solidFill>
              <a:schemeClr val="tx1">
                <a:lumMod val="50000"/>
                <a:lumOff val="50000"/>
              </a:schemeClr>
            </a:solidFill>
            <a:headEnd type="triangle"/>
            <a:tailEnd type="triangle"/>
          </a:ln>
        </p:spPr>
        <p:style>
          <a:lnRef idx="1">
            <a:schemeClr val="accent1"/>
          </a:lnRef>
          <a:fillRef idx="0">
            <a:schemeClr val="accent1"/>
          </a:fillRef>
          <a:effectRef idx="0">
            <a:schemeClr val="accent1"/>
          </a:effectRef>
          <a:fontRef idx="minor">
            <a:schemeClr val="lt1"/>
          </a:fontRef>
        </p:style>
      </p:cxnSp>
      <p:sp>
        <p:nvSpPr>
          <p:cNvPr id="58" name="Rectangle: Rounded Corners 57">
            <a:extLst>
              <a:ext uri="{FF2B5EF4-FFF2-40B4-BE49-F238E27FC236}">
                <a16:creationId xmlns:a16="http://schemas.microsoft.com/office/drawing/2014/main" id="{4175DCF6-ED06-479F-A81B-78818D4A597E}"/>
              </a:ext>
            </a:extLst>
          </p:cNvPr>
          <p:cNvSpPr/>
          <p:nvPr/>
        </p:nvSpPr>
        <p:spPr>
          <a:xfrm>
            <a:off x="10343348" y="2618395"/>
            <a:ext cx="759241" cy="219835"/>
          </a:xfrm>
          <a:prstGeom prst="roundRect">
            <a:avLst>
              <a:gd name="adj" fmla="val 50000"/>
            </a:avLst>
          </a:prstGeom>
          <a:solidFill>
            <a:schemeClr val="accent1">
              <a:lumMod val="40000"/>
              <a:lumOff val="60000"/>
            </a:schemeClr>
          </a:solidFill>
          <a:ln>
            <a:noFill/>
          </a:ln>
        </p:spPr>
        <p:style>
          <a:lnRef idx="0">
            <a:schemeClr val="accent1"/>
          </a:lnRef>
          <a:fillRef idx="1">
            <a:schemeClr val="accent1"/>
          </a:fillRef>
          <a:effectRef idx="0">
            <a:schemeClr val="accent1"/>
          </a:effectRef>
          <a:fontRef idx="minor">
            <a:schemeClr val="lt1"/>
          </a:fontRef>
        </p:style>
        <p:txBody>
          <a:bodyPr lIns="0" tIns="0" rIns="0" bIns="0" rtlCol="0" anchor="ctr" anchorCtr="0">
            <a:noAutofit/>
          </a:bodyPr>
          <a:lstStyle/>
          <a:p>
            <a:pPr algn="ctr" defTabSz="914327"/>
            <a:r>
              <a:rPr lang="en-IN" sz="600" b="1">
                <a:solidFill>
                  <a:srgbClr val="FFFFFF"/>
                </a:solidFill>
                <a:latin typeface="Arial"/>
                <a:cs typeface="Times New Roman" panose="02020603050405020304" pitchFamily="18" charset="0"/>
              </a:rPr>
              <a:t>Security Ops Manager</a:t>
            </a:r>
          </a:p>
        </p:txBody>
      </p:sp>
      <p:sp>
        <p:nvSpPr>
          <p:cNvPr id="59" name="Rectangle: Rounded Corners 58">
            <a:extLst>
              <a:ext uri="{FF2B5EF4-FFF2-40B4-BE49-F238E27FC236}">
                <a16:creationId xmlns:a16="http://schemas.microsoft.com/office/drawing/2014/main" id="{71728010-12F4-47B1-A737-A4B7C906F960}"/>
              </a:ext>
            </a:extLst>
          </p:cNvPr>
          <p:cNvSpPr/>
          <p:nvPr/>
        </p:nvSpPr>
        <p:spPr>
          <a:xfrm>
            <a:off x="8623938" y="2900403"/>
            <a:ext cx="759241" cy="219835"/>
          </a:xfrm>
          <a:prstGeom prst="roundRect">
            <a:avLst>
              <a:gd name="adj" fmla="val 50000"/>
            </a:avLst>
          </a:prstGeom>
          <a:solidFill>
            <a:schemeClr val="accent3">
              <a:lumMod val="60000"/>
              <a:lumOff val="40000"/>
            </a:schemeClr>
          </a:solidFill>
          <a:ln>
            <a:noFill/>
          </a:ln>
        </p:spPr>
        <p:style>
          <a:lnRef idx="0">
            <a:schemeClr val="accent1"/>
          </a:lnRef>
          <a:fillRef idx="1">
            <a:schemeClr val="accent1"/>
          </a:fillRef>
          <a:effectRef idx="0">
            <a:schemeClr val="accent1"/>
          </a:effectRef>
          <a:fontRef idx="minor">
            <a:schemeClr val="lt1"/>
          </a:fontRef>
        </p:style>
        <p:txBody>
          <a:bodyPr lIns="0" tIns="0" rIns="0" bIns="0" rtlCol="0" anchor="ctr" anchorCtr="0">
            <a:noAutofit/>
          </a:bodyPr>
          <a:lstStyle/>
          <a:p>
            <a:pPr algn="ctr" defTabSz="914327"/>
            <a:r>
              <a:rPr lang="en-IN" sz="600" b="1">
                <a:solidFill>
                  <a:srgbClr val="FFFFFF"/>
                </a:solidFill>
                <a:latin typeface="Arial"/>
                <a:cs typeface="Times New Roman" panose="02020603050405020304" pitchFamily="18" charset="0"/>
              </a:rPr>
              <a:t>Security Ops Lead</a:t>
            </a:r>
          </a:p>
        </p:txBody>
      </p:sp>
      <p:sp>
        <p:nvSpPr>
          <p:cNvPr id="62" name="Rectangle: Rounded Corners 61">
            <a:extLst>
              <a:ext uri="{FF2B5EF4-FFF2-40B4-BE49-F238E27FC236}">
                <a16:creationId xmlns:a16="http://schemas.microsoft.com/office/drawing/2014/main" id="{B4F3433A-1EC9-4A5F-A338-FA3EB5F323E3}"/>
              </a:ext>
            </a:extLst>
          </p:cNvPr>
          <p:cNvSpPr/>
          <p:nvPr/>
        </p:nvSpPr>
        <p:spPr>
          <a:xfrm>
            <a:off x="5351894" y="5972121"/>
            <a:ext cx="299323" cy="144459"/>
          </a:xfrm>
          <a:prstGeom prst="roundRect">
            <a:avLst>
              <a:gd name="adj" fmla="val 50000"/>
            </a:avLst>
          </a:prstGeom>
          <a:solidFill>
            <a:schemeClr val="accent1">
              <a:lumMod val="40000"/>
              <a:lumOff val="60000"/>
            </a:schemeClr>
          </a:solidFill>
          <a:ln>
            <a:noFill/>
          </a:ln>
        </p:spPr>
        <p:style>
          <a:lnRef idx="0">
            <a:schemeClr val="accent1"/>
          </a:lnRef>
          <a:fillRef idx="1">
            <a:schemeClr val="accent1"/>
          </a:fillRef>
          <a:effectRef idx="0">
            <a:schemeClr val="accent1"/>
          </a:effectRef>
          <a:fontRef idx="minor">
            <a:schemeClr val="lt1"/>
          </a:fontRef>
        </p:style>
        <p:txBody>
          <a:bodyPr lIns="0" tIns="0" rIns="0" bIns="0" rtlCol="0" anchor="ctr" anchorCtr="0">
            <a:noAutofit/>
          </a:bodyPr>
          <a:lstStyle/>
          <a:p>
            <a:pPr algn="ctr" defTabSz="914327"/>
            <a:endParaRPr lang="en-IN" sz="800" b="1">
              <a:solidFill>
                <a:srgbClr val="FFFFFF"/>
              </a:solidFill>
              <a:latin typeface="Arial"/>
              <a:cs typeface="Times New Roman" panose="02020603050405020304" pitchFamily="18" charset="0"/>
            </a:endParaRPr>
          </a:p>
        </p:txBody>
      </p:sp>
      <p:sp>
        <p:nvSpPr>
          <p:cNvPr id="63" name="TextBox 62">
            <a:extLst>
              <a:ext uri="{FF2B5EF4-FFF2-40B4-BE49-F238E27FC236}">
                <a16:creationId xmlns:a16="http://schemas.microsoft.com/office/drawing/2014/main" id="{439C1115-49E1-4EE9-A8FC-E35F48044B7E}"/>
              </a:ext>
            </a:extLst>
          </p:cNvPr>
          <p:cNvSpPr txBox="1"/>
          <p:nvPr/>
        </p:nvSpPr>
        <p:spPr>
          <a:xfrm>
            <a:off x="5651655" y="5962354"/>
            <a:ext cx="628110" cy="341632"/>
          </a:xfrm>
          <a:prstGeom prst="rect">
            <a:avLst/>
          </a:prstGeom>
          <a:noFill/>
        </p:spPr>
        <p:txBody>
          <a:bodyPr wrap="square" rtlCol="0">
            <a:spAutoFit/>
          </a:bodyPr>
          <a:lstStyle/>
          <a:p>
            <a:pPr defTabSz="1219151">
              <a:lnSpc>
                <a:spcPct val="90000"/>
              </a:lnSpc>
              <a:spcAft>
                <a:spcPts val="400"/>
              </a:spcAft>
            </a:pPr>
            <a:r>
              <a:rPr lang="en-IN" sz="900">
                <a:solidFill>
                  <a:srgbClr val="000000"/>
                </a:solidFill>
                <a:latin typeface="Arial"/>
              </a:rPr>
              <a:t>Germany</a:t>
            </a:r>
          </a:p>
        </p:txBody>
      </p:sp>
      <p:sp>
        <p:nvSpPr>
          <p:cNvPr id="64" name="Rectangle: Rounded Corners 63">
            <a:extLst>
              <a:ext uri="{FF2B5EF4-FFF2-40B4-BE49-F238E27FC236}">
                <a16:creationId xmlns:a16="http://schemas.microsoft.com/office/drawing/2014/main" id="{BDFCB99D-386E-41AA-BC29-A334A081B231}"/>
              </a:ext>
            </a:extLst>
          </p:cNvPr>
          <p:cNvSpPr/>
          <p:nvPr/>
        </p:nvSpPr>
        <p:spPr>
          <a:xfrm>
            <a:off x="9934166" y="5995303"/>
            <a:ext cx="308991" cy="127798"/>
          </a:xfrm>
          <a:prstGeom prst="roundRect">
            <a:avLst>
              <a:gd name="adj" fmla="val 50000"/>
            </a:avLst>
          </a:prstGeom>
          <a:solidFill>
            <a:schemeClr val="accent3">
              <a:lumMod val="60000"/>
              <a:lumOff val="40000"/>
            </a:schemeClr>
          </a:solidFill>
          <a:ln>
            <a:noFill/>
          </a:ln>
        </p:spPr>
        <p:style>
          <a:lnRef idx="0">
            <a:schemeClr val="accent1"/>
          </a:lnRef>
          <a:fillRef idx="1">
            <a:schemeClr val="accent1"/>
          </a:fillRef>
          <a:effectRef idx="0">
            <a:schemeClr val="accent1"/>
          </a:effectRef>
          <a:fontRef idx="minor">
            <a:schemeClr val="lt1"/>
          </a:fontRef>
        </p:style>
        <p:txBody>
          <a:bodyPr lIns="0" tIns="0" rIns="0" bIns="0" rtlCol="0" anchor="ctr" anchorCtr="0">
            <a:noAutofit/>
          </a:bodyPr>
          <a:lstStyle/>
          <a:p>
            <a:pPr algn="ctr" defTabSz="914327"/>
            <a:endParaRPr lang="en-IN" sz="800" b="1">
              <a:solidFill>
                <a:srgbClr val="FFFFFF"/>
              </a:solidFill>
              <a:latin typeface="Arial"/>
              <a:cs typeface="Times New Roman" panose="02020603050405020304" pitchFamily="18" charset="0"/>
            </a:endParaRPr>
          </a:p>
        </p:txBody>
      </p:sp>
      <p:sp>
        <p:nvSpPr>
          <p:cNvPr id="65" name="TextBox 64">
            <a:extLst>
              <a:ext uri="{FF2B5EF4-FFF2-40B4-BE49-F238E27FC236}">
                <a16:creationId xmlns:a16="http://schemas.microsoft.com/office/drawing/2014/main" id="{6D596B8A-AAD0-43D3-9E94-C44A4D45C841}"/>
              </a:ext>
            </a:extLst>
          </p:cNvPr>
          <p:cNvSpPr txBox="1"/>
          <p:nvPr/>
        </p:nvSpPr>
        <p:spPr>
          <a:xfrm>
            <a:off x="10228311" y="5951480"/>
            <a:ext cx="1218062" cy="230832"/>
          </a:xfrm>
          <a:prstGeom prst="rect">
            <a:avLst/>
          </a:prstGeom>
          <a:noFill/>
        </p:spPr>
        <p:txBody>
          <a:bodyPr wrap="square">
            <a:spAutoFit/>
          </a:bodyPr>
          <a:lstStyle/>
          <a:p>
            <a:pPr defTabSz="1219151"/>
            <a:r>
              <a:rPr lang="en-IN" sz="900">
                <a:solidFill>
                  <a:srgbClr val="000000"/>
                </a:solidFill>
                <a:latin typeface="Arial"/>
                <a:cs typeface="Times New Roman" panose="02020603050405020304" pitchFamily="18" charset="0"/>
              </a:rPr>
              <a:t>India</a:t>
            </a:r>
            <a:endParaRPr lang="en-IN" sz="2000">
              <a:solidFill>
                <a:srgbClr val="000000"/>
              </a:solidFill>
              <a:latin typeface="Arial"/>
            </a:endParaRPr>
          </a:p>
        </p:txBody>
      </p:sp>
      <p:sp>
        <p:nvSpPr>
          <p:cNvPr id="67" name="Rectangle: Rounded Corners 66">
            <a:extLst>
              <a:ext uri="{FF2B5EF4-FFF2-40B4-BE49-F238E27FC236}">
                <a16:creationId xmlns:a16="http://schemas.microsoft.com/office/drawing/2014/main" id="{6E1C0592-6387-4B81-B91C-94ACEABC8A47}"/>
              </a:ext>
            </a:extLst>
          </p:cNvPr>
          <p:cNvSpPr/>
          <p:nvPr/>
        </p:nvSpPr>
        <p:spPr>
          <a:xfrm>
            <a:off x="9483916" y="2918416"/>
            <a:ext cx="759241" cy="219835"/>
          </a:xfrm>
          <a:prstGeom prst="roundRect">
            <a:avLst>
              <a:gd name="adj" fmla="val 50000"/>
            </a:avLst>
          </a:prstGeom>
          <a:solidFill>
            <a:schemeClr val="accent3">
              <a:lumMod val="60000"/>
              <a:lumOff val="40000"/>
            </a:schemeClr>
          </a:solidFill>
          <a:ln>
            <a:noFill/>
          </a:ln>
        </p:spPr>
        <p:style>
          <a:lnRef idx="0">
            <a:schemeClr val="accent1"/>
          </a:lnRef>
          <a:fillRef idx="1">
            <a:schemeClr val="accent1"/>
          </a:fillRef>
          <a:effectRef idx="0">
            <a:schemeClr val="accent1"/>
          </a:effectRef>
          <a:fontRef idx="minor">
            <a:schemeClr val="lt1"/>
          </a:fontRef>
        </p:style>
        <p:txBody>
          <a:bodyPr lIns="0" tIns="0" rIns="0" bIns="0" rtlCol="0" anchor="ctr" anchorCtr="0">
            <a:noAutofit/>
          </a:bodyPr>
          <a:lstStyle/>
          <a:p>
            <a:pPr algn="ctr" defTabSz="914327"/>
            <a:r>
              <a:rPr lang="en-IN" sz="600" b="1">
                <a:solidFill>
                  <a:srgbClr val="FFFFFF"/>
                </a:solidFill>
                <a:latin typeface="Arial"/>
                <a:cs typeface="Times New Roman" panose="02020603050405020304" pitchFamily="18" charset="0"/>
              </a:rPr>
              <a:t>Security SpoC –Dev-2</a:t>
            </a:r>
          </a:p>
        </p:txBody>
      </p:sp>
      <p:sp>
        <p:nvSpPr>
          <p:cNvPr id="68" name="Rectangle: Rounded Corners 67">
            <a:extLst>
              <a:ext uri="{FF2B5EF4-FFF2-40B4-BE49-F238E27FC236}">
                <a16:creationId xmlns:a16="http://schemas.microsoft.com/office/drawing/2014/main" id="{E7C37F6A-97EE-49DD-A5C1-22FF9864AD76}"/>
              </a:ext>
            </a:extLst>
          </p:cNvPr>
          <p:cNvSpPr/>
          <p:nvPr/>
        </p:nvSpPr>
        <p:spPr>
          <a:xfrm>
            <a:off x="8643968" y="3514873"/>
            <a:ext cx="759241" cy="219835"/>
          </a:xfrm>
          <a:prstGeom prst="roundRect">
            <a:avLst>
              <a:gd name="adj" fmla="val 50000"/>
            </a:avLst>
          </a:prstGeom>
          <a:solidFill>
            <a:srgbClr val="ED9B33"/>
          </a:solidFill>
          <a:ln>
            <a:noFill/>
          </a:ln>
        </p:spPr>
        <p:style>
          <a:lnRef idx="0">
            <a:schemeClr val="accent1"/>
          </a:lnRef>
          <a:fillRef idx="1">
            <a:schemeClr val="accent1"/>
          </a:fillRef>
          <a:effectRef idx="0">
            <a:schemeClr val="accent1"/>
          </a:effectRef>
          <a:fontRef idx="minor">
            <a:schemeClr val="lt1"/>
          </a:fontRef>
        </p:style>
        <p:txBody>
          <a:bodyPr lIns="0" tIns="0" rIns="0" bIns="0" rtlCol="0" anchor="ctr" anchorCtr="0">
            <a:noAutofit/>
          </a:bodyPr>
          <a:lstStyle/>
          <a:p>
            <a:pPr algn="ctr" defTabSz="914327"/>
            <a:r>
              <a:rPr lang="en-IN" sz="600" b="1">
                <a:solidFill>
                  <a:srgbClr val="FFFFFF"/>
                </a:solidFill>
                <a:latin typeface="Arial"/>
                <a:cs typeface="Times New Roman" panose="02020603050405020304" pitchFamily="18" charset="0"/>
              </a:rPr>
              <a:t>Account Architect</a:t>
            </a:r>
          </a:p>
        </p:txBody>
      </p:sp>
      <p:sp>
        <p:nvSpPr>
          <p:cNvPr id="70" name="Rectangle: Rounded Corners 69">
            <a:extLst>
              <a:ext uri="{FF2B5EF4-FFF2-40B4-BE49-F238E27FC236}">
                <a16:creationId xmlns:a16="http://schemas.microsoft.com/office/drawing/2014/main" id="{8767FE76-1AF4-470B-A6C9-29655A36EAF5}"/>
              </a:ext>
            </a:extLst>
          </p:cNvPr>
          <p:cNvSpPr/>
          <p:nvPr/>
        </p:nvSpPr>
        <p:spPr>
          <a:xfrm>
            <a:off x="8628639" y="3783125"/>
            <a:ext cx="786004" cy="202590"/>
          </a:xfrm>
          <a:prstGeom prst="roundRect">
            <a:avLst>
              <a:gd name="adj" fmla="val 50000"/>
            </a:avLst>
          </a:prstGeom>
          <a:solidFill>
            <a:srgbClr val="ED9B33"/>
          </a:solidFill>
          <a:ln>
            <a:noFill/>
          </a:ln>
        </p:spPr>
        <p:style>
          <a:lnRef idx="0">
            <a:schemeClr val="accent1"/>
          </a:lnRef>
          <a:fillRef idx="1">
            <a:schemeClr val="accent1"/>
          </a:fillRef>
          <a:effectRef idx="0">
            <a:schemeClr val="accent1"/>
          </a:effectRef>
          <a:fontRef idx="minor">
            <a:schemeClr val="lt1"/>
          </a:fontRef>
        </p:style>
        <p:txBody>
          <a:bodyPr lIns="0" tIns="0" rIns="0" bIns="0" rtlCol="0" anchor="ctr" anchorCtr="0">
            <a:noAutofit/>
          </a:bodyPr>
          <a:lstStyle/>
          <a:p>
            <a:pPr algn="ctr" defTabSz="914327"/>
            <a:r>
              <a:rPr lang="en-IN" sz="600" b="1">
                <a:solidFill>
                  <a:srgbClr val="FFFFFF"/>
                </a:solidFill>
                <a:latin typeface="Arial"/>
                <a:cs typeface="Times New Roman" panose="02020603050405020304" pitchFamily="18" charset="0"/>
              </a:rPr>
              <a:t>CTO</a:t>
            </a:r>
          </a:p>
        </p:txBody>
      </p:sp>
      <p:sp>
        <p:nvSpPr>
          <p:cNvPr id="73" name="Rectangle: Rounded Corners 72">
            <a:extLst>
              <a:ext uri="{FF2B5EF4-FFF2-40B4-BE49-F238E27FC236}">
                <a16:creationId xmlns:a16="http://schemas.microsoft.com/office/drawing/2014/main" id="{78627CDF-BA39-40DC-AF99-2F143440DCF2}"/>
              </a:ext>
            </a:extLst>
          </p:cNvPr>
          <p:cNvSpPr/>
          <p:nvPr/>
        </p:nvSpPr>
        <p:spPr>
          <a:xfrm>
            <a:off x="8620502" y="2333436"/>
            <a:ext cx="759241" cy="219835"/>
          </a:xfrm>
          <a:prstGeom prst="roundRect">
            <a:avLst>
              <a:gd name="adj" fmla="val 50000"/>
            </a:avLst>
          </a:prstGeom>
          <a:solidFill>
            <a:schemeClr val="accent1">
              <a:lumMod val="40000"/>
              <a:lumOff val="60000"/>
            </a:schemeClr>
          </a:solidFill>
          <a:ln>
            <a:noFill/>
          </a:ln>
        </p:spPr>
        <p:style>
          <a:lnRef idx="0">
            <a:schemeClr val="accent1"/>
          </a:lnRef>
          <a:fillRef idx="1">
            <a:schemeClr val="accent1"/>
          </a:fillRef>
          <a:effectRef idx="0">
            <a:schemeClr val="accent1"/>
          </a:effectRef>
          <a:fontRef idx="minor">
            <a:schemeClr val="lt1"/>
          </a:fontRef>
        </p:style>
        <p:txBody>
          <a:bodyPr lIns="0" tIns="0" rIns="0" bIns="0" rtlCol="0" anchor="ctr" anchorCtr="0">
            <a:noAutofit/>
          </a:bodyPr>
          <a:lstStyle/>
          <a:p>
            <a:pPr algn="ctr" defTabSz="914327"/>
            <a:r>
              <a:rPr lang="en-IN" sz="600" b="1">
                <a:solidFill>
                  <a:srgbClr val="FFFFFF"/>
                </a:solidFill>
                <a:latin typeface="Arial"/>
                <a:cs typeface="Times New Roman" panose="02020603050405020304" pitchFamily="18" charset="0"/>
              </a:rPr>
              <a:t>AGM</a:t>
            </a:r>
          </a:p>
        </p:txBody>
      </p:sp>
      <p:sp>
        <p:nvSpPr>
          <p:cNvPr id="79" name="Rectangle: Rounded Corners 78">
            <a:extLst>
              <a:ext uri="{FF2B5EF4-FFF2-40B4-BE49-F238E27FC236}">
                <a16:creationId xmlns:a16="http://schemas.microsoft.com/office/drawing/2014/main" id="{A1116A47-754B-4C00-B4B6-A8A250CD1483}"/>
              </a:ext>
            </a:extLst>
          </p:cNvPr>
          <p:cNvSpPr/>
          <p:nvPr/>
        </p:nvSpPr>
        <p:spPr>
          <a:xfrm>
            <a:off x="8624507" y="2609537"/>
            <a:ext cx="759241" cy="219835"/>
          </a:xfrm>
          <a:prstGeom prst="roundRect">
            <a:avLst>
              <a:gd name="adj" fmla="val 50000"/>
            </a:avLst>
          </a:prstGeom>
          <a:solidFill>
            <a:schemeClr val="accent1">
              <a:lumMod val="40000"/>
              <a:lumOff val="60000"/>
            </a:schemeClr>
          </a:solidFill>
          <a:ln>
            <a:noFill/>
          </a:ln>
        </p:spPr>
        <p:style>
          <a:lnRef idx="0">
            <a:schemeClr val="accent1"/>
          </a:lnRef>
          <a:fillRef idx="1">
            <a:schemeClr val="accent1"/>
          </a:fillRef>
          <a:effectRef idx="0">
            <a:schemeClr val="accent1"/>
          </a:effectRef>
          <a:fontRef idx="minor">
            <a:schemeClr val="lt1"/>
          </a:fontRef>
        </p:style>
        <p:txBody>
          <a:bodyPr lIns="0" tIns="0" rIns="0" bIns="0" rtlCol="0" anchor="ctr" anchorCtr="0">
            <a:noAutofit/>
          </a:bodyPr>
          <a:lstStyle/>
          <a:p>
            <a:pPr algn="ctr" defTabSz="914327"/>
            <a:r>
              <a:rPr lang="en-IN" sz="600" b="1">
                <a:solidFill>
                  <a:srgbClr val="FFFFFF"/>
                </a:solidFill>
                <a:latin typeface="Arial"/>
                <a:cs typeface="Times New Roman" panose="02020603050405020304" pitchFamily="18" charset="0"/>
              </a:rPr>
              <a:t>ADE</a:t>
            </a:r>
          </a:p>
        </p:txBody>
      </p:sp>
      <p:sp>
        <p:nvSpPr>
          <p:cNvPr id="80" name="Rectangle: Rounded Corners 79">
            <a:extLst>
              <a:ext uri="{FF2B5EF4-FFF2-40B4-BE49-F238E27FC236}">
                <a16:creationId xmlns:a16="http://schemas.microsoft.com/office/drawing/2014/main" id="{D90B8657-91FF-48E2-BAF1-5F8444FE6E79}"/>
              </a:ext>
            </a:extLst>
          </p:cNvPr>
          <p:cNvSpPr/>
          <p:nvPr/>
        </p:nvSpPr>
        <p:spPr>
          <a:xfrm>
            <a:off x="9546736" y="4053506"/>
            <a:ext cx="759241" cy="204366"/>
          </a:xfrm>
          <a:prstGeom prst="roundRect">
            <a:avLst>
              <a:gd name="adj" fmla="val 50000"/>
            </a:avLst>
          </a:prstGeom>
          <a:solidFill>
            <a:srgbClr val="ED9B33"/>
          </a:solidFill>
          <a:ln>
            <a:noFill/>
          </a:ln>
        </p:spPr>
        <p:style>
          <a:lnRef idx="0">
            <a:schemeClr val="accent1"/>
          </a:lnRef>
          <a:fillRef idx="1">
            <a:schemeClr val="accent1"/>
          </a:fillRef>
          <a:effectRef idx="0">
            <a:schemeClr val="accent1"/>
          </a:effectRef>
          <a:fontRef idx="minor">
            <a:schemeClr val="lt1"/>
          </a:fontRef>
        </p:style>
        <p:txBody>
          <a:bodyPr lIns="0" tIns="0" rIns="0" bIns="0" rtlCol="0" anchor="ctr" anchorCtr="0">
            <a:noAutofit/>
          </a:bodyPr>
          <a:lstStyle/>
          <a:p>
            <a:pPr algn="ctr" defTabSz="914327"/>
            <a:r>
              <a:rPr lang="en-IN" sz="600" b="1">
                <a:solidFill>
                  <a:srgbClr val="FFFFFF"/>
                </a:solidFill>
                <a:latin typeface="Arial"/>
                <a:cs typeface="Times New Roman" panose="02020603050405020304" pitchFamily="18" charset="0"/>
              </a:rPr>
              <a:t>PMO</a:t>
            </a:r>
          </a:p>
        </p:txBody>
      </p:sp>
      <p:sp>
        <p:nvSpPr>
          <p:cNvPr id="85" name="Rectangle: Rounded Corners 84">
            <a:extLst>
              <a:ext uri="{FF2B5EF4-FFF2-40B4-BE49-F238E27FC236}">
                <a16:creationId xmlns:a16="http://schemas.microsoft.com/office/drawing/2014/main" id="{42282306-F4F3-43C3-8C8F-57E231E6291A}"/>
              </a:ext>
            </a:extLst>
          </p:cNvPr>
          <p:cNvSpPr/>
          <p:nvPr/>
        </p:nvSpPr>
        <p:spPr>
          <a:xfrm>
            <a:off x="8642311" y="4061628"/>
            <a:ext cx="779311" cy="196242"/>
          </a:xfrm>
          <a:prstGeom prst="roundRect">
            <a:avLst>
              <a:gd name="adj" fmla="val 50000"/>
            </a:avLst>
          </a:prstGeom>
          <a:solidFill>
            <a:srgbClr val="ED9B33"/>
          </a:solidFill>
          <a:ln>
            <a:noFill/>
          </a:ln>
        </p:spPr>
        <p:style>
          <a:lnRef idx="0">
            <a:schemeClr val="accent1"/>
          </a:lnRef>
          <a:fillRef idx="1">
            <a:schemeClr val="accent1"/>
          </a:fillRef>
          <a:effectRef idx="0">
            <a:schemeClr val="accent1"/>
          </a:effectRef>
          <a:fontRef idx="minor">
            <a:schemeClr val="lt1"/>
          </a:fontRef>
        </p:style>
        <p:txBody>
          <a:bodyPr lIns="0" tIns="0" rIns="0" bIns="0" rtlCol="0" anchor="ctr" anchorCtr="0">
            <a:noAutofit/>
          </a:bodyPr>
          <a:lstStyle/>
          <a:p>
            <a:pPr algn="ctr" defTabSz="914327"/>
            <a:r>
              <a:rPr lang="en-IN" sz="600" b="1">
                <a:solidFill>
                  <a:srgbClr val="FFFFFF"/>
                </a:solidFill>
                <a:latin typeface="Arial"/>
                <a:cs typeface="Times New Roman" panose="02020603050405020304" pitchFamily="18" charset="0"/>
              </a:rPr>
              <a:t>Incident Managers-7.5</a:t>
            </a:r>
          </a:p>
        </p:txBody>
      </p:sp>
      <p:sp>
        <p:nvSpPr>
          <p:cNvPr id="87" name="Rectangle: Rounded Corners 86">
            <a:extLst>
              <a:ext uri="{FF2B5EF4-FFF2-40B4-BE49-F238E27FC236}">
                <a16:creationId xmlns:a16="http://schemas.microsoft.com/office/drawing/2014/main" id="{E8AAB878-3773-446F-96E1-1ECDF08BD4F3}"/>
              </a:ext>
            </a:extLst>
          </p:cNvPr>
          <p:cNvSpPr/>
          <p:nvPr/>
        </p:nvSpPr>
        <p:spPr>
          <a:xfrm>
            <a:off x="9483916" y="2323856"/>
            <a:ext cx="744395" cy="219835"/>
          </a:xfrm>
          <a:prstGeom prst="roundRect">
            <a:avLst>
              <a:gd name="adj" fmla="val 50000"/>
            </a:avLst>
          </a:prstGeom>
          <a:solidFill>
            <a:schemeClr val="accent1">
              <a:lumMod val="40000"/>
              <a:lumOff val="60000"/>
            </a:schemeClr>
          </a:solidFill>
          <a:ln>
            <a:noFill/>
          </a:ln>
        </p:spPr>
        <p:style>
          <a:lnRef idx="0">
            <a:schemeClr val="accent1"/>
          </a:lnRef>
          <a:fillRef idx="1">
            <a:schemeClr val="accent1"/>
          </a:fillRef>
          <a:effectRef idx="0">
            <a:schemeClr val="accent1"/>
          </a:effectRef>
          <a:fontRef idx="minor">
            <a:schemeClr val="lt1"/>
          </a:fontRef>
        </p:style>
        <p:txBody>
          <a:bodyPr lIns="0" tIns="0" rIns="0" bIns="0" rtlCol="0" anchor="ctr" anchorCtr="0">
            <a:noAutofit/>
          </a:bodyPr>
          <a:lstStyle/>
          <a:p>
            <a:pPr algn="ctr" defTabSz="914327"/>
            <a:r>
              <a:rPr lang="en-IN" sz="600" b="1">
                <a:solidFill>
                  <a:srgbClr val="FFFFFF"/>
                </a:solidFill>
                <a:latin typeface="Arial"/>
                <a:cs typeface="Times New Roman" panose="02020603050405020304" pitchFamily="18" charset="0"/>
              </a:rPr>
              <a:t>Account Architect</a:t>
            </a:r>
          </a:p>
        </p:txBody>
      </p:sp>
      <p:sp>
        <p:nvSpPr>
          <p:cNvPr id="88" name="Rectangle: Rounded Corners 87">
            <a:extLst>
              <a:ext uri="{FF2B5EF4-FFF2-40B4-BE49-F238E27FC236}">
                <a16:creationId xmlns:a16="http://schemas.microsoft.com/office/drawing/2014/main" id="{4E52DB59-2E72-4E46-8129-44F2F9FE73B7}"/>
              </a:ext>
            </a:extLst>
          </p:cNvPr>
          <p:cNvSpPr/>
          <p:nvPr/>
        </p:nvSpPr>
        <p:spPr>
          <a:xfrm>
            <a:off x="8628638" y="3208930"/>
            <a:ext cx="759241" cy="219835"/>
          </a:xfrm>
          <a:prstGeom prst="roundRect">
            <a:avLst>
              <a:gd name="adj" fmla="val 50000"/>
            </a:avLst>
          </a:prstGeom>
          <a:solidFill>
            <a:schemeClr val="accent3">
              <a:lumMod val="60000"/>
              <a:lumOff val="40000"/>
            </a:schemeClr>
          </a:solidFill>
          <a:ln>
            <a:noFill/>
          </a:ln>
        </p:spPr>
        <p:style>
          <a:lnRef idx="0">
            <a:schemeClr val="accent1"/>
          </a:lnRef>
          <a:fillRef idx="1">
            <a:schemeClr val="accent1"/>
          </a:fillRef>
          <a:effectRef idx="0">
            <a:schemeClr val="accent1"/>
          </a:effectRef>
          <a:fontRef idx="minor">
            <a:schemeClr val="lt1"/>
          </a:fontRef>
        </p:style>
        <p:txBody>
          <a:bodyPr lIns="0" tIns="0" rIns="0" bIns="0" rtlCol="0" anchor="ctr" anchorCtr="0">
            <a:noAutofit/>
          </a:bodyPr>
          <a:lstStyle/>
          <a:p>
            <a:pPr algn="ctr" defTabSz="914327"/>
            <a:r>
              <a:rPr lang="en-IN" sz="600" b="1">
                <a:solidFill>
                  <a:srgbClr val="FFFFFF"/>
                </a:solidFill>
                <a:latin typeface="Arial"/>
                <a:cs typeface="Times New Roman" panose="02020603050405020304" pitchFamily="18" charset="0"/>
              </a:rPr>
              <a:t>Account Reporting Eng.</a:t>
            </a:r>
          </a:p>
        </p:txBody>
      </p:sp>
      <p:sp>
        <p:nvSpPr>
          <p:cNvPr id="89" name="Rectangle: Rounded Corners 88">
            <a:extLst>
              <a:ext uri="{FF2B5EF4-FFF2-40B4-BE49-F238E27FC236}">
                <a16:creationId xmlns:a16="http://schemas.microsoft.com/office/drawing/2014/main" id="{F34229A7-7029-4093-9F5B-AF88E6CA8430}"/>
              </a:ext>
            </a:extLst>
          </p:cNvPr>
          <p:cNvSpPr/>
          <p:nvPr/>
        </p:nvSpPr>
        <p:spPr>
          <a:xfrm>
            <a:off x="10363234" y="2911635"/>
            <a:ext cx="759241" cy="219835"/>
          </a:xfrm>
          <a:prstGeom prst="roundRect">
            <a:avLst>
              <a:gd name="adj" fmla="val 50000"/>
            </a:avLst>
          </a:prstGeom>
          <a:solidFill>
            <a:schemeClr val="accent3">
              <a:lumMod val="60000"/>
              <a:lumOff val="40000"/>
            </a:schemeClr>
          </a:solidFill>
          <a:ln>
            <a:noFill/>
          </a:ln>
        </p:spPr>
        <p:style>
          <a:lnRef idx="0">
            <a:schemeClr val="accent1"/>
          </a:lnRef>
          <a:fillRef idx="1">
            <a:schemeClr val="accent1"/>
          </a:fillRef>
          <a:effectRef idx="0">
            <a:schemeClr val="accent1"/>
          </a:effectRef>
          <a:fontRef idx="minor">
            <a:schemeClr val="lt1"/>
          </a:fontRef>
        </p:style>
        <p:txBody>
          <a:bodyPr lIns="0" tIns="0" rIns="0" bIns="0" rtlCol="0" anchor="ctr" anchorCtr="0">
            <a:noAutofit/>
          </a:bodyPr>
          <a:lstStyle/>
          <a:p>
            <a:pPr algn="ctr" defTabSz="914327"/>
            <a:r>
              <a:rPr lang="en-IN" sz="600" b="1">
                <a:solidFill>
                  <a:srgbClr val="FFFFFF"/>
                </a:solidFill>
                <a:latin typeface="Arial"/>
                <a:cs typeface="Times New Roman" panose="02020603050405020304" pitchFamily="18" charset="0"/>
              </a:rPr>
              <a:t>Account Run Lead</a:t>
            </a:r>
          </a:p>
        </p:txBody>
      </p:sp>
      <p:sp>
        <p:nvSpPr>
          <p:cNvPr id="90" name="Rectangle: Rounded Corners 89">
            <a:extLst>
              <a:ext uri="{FF2B5EF4-FFF2-40B4-BE49-F238E27FC236}">
                <a16:creationId xmlns:a16="http://schemas.microsoft.com/office/drawing/2014/main" id="{A0A9EB73-7CAD-4DD4-A6C5-0FB7B5F9365F}"/>
              </a:ext>
            </a:extLst>
          </p:cNvPr>
          <p:cNvSpPr/>
          <p:nvPr/>
        </p:nvSpPr>
        <p:spPr>
          <a:xfrm>
            <a:off x="10344789" y="2326152"/>
            <a:ext cx="759241" cy="219835"/>
          </a:xfrm>
          <a:prstGeom prst="roundRect">
            <a:avLst>
              <a:gd name="adj" fmla="val 50000"/>
            </a:avLst>
          </a:prstGeom>
          <a:solidFill>
            <a:schemeClr val="accent1">
              <a:lumMod val="40000"/>
              <a:lumOff val="60000"/>
            </a:schemeClr>
          </a:solidFill>
          <a:ln>
            <a:noFill/>
          </a:ln>
        </p:spPr>
        <p:style>
          <a:lnRef idx="0">
            <a:schemeClr val="accent1"/>
          </a:lnRef>
          <a:fillRef idx="1">
            <a:schemeClr val="accent1"/>
          </a:fillRef>
          <a:effectRef idx="0">
            <a:schemeClr val="accent1"/>
          </a:effectRef>
          <a:fontRef idx="minor">
            <a:schemeClr val="lt1"/>
          </a:fontRef>
        </p:style>
        <p:txBody>
          <a:bodyPr lIns="0" tIns="0" rIns="0" bIns="0" rtlCol="0" anchor="ctr" anchorCtr="0">
            <a:noAutofit/>
          </a:bodyPr>
          <a:lstStyle/>
          <a:p>
            <a:pPr algn="ctr" defTabSz="914327"/>
            <a:r>
              <a:rPr lang="en-IN" sz="600" b="1">
                <a:solidFill>
                  <a:srgbClr val="FFFFFF"/>
                </a:solidFill>
                <a:latin typeface="Arial"/>
                <a:cs typeface="Times New Roman" panose="02020603050405020304" pitchFamily="18" charset="0"/>
              </a:rPr>
              <a:t>Account Run Lead</a:t>
            </a:r>
          </a:p>
        </p:txBody>
      </p:sp>
      <p:sp>
        <p:nvSpPr>
          <p:cNvPr id="91" name="Rectangle: Rounded Corners 90">
            <a:extLst>
              <a:ext uri="{FF2B5EF4-FFF2-40B4-BE49-F238E27FC236}">
                <a16:creationId xmlns:a16="http://schemas.microsoft.com/office/drawing/2014/main" id="{15C504AD-86A5-41CD-94E4-8136EED46698}"/>
              </a:ext>
            </a:extLst>
          </p:cNvPr>
          <p:cNvSpPr/>
          <p:nvPr/>
        </p:nvSpPr>
        <p:spPr>
          <a:xfrm>
            <a:off x="9528431" y="3505231"/>
            <a:ext cx="759241" cy="219835"/>
          </a:xfrm>
          <a:prstGeom prst="roundRect">
            <a:avLst>
              <a:gd name="adj" fmla="val 50000"/>
            </a:avLst>
          </a:prstGeom>
          <a:solidFill>
            <a:srgbClr val="ED9B33"/>
          </a:solidFill>
          <a:ln>
            <a:noFill/>
          </a:ln>
        </p:spPr>
        <p:style>
          <a:lnRef idx="0">
            <a:schemeClr val="accent1"/>
          </a:lnRef>
          <a:fillRef idx="1">
            <a:schemeClr val="accent1"/>
          </a:fillRef>
          <a:effectRef idx="0">
            <a:schemeClr val="accent1"/>
          </a:effectRef>
          <a:fontRef idx="minor">
            <a:schemeClr val="lt1"/>
          </a:fontRef>
        </p:style>
        <p:txBody>
          <a:bodyPr lIns="0" tIns="0" rIns="0" bIns="0" rtlCol="0" anchor="ctr" anchorCtr="0">
            <a:noAutofit/>
          </a:bodyPr>
          <a:lstStyle/>
          <a:p>
            <a:pPr algn="ctr" defTabSz="914327"/>
            <a:r>
              <a:rPr lang="en-IN" sz="600" b="1">
                <a:solidFill>
                  <a:srgbClr val="FFFFFF"/>
                </a:solidFill>
                <a:latin typeface="Arial"/>
                <a:cs typeface="Times New Roman" panose="02020603050405020304" pitchFamily="18" charset="0"/>
              </a:rPr>
              <a:t>Site Engineer</a:t>
            </a:r>
          </a:p>
        </p:txBody>
      </p:sp>
      <p:sp>
        <p:nvSpPr>
          <p:cNvPr id="92" name="Rectangle: Rounded Corners 91">
            <a:extLst>
              <a:ext uri="{FF2B5EF4-FFF2-40B4-BE49-F238E27FC236}">
                <a16:creationId xmlns:a16="http://schemas.microsoft.com/office/drawing/2014/main" id="{E356B84C-C1F9-418E-ABB4-77649ABBDBDF}"/>
              </a:ext>
            </a:extLst>
          </p:cNvPr>
          <p:cNvSpPr/>
          <p:nvPr/>
        </p:nvSpPr>
        <p:spPr>
          <a:xfrm>
            <a:off x="10385228" y="3505232"/>
            <a:ext cx="759241" cy="219835"/>
          </a:xfrm>
          <a:prstGeom prst="roundRect">
            <a:avLst>
              <a:gd name="adj" fmla="val 50000"/>
            </a:avLst>
          </a:prstGeom>
          <a:solidFill>
            <a:srgbClr val="ED9B33"/>
          </a:solidFill>
          <a:ln>
            <a:noFill/>
          </a:ln>
        </p:spPr>
        <p:style>
          <a:lnRef idx="0">
            <a:schemeClr val="accent1"/>
          </a:lnRef>
          <a:fillRef idx="1">
            <a:schemeClr val="accent1"/>
          </a:fillRef>
          <a:effectRef idx="0">
            <a:schemeClr val="accent1"/>
          </a:effectRef>
          <a:fontRef idx="minor">
            <a:schemeClr val="lt1"/>
          </a:fontRef>
        </p:style>
        <p:txBody>
          <a:bodyPr lIns="0" tIns="0" rIns="0" bIns="0" rtlCol="0" anchor="ctr" anchorCtr="0">
            <a:noAutofit/>
          </a:bodyPr>
          <a:lstStyle/>
          <a:p>
            <a:pPr algn="ctr" defTabSz="914327"/>
            <a:r>
              <a:rPr lang="en-IN" sz="600" b="1">
                <a:solidFill>
                  <a:srgbClr val="FFFFFF"/>
                </a:solidFill>
                <a:latin typeface="Arial"/>
                <a:cs typeface="Times New Roman" panose="02020603050405020304" pitchFamily="18" charset="0"/>
              </a:rPr>
              <a:t>Quality Champion</a:t>
            </a:r>
          </a:p>
        </p:txBody>
      </p:sp>
      <p:sp>
        <p:nvSpPr>
          <p:cNvPr id="93" name="Rectangle: Rounded Corners 92">
            <a:extLst>
              <a:ext uri="{FF2B5EF4-FFF2-40B4-BE49-F238E27FC236}">
                <a16:creationId xmlns:a16="http://schemas.microsoft.com/office/drawing/2014/main" id="{5BF775F3-1534-4FC1-969C-C49641FE9F10}"/>
              </a:ext>
            </a:extLst>
          </p:cNvPr>
          <p:cNvSpPr/>
          <p:nvPr/>
        </p:nvSpPr>
        <p:spPr>
          <a:xfrm>
            <a:off x="9535528" y="3783125"/>
            <a:ext cx="759241" cy="219835"/>
          </a:xfrm>
          <a:prstGeom prst="roundRect">
            <a:avLst>
              <a:gd name="adj" fmla="val 50000"/>
            </a:avLst>
          </a:prstGeom>
          <a:solidFill>
            <a:srgbClr val="ED9B33"/>
          </a:solidFill>
          <a:ln>
            <a:noFill/>
          </a:ln>
        </p:spPr>
        <p:style>
          <a:lnRef idx="0">
            <a:schemeClr val="accent1"/>
          </a:lnRef>
          <a:fillRef idx="1">
            <a:schemeClr val="accent1"/>
          </a:fillRef>
          <a:effectRef idx="0">
            <a:schemeClr val="accent1"/>
          </a:effectRef>
          <a:fontRef idx="minor">
            <a:schemeClr val="lt1"/>
          </a:fontRef>
        </p:style>
        <p:txBody>
          <a:bodyPr lIns="0" tIns="0" rIns="0" bIns="0" rtlCol="0" anchor="ctr" anchorCtr="0">
            <a:noAutofit/>
          </a:bodyPr>
          <a:lstStyle/>
          <a:p>
            <a:pPr algn="ctr" defTabSz="914327"/>
            <a:r>
              <a:rPr lang="en-IN" sz="600" b="1">
                <a:solidFill>
                  <a:srgbClr val="FFFFFF"/>
                </a:solidFill>
                <a:latin typeface="Arial"/>
                <a:cs typeface="Times New Roman" panose="02020603050405020304" pitchFamily="18" charset="0"/>
              </a:rPr>
              <a:t>ABM / PRM </a:t>
            </a:r>
          </a:p>
        </p:txBody>
      </p:sp>
      <p:sp>
        <p:nvSpPr>
          <p:cNvPr id="94" name="Rectangle: Rounded Corners 93">
            <a:extLst>
              <a:ext uri="{FF2B5EF4-FFF2-40B4-BE49-F238E27FC236}">
                <a16:creationId xmlns:a16="http://schemas.microsoft.com/office/drawing/2014/main" id="{9558D7E1-A43D-4E41-A134-CA033B569A44}"/>
              </a:ext>
            </a:extLst>
          </p:cNvPr>
          <p:cNvSpPr/>
          <p:nvPr/>
        </p:nvSpPr>
        <p:spPr>
          <a:xfrm>
            <a:off x="9469070" y="2624297"/>
            <a:ext cx="759241" cy="219835"/>
          </a:xfrm>
          <a:prstGeom prst="roundRect">
            <a:avLst>
              <a:gd name="adj" fmla="val 50000"/>
            </a:avLst>
          </a:prstGeom>
          <a:solidFill>
            <a:schemeClr val="accent1">
              <a:lumMod val="40000"/>
              <a:lumOff val="60000"/>
            </a:schemeClr>
          </a:solidFill>
          <a:ln>
            <a:noFill/>
          </a:ln>
        </p:spPr>
        <p:style>
          <a:lnRef idx="0">
            <a:schemeClr val="accent1"/>
          </a:lnRef>
          <a:fillRef idx="1">
            <a:schemeClr val="accent1"/>
          </a:fillRef>
          <a:effectRef idx="0">
            <a:schemeClr val="accent1"/>
          </a:effectRef>
          <a:fontRef idx="minor">
            <a:schemeClr val="lt1"/>
          </a:fontRef>
        </p:style>
        <p:txBody>
          <a:bodyPr lIns="0" tIns="0" rIns="0" bIns="0" rtlCol="0" anchor="ctr" anchorCtr="0">
            <a:noAutofit/>
          </a:bodyPr>
          <a:lstStyle/>
          <a:p>
            <a:pPr algn="ctr" defTabSz="914327"/>
            <a:r>
              <a:rPr lang="en-IN" sz="600" b="1">
                <a:solidFill>
                  <a:srgbClr val="FFFFFF"/>
                </a:solidFill>
                <a:latin typeface="Arial"/>
                <a:cs typeface="Times New Roman" panose="02020603050405020304" pitchFamily="18" charset="0"/>
              </a:rPr>
              <a:t>Service Manager</a:t>
            </a:r>
          </a:p>
        </p:txBody>
      </p:sp>
      <p:sp>
        <p:nvSpPr>
          <p:cNvPr id="95" name="Rectangle: Rounded Corners 94">
            <a:extLst>
              <a:ext uri="{FF2B5EF4-FFF2-40B4-BE49-F238E27FC236}">
                <a16:creationId xmlns:a16="http://schemas.microsoft.com/office/drawing/2014/main" id="{955C9ABC-85FC-4FC8-BA1F-B3C885C82725}"/>
              </a:ext>
            </a:extLst>
          </p:cNvPr>
          <p:cNvSpPr/>
          <p:nvPr/>
        </p:nvSpPr>
        <p:spPr>
          <a:xfrm>
            <a:off x="10410865" y="3770329"/>
            <a:ext cx="759241" cy="219835"/>
          </a:xfrm>
          <a:prstGeom prst="roundRect">
            <a:avLst>
              <a:gd name="adj" fmla="val 50000"/>
            </a:avLst>
          </a:prstGeom>
          <a:solidFill>
            <a:srgbClr val="ED9B33"/>
          </a:solidFill>
          <a:ln>
            <a:noFill/>
          </a:ln>
        </p:spPr>
        <p:style>
          <a:lnRef idx="0">
            <a:schemeClr val="accent1"/>
          </a:lnRef>
          <a:fillRef idx="1">
            <a:schemeClr val="accent1"/>
          </a:fillRef>
          <a:effectRef idx="0">
            <a:schemeClr val="accent1"/>
          </a:effectRef>
          <a:fontRef idx="minor">
            <a:schemeClr val="lt1"/>
          </a:fontRef>
        </p:style>
        <p:txBody>
          <a:bodyPr lIns="0" tIns="0" rIns="0" bIns="0" rtlCol="0" anchor="ctr" anchorCtr="0">
            <a:noAutofit/>
          </a:bodyPr>
          <a:lstStyle/>
          <a:p>
            <a:pPr algn="ctr" defTabSz="914327"/>
            <a:r>
              <a:rPr lang="en-IN" sz="600" b="1">
                <a:solidFill>
                  <a:srgbClr val="FFFFFF"/>
                </a:solidFill>
                <a:latin typeface="Arial"/>
                <a:cs typeface="Times New Roman" panose="02020603050405020304" pitchFamily="18" charset="0"/>
              </a:rPr>
              <a:t>Service Manager</a:t>
            </a:r>
          </a:p>
        </p:txBody>
      </p:sp>
      <p:cxnSp>
        <p:nvCxnSpPr>
          <p:cNvPr id="78" name="Straight Arrow Connector 77">
            <a:extLst>
              <a:ext uri="{FF2B5EF4-FFF2-40B4-BE49-F238E27FC236}">
                <a16:creationId xmlns:a16="http://schemas.microsoft.com/office/drawing/2014/main" id="{EBE70C32-13C2-4580-936D-606B3991F696}"/>
              </a:ext>
            </a:extLst>
          </p:cNvPr>
          <p:cNvCxnSpPr>
            <a:cxnSpLocks/>
          </p:cNvCxnSpPr>
          <p:nvPr/>
        </p:nvCxnSpPr>
        <p:spPr>
          <a:xfrm flipH="1">
            <a:off x="8138609" y="3735239"/>
            <a:ext cx="349600" cy="630"/>
          </a:xfrm>
          <a:prstGeom prst="straightConnector1">
            <a:avLst/>
          </a:prstGeom>
          <a:ln w="31750" cap="sq">
            <a:solidFill>
              <a:schemeClr val="tx1">
                <a:lumMod val="50000"/>
                <a:lumOff val="50000"/>
              </a:schemeClr>
            </a:solidFill>
            <a:headEnd type="triangle"/>
            <a:tailEnd type="triangle"/>
          </a:ln>
        </p:spPr>
        <p:style>
          <a:lnRef idx="1">
            <a:schemeClr val="accent1"/>
          </a:lnRef>
          <a:fillRef idx="0">
            <a:schemeClr val="accent1"/>
          </a:fillRef>
          <a:effectRef idx="0">
            <a:schemeClr val="accent1"/>
          </a:effectRef>
          <a:fontRef idx="minor">
            <a:schemeClr val="lt1"/>
          </a:fontRef>
        </p:style>
      </p:cxnSp>
      <p:sp>
        <p:nvSpPr>
          <p:cNvPr id="97" name="Rectangle: Single Corner Rounded 96">
            <a:extLst>
              <a:ext uri="{FF2B5EF4-FFF2-40B4-BE49-F238E27FC236}">
                <a16:creationId xmlns:a16="http://schemas.microsoft.com/office/drawing/2014/main" id="{5EB40A50-FC16-43B8-8EAD-467A17A16B35}"/>
              </a:ext>
            </a:extLst>
          </p:cNvPr>
          <p:cNvSpPr/>
          <p:nvPr/>
        </p:nvSpPr>
        <p:spPr>
          <a:xfrm>
            <a:off x="1809752" y="932057"/>
            <a:ext cx="1271195" cy="481485"/>
          </a:xfrm>
          <a:prstGeom prst="round1Rect">
            <a:avLst/>
          </a:prstGeom>
          <a:noFill/>
          <a:ln>
            <a:noFill/>
          </a:ln>
        </p:spPr>
        <p:style>
          <a:lnRef idx="0">
            <a:schemeClr val="accent1"/>
          </a:lnRef>
          <a:fillRef idx="1">
            <a:schemeClr val="accent1"/>
          </a:fillRef>
          <a:effectRef idx="0">
            <a:schemeClr val="accent1"/>
          </a:effectRef>
          <a:fontRef idx="minor">
            <a:schemeClr val="lt1"/>
          </a:fontRef>
        </p:style>
        <p:txBody>
          <a:bodyPr lIns="91440" rIns="0" rtlCol="0" anchor="ctr"/>
          <a:lstStyle/>
          <a:p>
            <a:pPr defTabSz="914327">
              <a:lnSpc>
                <a:spcPts val="1400"/>
              </a:lnSpc>
            </a:pPr>
            <a:r>
              <a:rPr lang="de-DE" sz="900" b="1">
                <a:solidFill>
                  <a:srgbClr val="000000"/>
                </a:solidFill>
                <a:latin typeface="Arial"/>
                <a:ea typeface="Arial" panose="020B0604020202020204" pitchFamily="34" charset="0"/>
                <a:cs typeface="Times New Roman" panose="02020603050405020304" pitchFamily="18" charset="0"/>
              </a:rPr>
              <a:t>Business Applications</a:t>
            </a:r>
            <a:endParaRPr lang="en-IN" sz="900" b="1">
              <a:solidFill>
                <a:srgbClr val="000000"/>
              </a:solidFill>
              <a:latin typeface="Arial"/>
              <a:ea typeface="Arial" panose="020B0604020202020204" pitchFamily="34" charset="0"/>
              <a:cs typeface="Times New Roman" panose="02020603050405020304" pitchFamily="18" charset="0"/>
            </a:endParaRPr>
          </a:p>
        </p:txBody>
      </p:sp>
      <p:cxnSp>
        <p:nvCxnSpPr>
          <p:cNvPr id="98" name="Straight Arrow Connector 97">
            <a:extLst>
              <a:ext uri="{FF2B5EF4-FFF2-40B4-BE49-F238E27FC236}">
                <a16:creationId xmlns:a16="http://schemas.microsoft.com/office/drawing/2014/main" id="{6D332B5A-5ECE-4C3C-8809-C507CF0065E6}"/>
              </a:ext>
            </a:extLst>
          </p:cNvPr>
          <p:cNvCxnSpPr>
            <a:cxnSpLocks/>
          </p:cNvCxnSpPr>
          <p:nvPr/>
        </p:nvCxnSpPr>
        <p:spPr>
          <a:xfrm>
            <a:off x="3031728" y="1428877"/>
            <a:ext cx="0" cy="332486"/>
          </a:xfrm>
          <a:prstGeom prst="straightConnector1">
            <a:avLst/>
          </a:prstGeom>
          <a:ln w="31750" cap="sq">
            <a:solidFill>
              <a:schemeClr val="tx1">
                <a:lumMod val="50000"/>
                <a:lumOff val="50000"/>
              </a:schemeClr>
            </a:solidFill>
            <a:headEnd type="triangle"/>
            <a:tailEnd type="triangle"/>
          </a:ln>
        </p:spPr>
        <p:style>
          <a:lnRef idx="1">
            <a:schemeClr val="accent1"/>
          </a:lnRef>
          <a:fillRef idx="0">
            <a:schemeClr val="accent1"/>
          </a:fillRef>
          <a:effectRef idx="0">
            <a:schemeClr val="accent1"/>
          </a:effectRef>
          <a:fontRef idx="minor">
            <a:schemeClr val="lt1"/>
          </a:fontRef>
        </p:style>
      </p:cxnSp>
      <p:sp>
        <p:nvSpPr>
          <p:cNvPr id="99" name="Rectangle: Rounded Corners 98">
            <a:extLst>
              <a:ext uri="{FF2B5EF4-FFF2-40B4-BE49-F238E27FC236}">
                <a16:creationId xmlns:a16="http://schemas.microsoft.com/office/drawing/2014/main" id="{5ECED862-89DB-425F-9DF2-04B0B16DF347}"/>
              </a:ext>
            </a:extLst>
          </p:cNvPr>
          <p:cNvSpPr/>
          <p:nvPr/>
        </p:nvSpPr>
        <p:spPr>
          <a:xfrm>
            <a:off x="8675916" y="4723506"/>
            <a:ext cx="759241" cy="219835"/>
          </a:xfrm>
          <a:prstGeom prst="roundRect">
            <a:avLst>
              <a:gd name="adj" fmla="val 50000"/>
            </a:avLst>
          </a:prstGeom>
          <a:solidFill>
            <a:schemeClr val="accent1">
              <a:lumMod val="40000"/>
              <a:lumOff val="60000"/>
            </a:schemeClr>
          </a:solidFill>
          <a:ln>
            <a:noFill/>
          </a:ln>
        </p:spPr>
        <p:style>
          <a:lnRef idx="0">
            <a:schemeClr val="accent1"/>
          </a:lnRef>
          <a:fillRef idx="1">
            <a:schemeClr val="accent1"/>
          </a:fillRef>
          <a:effectRef idx="0">
            <a:schemeClr val="accent1"/>
          </a:effectRef>
          <a:fontRef idx="minor">
            <a:schemeClr val="lt1"/>
          </a:fontRef>
        </p:style>
        <p:txBody>
          <a:bodyPr lIns="0" tIns="0" rIns="0" bIns="0" rtlCol="0" anchor="ctr" anchorCtr="0">
            <a:noAutofit/>
          </a:bodyPr>
          <a:lstStyle/>
          <a:p>
            <a:pPr algn="ctr" defTabSz="914327"/>
            <a:r>
              <a:rPr lang="en-IN" sz="600" b="1">
                <a:solidFill>
                  <a:srgbClr val="FFFFFF"/>
                </a:solidFill>
                <a:latin typeface="Arial"/>
                <a:cs typeface="Times New Roman" panose="02020603050405020304" pitchFamily="18" charset="0"/>
              </a:rPr>
              <a:t>T&amp;T –Program –T2</a:t>
            </a:r>
          </a:p>
        </p:txBody>
      </p:sp>
      <p:sp>
        <p:nvSpPr>
          <p:cNvPr id="100" name="Rectangle: Rounded Corners 99">
            <a:extLst>
              <a:ext uri="{FF2B5EF4-FFF2-40B4-BE49-F238E27FC236}">
                <a16:creationId xmlns:a16="http://schemas.microsoft.com/office/drawing/2014/main" id="{C8345E60-9AB1-4529-994E-67739811F134}"/>
              </a:ext>
            </a:extLst>
          </p:cNvPr>
          <p:cNvSpPr/>
          <p:nvPr/>
        </p:nvSpPr>
        <p:spPr>
          <a:xfrm>
            <a:off x="10342820" y="4590625"/>
            <a:ext cx="759241" cy="219835"/>
          </a:xfrm>
          <a:prstGeom prst="roundRect">
            <a:avLst>
              <a:gd name="adj" fmla="val 50000"/>
            </a:avLst>
          </a:prstGeom>
          <a:solidFill>
            <a:schemeClr val="accent1">
              <a:lumMod val="40000"/>
              <a:lumOff val="60000"/>
            </a:schemeClr>
          </a:solidFill>
          <a:ln>
            <a:noFill/>
          </a:ln>
        </p:spPr>
        <p:style>
          <a:lnRef idx="0">
            <a:schemeClr val="accent1"/>
          </a:lnRef>
          <a:fillRef idx="1">
            <a:schemeClr val="accent1"/>
          </a:fillRef>
          <a:effectRef idx="0">
            <a:schemeClr val="accent1"/>
          </a:effectRef>
          <a:fontRef idx="minor">
            <a:schemeClr val="lt1"/>
          </a:fontRef>
        </p:style>
        <p:txBody>
          <a:bodyPr lIns="0" tIns="0" rIns="0" bIns="0" rtlCol="0" anchor="ctr" anchorCtr="0">
            <a:noAutofit/>
          </a:bodyPr>
          <a:lstStyle/>
          <a:p>
            <a:pPr algn="ctr" defTabSz="914327"/>
            <a:r>
              <a:rPr lang="en-IN" sz="600" b="1">
                <a:solidFill>
                  <a:srgbClr val="FFFFFF"/>
                </a:solidFill>
                <a:latin typeface="Arial"/>
                <a:cs typeface="Times New Roman" panose="02020603050405020304" pitchFamily="18" charset="0"/>
              </a:rPr>
              <a:t>T&amp;T –Program –T1</a:t>
            </a:r>
          </a:p>
        </p:txBody>
      </p:sp>
      <p:sp>
        <p:nvSpPr>
          <p:cNvPr id="101" name="Rectangle: Rounded Corners 100">
            <a:extLst>
              <a:ext uri="{FF2B5EF4-FFF2-40B4-BE49-F238E27FC236}">
                <a16:creationId xmlns:a16="http://schemas.microsoft.com/office/drawing/2014/main" id="{92E91B6A-757D-4AA9-A0BB-81407C5404EA}"/>
              </a:ext>
            </a:extLst>
          </p:cNvPr>
          <p:cNvSpPr/>
          <p:nvPr/>
        </p:nvSpPr>
        <p:spPr>
          <a:xfrm>
            <a:off x="8656271" y="4427758"/>
            <a:ext cx="759241" cy="219835"/>
          </a:xfrm>
          <a:prstGeom prst="roundRect">
            <a:avLst>
              <a:gd name="adj" fmla="val 50000"/>
            </a:avLst>
          </a:prstGeom>
          <a:solidFill>
            <a:srgbClr val="ED9B33"/>
          </a:solidFill>
          <a:ln>
            <a:noFill/>
          </a:ln>
        </p:spPr>
        <p:style>
          <a:lnRef idx="0">
            <a:schemeClr val="accent1"/>
          </a:lnRef>
          <a:fillRef idx="1">
            <a:schemeClr val="accent1"/>
          </a:fillRef>
          <a:effectRef idx="0">
            <a:schemeClr val="accent1"/>
          </a:effectRef>
          <a:fontRef idx="minor">
            <a:schemeClr val="lt1"/>
          </a:fontRef>
        </p:style>
        <p:txBody>
          <a:bodyPr lIns="0" tIns="0" rIns="0" bIns="0" rtlCol="0" anchor="ctr" anchorCtr="0">
            <a:noAutofit/>
          </a:bodyPr>
          <a:lstStyle/>
          <a:p>
            <a:pPr algn="ctr" defTabSz="914327"/>
            <a:r>
              <a:rPr lang="en-IN" sz="600" b="1">
                <a:solidFill>
                  <a:srgbClr val="FFFFFF"/>
                </a:solidFill>
                <a:latin typeface="Arial"/>
                <a:cs typeface="Times New Roman" panose="02020603050405020304" pitchFamily="18" charset="0"/>
              </a:rPr>
              <a:t>T1- Transition Manager</a:t>
            </a:r>
          </a:p>
        </p:txBody>
      </p:sp>
      <p:sp>
        <p:nvSpPr>
          <p:cNvPr id="102" name="Rectangle: Rounded Corners 101">
            <a:extLst>
              <a:ext uri="{FF2B5EF4-FFF2-40B4-BE49-F238E27FC236}">
                <a16:creationId xmlns:a16="http://schemas.microsoft.com/office/drawing/2014/main" id="{5218DBF2-912C-4571-A257-0B3483B7F989}"/>
              </a:ext>
            </a:extLst>
          </p:cNvPr>
          <p:cNvSpPr/>
          <p:nvPr/>
        </p:nvSpPr>
        <p:spPr>
          <a:xfrm>
            <a:off x="9511179" y="4418286"/>
            <a:ext cx="759241" cy="219835"/>
          </a:xfrm>
          <a:prstGeom prst="roundRect">
            <a:avLst>
              <a:gd name="adj" fmla="val 50000"/>
            </a:avLst>
          </a:prstGeom>
          <a:solidFill>
            <a:schemeClr val="accent3">
              <a:lumMod val="60000"/>
              <a:lumOff val="40000"/>
            </a:schemeClr>
          </a:solidFill>
          <a:ln>
            <a:noFill/>
          </a:ln>
        </p:spPr>
        <p:style>
          <a:lnRef idx="0">
            <a:schemeClr val="accent1"/>
          </a:lnRef>
          <a:fillRef idx="1">
            <a:schemeClr val="accent1"/>
          </a:fillRef>
          <a:effectRef idx="0">
            <a:schemeClr val="accent1"/>
          </a:effectRef>
          <a:fontRef idx="minor">
            <a:schemeClr val="lt1"/>
          </a:fontRef>
        </p:style>
        <p:txBody>
          <a:bodyPr lIns="0" tIns="0" rIns="0" bIns="0" rtlCol="0" anchor="ctr" anchorCtr="0">
            <a:noAutofit/>
          </a:bodyPr>
          <a:lstStyle/>
          <a:p>
            <a:pPr algn="ctr" defTabSz="914327"/>
            <a:r>
              <a:rPr lang="en-IN" sz="600" b="1">
                <a:solidFill>
                  <a:srgbClr val="FFFFFF"/>
                </a:solidFill>
                <a:latin typeface="Arial"/>
                <a:cs typeface="Times New Roman" panose="02020603050405020304" pitchFamily="18" charset="0"/>
              </a:rPr>
              <a:t>T1-Transition Manager</a:t>
            </a:r>
          </a:p>
        </p:txBody>
      </p:sp>
      <p:sp>
        <p:nvSpPr>
          <p:cNvPr id="103" name="Rectangle: Rounded Corners 102">
            <a:extLst>
              <a:ext uri="{FF2B5EF4-FFF2-40B4-BE49-F238E27FC236}">
                <a16:creationId xmlns:a16="http://schemas.microsoft.com/office/drawing/2014/main" id="{FF0AC8D8-B492-40C3-896D-B0FD7019CEFC}"/>
              </a:ext>
            </a:extLst>
          </p:cNvPr>
          <p:cNvSpPr/>
          <p:nvPr/>
        </p:nvSpPr>
        <p:spPr>
          <a:xfrm>
            <a:off x="9549488" y="4713532"/>
            <a:ext cx="759241" cy="219835"/>
          </a:xfrm>
          <a:prstGeom prst="roundRect">
            <a:avLst>
              <a:gd name="adj" fmla="val 50000"/>
            </a:avLst>
          </a:prstGeom>
          <a:solidFill>
            <a:srgbClr val="ED9B33"/>
          </a:solidFill>
          <a:ln>
            <a:noFill/>
          </a:ln>
        </p:spPr>
        <p:style>
          <a:lnRef idx="0">
            <a:schemeClr val="accent1"/>
          </a:lnRef>
          <a:fillRef idx="1">
            <a:schemeClr val="accent1"/>
          </a:fillRef>
          <a:effectRef idx="0">
            <a:schemeClr val="accent1"/>
          </a:effectRef>
          <a:fontRef idx="minor">
            <a:schemeClr val="lt1"/>
          </a:fontRef>
        </p:style>
        <p:txBody>
          <a:bodyPr lIns="0" tIns="0" rIns="0" bIns="0" rtlCol="0" anchor="ctr" anchorCtr="0">
            <a:noAutofit/>
          </a:bodyPr>
          <a:lstStyle/>
          <a:p>
            <a:pPr algn="ctr" defTabSz="914327"/>
            <a:r>
              <a:rPr lang="en-IN" sz="600" b="1">
                <a:solidFill>
                  <a:srgbClr val="FFFFFF"/>
                </a:solidFill>
                <a:latin typeface="Arial"/>
                <a:cs typeface="Times New Roman" panose="02020603050405020304" pitchFamily="18" charset="0"/>
              </a:rPr>
              <a:t>T1 Scheduler</a:t>
            </a:r>
          </a:p>
        </p:txBody>
      </p:sp>
      <p:cxnSp>
        <p:nvCxnSpPr>
          <p:cNvPr id="105" name="Straight Arrow Connector 104">
            <a:extLst>
              <a:ext uri="{FF2B5EF4-FFF2-40B4-BE49-F238E27FC236}">
                <a16:creationId xmlns:a16="http://schemas.microsoft.com/office/drawing/2014/main" id="{CF229902-9CF2-494C-839A-6194775EF1F2}"/>
              </a:ext>
            </a:extLst>
          </p:cNvPr>
          <p:cNvCxnSpPr>
            <a:cxnSpLocks/>
          </p:cNvCxnSpPr>
          <p:nvPr/>
        </p:nvCxnSpPr>
        <p:spPr>
          <a:xfrm>
            <a:off x="9762264" y="1413541"/>
            <a:ext cx="0" cy="347822"/>
          </a:xfrm>
          <a:prstGeom prst="straightConnector1">
            <a:avLst/>
          </a:prstGeom>
          <a:ln w="31750" cap="sq">
            <a:solidFill>
              <a:schemeClr val="tx1">
                <a:lumMod val="50000"/>
                <a:lumOff val="50000"/>
              </a:schemeClr>
            </a:solidFill>
            <a:headEnd type="triangle"/>
            <a:tailEnd type="triangle"/>
          </a:ln>
        </p:spPr>
        <p:style>
          <a:lnRef idx="1">
            <a:schemeClr val="accent1"/>
          </a:lnRef>
          <a:fillRef idx="0">
            <a:schemeClr val="accent1"/>
          </a:fillRef>
          <a:effectRef idx="0">
            <a:schemeClr val="accent1"/>
          </a:effectRef>
          <a:fontRef idx="minor">
            <a:schemeClr val="lt1"/>
          </a:fontRef>
        </p:style>
      </p:cxnSp>
      <p:sp>
        <p:nvSpPr>
          <p:cNvPr id="106" name="Rectangle 105">
            <a:extLst>
              <a:ext uri="{FF2B5EF4-FFF2-40B4-BE49-F238E27FC236}">
                <a16:creationId xmlns:a16="http://schemas.microsoft.com/office/drawing/2014/main" id="{117FC47C-59E2-4383-9279-1638461EAD2A}"/>
              </a:ext>
            </a:extLst>
          </p:cNvPr>
          <p:cNvSpPr/>
          <p:nvPr/>
        </p:nvSpPr>
        <p:spPr>
          <a:xfrm>
            <a:off x="8577514" y="5091965"/>
            <a:ext cx="2595785" cy="674227"/>
          </a:xfrm>
          <a:prstGeom prst="rect">
            <a:avLst/>
          </a:prstGeom>
          <a:solidFill>
            <a:schemeClr val="tx2"/>
          </a:solidFill>
          <a:ln w="12700">
            <a:solidFill>
              <a:schemeClr val="accent2"/>
            </a:solidFill>
          </a:ln>
        </p:spPr>
        <p:style>
          <a:lnRef idx="0">
            <a:schemeClr val="accent1"/>
          </a:lnRef>
          <a:fillRef idx="1">
            <a:schemeClr val="accent1"/>
          </a:fillRef>
          <a:effectRef idx="0">
            <a:schemeClr val="accent1"/>
          </a:effectRef>
          <a:fontRef idx="minor">
            <a:schemeClr val="lt1"/>
          </a:fontRef>
        </p:style>
        <p:txBody>
          <a:bodyPr rtlCol="0" anchor="t"/>
          <a:lstStyle/>
          <a:p>
            <a:pPr algn="r" defTabSz="914327"/>
            <a:r>
              <a:rPr lang="en-IN" sz="800">
                <a:solidFill>
                  <a:srgbClr val="000000"/>
                </a:solidFill>
                <a:latin typeface="Arial"/>
              </a:rPr>
              <a:t>Architects</a:t>
            </a:r>
          </a:p>
        </p:txBody>
      </p:sp>
      <p:sp>
        <p:nvSpPr>
          <p:cNvPr id="107" name="Rectangle: Rounded Corners 106">
            <a:extLst>
              <a:ext uri="{FF2B5EF4-FFF2-40B4-BE49-F238E27FC236}">
                <a16:creationId xmlns:a16="http://schemas.microsoft.com/office/drawing/2014/main" id="{057A47C5-052D-4FDF-B74C-0CF3F1634521}"/>
              </a:ext>
            </a:extLst>
          </p:cNvPr>
          <p:cNvSpPr/>
          <p:nvPr/>
        </p:nvSpPr>
        <p:spPr>
          <a:xfrm>
            <a:off x="8674754" y="5441301"/>
            <a:ext cx="759241" cy="219835"/>
          </a:xfrm>
          <a:prstGeom prst="roundRect">
            <a:avLst>
              <a:gd name="adj" fmla="val 50000"/>
            </a:avLst>
          </a:prstGeom>
          <a:solidFill>
            <a:schemeClr val="accent3">
              <a:lumMod val="60000"/>
              <a:lumOff val="40000"/>
            </a:schemeClr>
          </a:solidFill>
          <a:ln>
            <a:noFill/>
          </a:ln>
        </p:spPr>
        <p:style>
          <a:lnRef idx="0">
            <a:schemeClr val="accent1"/>
          </a:lnRef>
          <a:fillRef idx="1">
            <a:schemeClr val="accent1"/>
          </a:fillRef>
          <a:effectRef idx="0">
            <a:schemeClr val="accent1"/>
          </a:effectRef>
          <a:fontRef idx="minor">
            <a:schemeClr val="lt1"/>
          </a:fontRef>
        </p:style>
        <p:txBody>
          <a:bodyPr lIns="0" tIns="0" rIns="0" bIns="0" rtlCol="0" anchor="ctr" anchorCtr="0">
            <a:noAutofit/>
          </a:bodyPr>
          <a:lstStyle/>
          <a:p>
            <a:pPr algn="ctr" defTabSz="914327"/>
            <a:r>
              <a:rPr lang="en-IN" sz="600" b="1">
                <a:solidFill>
                  <a:srgbClr val="FFFFFF"/>
                </a:solidFill>
                <a:latin typeface="Arial"/>
                <a:cs typeface="Times New Roman" panose="02020603050405020304" pitchFamily="18" charset="0"/>
              </a:rPr>
              <a:t>Java</a:t>
            </a:r>
          </a:p>
        </p:txBody>
      </p:sp>
      <p:sp>
        <p:nvSpPr>
          <p:cNvPr id="108" name="Rectangle: Rounded Corners 107">
            <a:extLst>
              <a:ext uri="{FF2B5EF4-FFF2-40B4-BE49-F238E27FC236}">
                <a16:creationId xmlns:a16="http://schemas.microsoft.com/office/drawing/2014/main" id="{703C85A4-2997-4DC3-8245-15BDB8FC732D}"/>
              </a:ext>
            </a:extLst>
          </p:cNvPr>
          <p:cNvSpPr/>
          <p:nvPr/>
        </p:nvSpPr>
        <p:spPr>
          <a:xfrm>
            <a:off x="10341658" y="5308420"/>
            <a:ext cx="759241" cy="219835"/>
          </a:xfrm>
          <a:prstGeom prst="roundRect">
            <a:avLst>
              <a:gd name="adj" fmla="val 50000"/>
            </a:avLst>
          </a:prstGeom>
          <a:solidFill>
            <a:schemeClr val="accent3">
              <a:lumMod val="60000"/>
              <a:lumOff val="40000"/>
            </a:schemeClr>
          </a:solidFill>
          <a:ln>
            <a:noFill/>
          </a:ln>
        </p:spPr>
        <p:style>
          <a:lnRef idx="0">
            <a:schemeClr val="accent1"/>
          </a:lnRef>
          <a:fillRef idx="1">
            <a:schemeClr val="accent1"/>
          </a:fillRef>
          <a:effectRef idx="0">
            <a:schemeClr val="accent1"/>
          </a:effectRef>
          <a:fontRef idx="minor">
            <a:schemeClr val="lt1"/>
          </a:fontRef>
        </p:style>
        <p:txBody>
          <a:bodyPr lIns="0" tIns="0" rIns="0" bIns="0" rtlCol="0" anchor="ctr" anchorCtr="0">
            <a:noAutofit/>
          </a:bodyPr>
          <a:lstStyle/>
          <a:p>
            <a:pPr algn="ctr" defTabSz="914327"/>
            <a:r>
              <a:rPr lang="en-IN" sz="600" b="1">
                <a:solidFill>
                  <a:srgbClr val="FFFFFF"/>
                </a:solidFill>
                <a:latin typeface="Arial"/>
                <a:cs typeface="Times New Roman" panose="02020603050405020304" pitchFamily="18" charset="0"/>
              </a:rPr>
              <a:t>SRE</a:t>
            </a:r>
          </a:p>
        </p:txBody>
      </p:sp>
      <p:sp>
        <p:nvSpPr>
          <p:cNvPr id="109" name="Rectangle: Rounded Corners 108">
            <a:extLst>
              <a:ext uri="{FF2B5EF4-FFF2-40B4-BE49-F238E27FC236}">
                <a16:creationId xmlns:a16="http://schemas.microsoft.com/office/drawing/2014/main" id="{F7AB2A20-422D-4EC7-AD67-CA9EBE1F5059}"/>
              </a:ext>
            </a:extLst>
          </p:cNvPr>
          <p:cNvSpPr/>
          <p:nvPr/>
        </p:nvSpPr>
        <p:spPr>
          <a:xfrm>
            <a:off x="8655109" y="5145553"/>
            <a:ext cx="759241" cy="219835"/>
          </a:xfrm>
          <a:prstGeom prst="roundRect">
            <a:avLst>
              <a:gd name="adj" fmla="val 50000"/>
            </a:avLst>
          </a:prstGeom>
          <a:solidFill>
            <a:schemeClr val="accent3">
              <a:lumMod val="60000"/>
              <a:lumOff val="40000"/>
            </a:schemeClr>
          </a:solidFill>
          <a:ln>
            <a:noFill/>
          </a:ln>
        </p:spPr>
        <p:style>
          <a:lnRef idx="0">
            <a:schemeClr val="accent1"/>
          </a:lnRef>
          <a:fillRef idx="1">
            <a:schemeClr val="accent1"/>
          </a:fillRef>
          <a:effectRef idx="0">
            <a:schemeClr val="accent1"/>
          </a:effectRef>
          <a:fontRef idx="minor">
            <a:schemeClr val="lt1"/>
          </a:fontRef>
        </p:style>
        <p:txBody>
          <a:bodyPr lIns="0" tIns="0" rIns="0" bIns="0" rtlCol="0" anchor="ctr" anchorCtr="0">
            <a:noAutofit/>
          </a:bodyPr>
          <a:lstStyle/>
          <a:p>
            <a:pPr algn="ctr" defTabSz="914327"/>
            <a:r>
              <a:rPr lang="en-IN" sz="600" b="1">
                <a:solidFill>
                  <a:srgbClr val="FFFFFF"/>
                </a:solidFill>
                <a:latin typeface="Arial"/>
                <a:cs typeface="Times New Roman" panose="02020603050405020304" pitchFamily="18" charset="0"/>
              </a:rPr>
              <a:t>DevOps</a:t>
            </a:r>
          </a:p>
        </p:txBody>
      </p:sp>
      <p:sp>
        <p:nvSpPr>
          <p:cNvPr id="110" name="Rectangle: Rounded Corners 109">
            <a:extLst>
              <a:ext uri="{FF2B5EF4-FFF2-40B4-BE49-F238E27FC236}">
                <a16:creationId xmlns:a16="http://schemas.microsoft.com/office/drawing/2014/main" id="{44A72177-B871-4264-97C6-D4B260EBE805}"/>
              </a:ext>
            </a:extLst>
          </p:cNvPr>
          <p:cNvSpPr/>
          <p:nvPr/>
        </p:nvSpPr>
        <p:spPr>
          <a:xfrm>
            <a:off x="9516997" y="5143061"/>
            <a:ext cx="759241" cy="219835"/>
          </a:xfrm>
          <a:prstGeom prst="roundRect">
            <a:avLst>
              <a:gd name="adj" fmla="val 50000"/>
            </a:avLst>
          </a:prstGeom>
          <a:solidFill>
            <a:schemeClr val="accent3">
              <a:lumMod val="60000"/>
              <a:lumOff val="40000"/>
            </a:schemeClr>
          </a:solidFill>
          <a:ln>
            <a:noFill/>
          </a:ln>
        </p:spPr>
        <p:style>
          <a:lnRef idx="0">
            <a:schemeClr val="accent1"/>
          </a:lnRef>
          <a:fillRef idx="1">
            <a:schemeClr val="accent1"/>
          </a:fillRef>
          <a:effectRef idx="0">
            <a:schemeClr val="accent1"/>
          </a:effectRef>
          <a:fontRef idx="minor">
            <a:schemeClr val="lt1"/>
          </a:fontRef>
        </p:style>
        <p:txBody>
          <a:bodyPr lIns="0" tIns="0" rIns="0" bIns="0" rtlCol="0" anchor="ctr" anchorCtr="0">
            <a:noAutofit/>
          </a:bodyPr>
          <a:lstStyle/>
          <a:p>
            <a:pPr algn="ctr" defTabSz="914327"/>
            <a:r>
              <a:rPr lang="en-IN" sz="600" b="1">
                <a:solidFill>
                  <a:srgbClr val="FFFFFF"/>
                </a:solidFill>
                <a:latin typeface="Arial"/>
                <a:cs typeface="Times New Roman" panose="02020603050405020304" pitchFamily="18" charset="0"/>
              </a:rPr>
              <a:t>Database</a:t>
            </a:r>
          </a:p>
        </p:txBody>
      </p:sp>
      <p:sp>
        <p:nvSpPr>
          <p:cNvPr id="111" name="Rectangle: Rounded Corners 110">
            <a:extLst>
              <a:ext uri="{FF2B5EF4-FFF2-40B4-BE49-F238E27FC236}">
                <a16:creationId xmlns:a16="http://schemas.microsoft.com/office/drawing/2014/main" id="{6B629AB9-411B-45E9-8050-535C70CC9CD6}"/>
              </a:ext>
            </a:extLst>
          </p:cNvPr>
          <p:cNvSpPr/>
          <p:nvPr/>
        </p:nvSpPr>
        <p:spPr>
          <a:xfrm>
            <a:off x="9548326" y="5431327"/>
            <a:ext cx="759241" cy="219835"/>
          </a:xfrm>
          <a:prstGeom prst="roundRect">
            <a:avLst>
              <a:gd name="adj" fmla="val 50000"/>
            </a:avLst>
          </a:prstGeom>
          <a:solidFill>
            <a:schemeClr val="accent3">
              <a:lumMod val="60000"/>
              <a:lumOff val="40000"/>
            </a:schemeClr>
          </a:solidFill>
          <a:ln>
            <a:noFill/>
          </a:ln>
        </p:spPr>
        <p:style>
          <a:lnRef idx="0">
            <a:schemeClr val="accent1"/>
          </a:lnRef>
          <a:fillRef idx="1">
            <a:schemeClr val="accent1"/>
          </a:fillRef>
          <a:effectRef idx="0">
            <a:schemeClr val="accent1"/>
          </a:effectRef>
          <a:fontRef idx="minor">
            <a:schemeClr val="lt1"/>
          </a:fontRef>
        </p:style>
        <p:txBody>
          <a:bodyPr lIns="0" tIns="0" rIns="0" bIns="0" rtlCol="0" anchor="ctr" anchorCtr="0">
            <a:noAutofit/>
          </a:bodyPr>
          <a:lstStyle/>
          <a:p>
            <a:pPr algn="ctr" defTabSz="914327"/>
            <a:r>
              <a:rPr lang="en-IN" sz="600" b="1">
                <a:solidFill>
                  <a:srgbClr val="FFFFFF"/>
                </a:solidFill>
                <a:latin typeface="Arial"/>
                <a:cs typeface="Times New Roman" panose="02020603050405020304" pitchFamily="18" charset="0"/>
              </a:rPr>
              <a:t>Cloud</a:t>
            </a:r>
          </a:p>
        </p:txBody>
      </p:sp>
      <p:cxnSp>
        <p:nvCxnSpPr>
          <p:cNvPr id="81" name="Straight Arrow Connector 80">
            <a:extLst>
              <a:ext uri="{FF2B5EF4-FFF2-40B4-BE49-F238E27FC236}">
                <a16:creationId xmlns:a16="http://schemas.microsoft.com/office/drawing/2014/main" id="{4CB105D9-24DA-4E6D-B5EE-8486C3E86F70}"/>
              </a:ext>
            </a:extLst>
          </p:cNvPr>
          <p:cNvCxnSpPr>
            <a:cxnSpLocks/>
          </p:cNvCxnSpPr>
          <p:nvPr/>
        </p:nvCxnSpPr>
        <p:spPr>
          <a:xfrm>
            <a:off x="3042584" y="2209971"/>
            <a:ext cx="0" cy="246929"/>
          </a:xfrm>
          <a:prstGeom prst="straightConnector1">
            <a:avLst/>
          </a:prstGeom>
          <a:ln w="31750" cap="sq">
            <a:solidFill>
              <a:schemeClr val="tx1">
                <a:lumMod val="50000"/>
                <a:lumOff val="50000"/>
              </a:schemeClr>
            </a:solidFill>
            <a:headEnd type="triangle"/>
            <a:tailEnd type="triangle"/>
          </a:ln>
        </p:spPr>
        <p:style>
          <a:lnRef idx="1">
            <a:schemeClr val="accent1"/>
          </a:lnRef>
          <a:fillRef idx="0">
            <a:schemeClr val="accent1"/>
          </a:fillRef>
          <a:effectRef idx="0">
            <a:schemeClr val="accent1"/>
          </a:effectRef>
          <a:fontRef idx="minor">
            <a:schemeClr val="lt1"/>
          </a:fontRef>
        </p:style>
      </p:cxnSp>
      <p:cxnSp>
        <p:nvCxnSpPr>
          <p:cNvPr id="82" name="Straight Arrow Connector 81">
            <a:extLst>
              <a:ext uri="{FF2B5EF4-FFF2-40B4-BE49-F238E27FC236}">
                <a16:creationId xmlns:a16="http://schemas.microsoft.com/office/drawing/2014/main" id="{38A838DE-5B0C-423B-9E46-515B1B134209}"/>
              </a:ext>
            </a:extLst>
          </p:cNvPr>
          <p:cNvCxnSpPr>
            <a:cxnSpLocks/>
          </p:cNvCxnSpPr>
          <p:nvPr/>
        </p:nvCxnSpPr>
        <p:spPr>
          <a:xfrm>
            <a:off x="5501556" y="1431439"/>
            <a:ext cx="0" cy="332486"/>
          </a:xfrm>
          <a:prstGeom prst="straightConnector1">
            <a:avLst/>
          </a:prstGeom>
          <a:ln w="31750" cap="sq">
            <a:solidFill>
              <a:schemeClr val="tx1">
                <a:lumMod val="50000"/>
                <a:lumOff val="50000"/>
              </a:schemeClr>
            </a:solidFill>
            <a:headEnd type="triangle"/>
            <a:tailEnd type="triangle"/>
          </a:ln>
        </p:spPr>
        <p:style>
          <a:lnRef idx="1">
            <a:schemeClr val="accent1"/>
          </a:lnRef>
          <a:fillRef idx="0">
            <a:schemeClr val="accent1"/>
          </a:fillRef>
          <a:effectRef idx="0">
            <a:schemeClr val="accent1"/>
          </a:effectRef>
          <a:fontRef idx="minor">
            <a:schemeClr val="lt1"/>
          </a:fontRef>
        </p:style>
      </p:cxnSp>
      <p:sp>
        <p:nvSpPr>
          <p:cNvPr id="83" name="Rectangle: Rounded Corners 82">
            <a:extLst>
              <a:ext uri="{FF2B5EF4-FFF2-40B4-BE49-F238E27FC236}">
                <a16:creationId xmlns:a16="http://schemas.microsoft.com/office/drawing/2014/main" id="{F4812CC1-4893-4D76-AFA6-320173225E49}"/>
              </a:ext>
            </a:extLst>
          </p:cNvPr>
          <p:cNvSpPr/>
          <p:nvPr/>
        </p:nvSpPr>
        <p:spPr>
          <a:xfrm>
            <a:off x="2036472" y="1985778"/>
            <a:ext cx="2278408" cy="246750"/>
          </a:xfrm>
          <a:prstGeom prst="roundRect">
            <a:avLst>
              <a:gd name="adj" fmla="val 50000"/>
            </a:avLst>
          </a:prstGeom>
          <a:solidFill>
            <a:schemeClr val="accent2"/>
          </a:solidFill>
          <a:ln>
            <a:noFill/>
          </a:ln>
        </p:spPr>
        <p:style>
          <a:lnRef idx="0">
            <a:schemeClr val="accent1"/>
          </a:lnRef>
          <a:fillRef idx="1">
            <a:schemeClr val="accent1"/>
          </a:fillRef>
          <a:effectRef idx="0">
            <a:schemeClr val="accent1"/>
          </a:effectRef>
          <a:fontRef idx="minor">
            <a:schemeClr val="lt1"/>
          </a:fontRef>
        </p:style>
        <p:txBody>
          <a:bodyPr lIns="0" tIns="0" rIns="0" bIns="0" rtlCol="0" anchor="ctr" anchorCtr="0">
            <a:noAutofit/>
          </a:bodyPr>
          <a:lstStyle/>
          <a:p>
            <a:pPr algn="ctr" defTabSz="914327"/>
            <a:r>
              <a:rPr lang="de-DE" sz="900" b="1">
                <a:solidFill>
                  <a:srgbClr val="FFFFFF"/>
                </a:solidFill>
                <a:latin typeface="Arial"/>
                <a:ea typeface="Arial" panose="020B0604020202020204" pitchFamily="34" charset="0"/>
                <a:cs typeface="Times New Roman" panose="02020603050405020304" pitchFamily="18" charset="0"/>
              </a:rPr>
              <a:t>L1-Service Desk (Out of scope)</a:t>
            </a:r>
            <a:endParaRPr lang="en-IN" sz="900" b="1">
              <a:solidFill>
                <a:srgbClr val="FFFFFF"/>
              </a:solidFill>
              <a:latin typeface="Arial"/>
              <a:ea typeface="Arial" panose="020B0604020202020204" pitchFamily="34" charset="0"/>
              <a:cs typeface="Times New Roman" panose="02020603050405020304" pitchFamily="18" charset="0"/>
            </a:endParaRPr>
          </a:p>
        </p:txBody>
      </p:sp>
    </p:spTree>
    <p:extLst>
      <p:ext uri="{BB962C8B-B14F-4D97-AF65-F5344CB8AC3E}">
        <p14:creationId xmlns:p14="http://schemas.microsoft.com/office/powerpoint/2010/main" val="2310777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BFC7FA-350D-4ED7-BBCC-28956F3AC1C1}"/>
              </a:ext>
            </a:extLst>
          </p:cNvPr>
          <p:cNvSpPr>
            <a:spLocks noGrp="1"/>
          </p:cNvSpPr>
          <p:nvPr>
            <p:ph type="title"/>
          </p:nvPr>
        </p:nvSpPr>
        <p:spPr/>
        <p:txBody>
          <a:bodyPr/>
          <a:lstStyle/>
          <a:p>
            <a:r>
              <a:rPr lang="de-DE"/>
              <a:t>DXC End2End Service Overview “You build it, you run it”</a:t>
            </a:r>
            <a:endParaRPr lang="en-US"/>
          </a:p>
        </p:txBody>
      </p:sp>
      <p:sp>
        <p:nvSpPr>
          <p:cNvPr id="3" name="Rectangle: Single Corner Rounded 2">
            <a:extLst>
              <a:ext uri="{FF2B5EF4-FFF2-40B4-BE49-F238E27FC236}">
                <a16:creationId xmlns:a16="http://schemas.microsoft.com/office/drawing/2014/main" id="{F6FABABF-A794-465A-972B-44D9E28DC270}"/>
              </a:ext>
            </a:extLst>
          </p:cNvPr>
          <p:cNvSpPr/>
          <p:nvPr/>
        </p:nvSpPr>
        <p:spPr>
          <a:xfrm>
            <a:off x="9167140" y="1898392"/>
            <a:ext cx="2470635" cy="3913717"/>
          </a:xfrm>
          <a:prstGeom prst="round1Rect">
            <a:avLst/>
          </a:prstGeom>
          <a:solidFill>
            <a:schemeClr val="bg1"/>
          </a:solidFill>
          <a:ln w="19050">
            <a:solidFill>
              <a:schemeClr val="bg1"/>
            </a:solidFill>
          </a:ln>
          <a:effectLst>
            <a:outerShdw dist="25400" dir="3000000" algn="tl" rotWithShape="0">
              <a:schemeClr val="tx1">
                <a:lumMod val="50000"/>
                <a:lumOff val="50000"/>
              </a:schemeClr>
            </a:outerShdw>
          </a:effectLst>
        </p:spPr>
        <p:style>
          <a:lnRef idx="0">
            <a:schemeClr val="accent1"/>
          </a:lnRef>
          <a:fillRef idx="1">
            <a:schemeClr val="accent1"/>
          </a:fillRef>
          <a:effectRef idx="0">
            <a:schemeClr val="accent1"/>
          </a:effectRef>
          <a:fontRef idx="minor">
            <a:schemeClr val="lt1"/>
          </a:fontRef>
        </p:style>
        <p:txBody>
          <a:bodyPr rtlCol="0" anchor="ctr"/>
          <a:lstStyle/>
          <a:p>
            <a:pPr algn="ctr"/>
            <a:endParaRPr lang="en-DE"/>
          </a:p>
        </p:txBody>
      </p:sp>
      <p:sp>
        <p:nvSpPr>
          <p:cNvPr id="4" name="TextBox 3">
            <a:extLst>
              <a:ext uri="{FF2B5EF4-FFF2-40B4-BE49-F238E27FC236}">
                <a16:creationId xmlns:a16="http://schemas.microsoft.com/office/drawing/2014/main" id="{CC37A93B-E2F2-46FB-94D4-F83F8AC6378D}"/>
              </a:ext>
            </a:extLst>
          </p:cNvPr>
          <p:cNvSpPr txBox="1"/>
          <p:nvPr/>
        </p:nvSpPr>
        <p:spPr>
          <a:xfrm>
            <a:off x="9283591" y="1898392"/>
            <a:ext cx="2397509" cy="3777444"/>
          </a:xfrm>
          <a:prstGeom prst="rect">
            <a:avLst/>
          </a:prstGeom>
          <a:noFill/>
        </p:spPr>
        <p:txBody>
          <a:bodyPr wrap="square" rtlCol="0">
            <a:spAutoFit/>
          </a:bodyPr>
          <a:lstStyle/>
          <a:p>
            <a:pPr>
              <a:lnSpc>
                <a:spcPct val="90000"/>
              </a:lnSpc>
              <a:spcBef>
                <a:spcPts val="600"/>
              </a:spcBef>
              <a:spcAft>
                <a:spcPts val="1000"/>
              </a:spcAft>
            </a:pPr>
            <a:r>
              <a:rPr lang="de-DE" sz="1200" b="1">
                <a:solidFill>
                  <a:schemeClr val="accent1"/>
                </a:solidFill>
              </a:rPr>
              <a:t>Lösungskomponenten</a:t>
            </a:r>
          </a:p>
          <a:p>
            <a:pPr>
              <a:lnSpc>
                <a:spcPct val="90000"/>
              </a:lnSpc>
              <a:spcBef>
                <a:spcPts val="600"/>
              </a:spcBef>
              <a:spcAft>
                <a:spcPts val="1000"/>
              </a:spcAft>
            </a:pPr>
            <a:r>
              <a:rPr lang="de-DE" sz="1200" i="1">
                <a:solidFill>
                  <a:schemeClr val="tx2">
                    <a:lumMod val="50000"/>
                  </a:schemeClr>
                </a:solidFill>
              </a:rPr>
              <a:t>Jeder CARIAD-Product Owner bekommt einen DXC Proxy-Product Owner zur Seite gestellt</a:t>
            </a:r>
          </a:p>
          <a:p>
            <a:pPr>
              <a:lnSpc>
                <a:spcPct val="90000"/>
              </a:lnSpc>
              <a:spcBef>
                <a:spcPts val="600"/>
              </a:spcBef>
              <a:spcAft>
                <a:spcPts val="1000"/>
              </a:spcAft>
            </a:pPr>
            <a:r>
              <a:rPr lang="de-DE" sz="1200" i="1">
                <a:solidFill>
                  <a:schemeClr val="tx2">
                    <a:lumMod val="50000"/>
                  </a:schemeClr>
                </a:solidFill>
              </a:rPr>
              <a:t>Hybrides Liefermodell unter Berücksichtigung der Rollenanforderungen gemäß CARIADs Lastenheft</a:t>
            </a:r>
          </a:p>
          <a:p>
            <a:pPr>
              <a:lnSpc>
                <a:spcPct val="90000"/>
              </a:lnSpc>
              <a:spcBef>
                <a:spcPts val="600"/>
              </a:spcBef>
              <a:spcAft>
                <a:spcPts val="1000"/>
              </a:spcAft>
            </a:pPr>
            <a:r>
              <a:rPr lang="de-DE" sz="1200" i="1">
                <a:solidFill>
                  <a:schemeClr val="tx2">
                    <a:lumMod val="50000"/>
                  </a:schemeClr>
                </a:solidFill>
              </a:rPr>
              <a:t>Verwendung von CARIAD-Tools mit der Option der Erweiterung durch DXC Tool-Stacks</a:t>
            </a:r>
          </a:p>
          <a:p>
            <a:pPr>
              <a:lnSpc>
                <a:spcPct val="90000"/>
              </a:lnSpc>
              <a:spcBef>
                <a:spcPts val="600"/>
              </a:spcBef>
              <a:spcAft>
                <a:spcPts val="1000"/>
              </a:spcAft>
            </a:pPr>
            <a:r>
              <a:rPr lang="de-DE" sz="1200" i="1">
                <a:solidFill>
                  <a:schemeClr val="tx2">
                    <a:lumMod val="50000"/>
                  </a:schemeClr>
                </a:solidFill>
              </a:rPr>
              <a:t>An SAFe angelehntes Service- Modell mit Schnittstellen zu CARIAD-Einheiten</a:t>
            </a:r>
          </a:p>
          <a:p>
            <a:pPr>
              <a:lnSpc>
                <a:spcPct val="90000"/>
              </a:lnSpc>
              <a:spcBef>
                <a:spcPts val="600"/>
              </a:spcBef>
              <a:spcAft>
                <a:spcPts val="1000"/>
              </a:spcAft>
            </a:pPr>
            <a:r>
              <a:rPr lang="de-DE" sz="1200" i="1">
                <a:solidFill>
                  <a:schemeClr val="tx2">
                    <a:lumMod val="50000"/>
                  </a:schemeClr>
                </a:solidFill>
              </a:rPr>
              <a:t>ASPICE &amp; TISAX als Fundament</a:t>
            </a:r>
          </a:p>
        </p:txBody>
      </p:sp>
      <p:grpSp>
        <p:nvGrpSpPr>
          <p:cNvPr id="5" name="Group 4">
            <a:extLst>
              <a:ext uri="{FF2B5EF4-FFF2-40B4-BE49-F238E27FC236}">
                <a16:creationId xmlns:a16="http://schemas.microsoft.com/office/drawing/2014/main" id="{DA6261C9-7FAE-41A7-A1A3-73B6D0EB603E}"/>
              </a:ext>
            </a:extLst>
          </p:cNvPr>
          <p:cNvGrpSpPr/>
          <p:nvPr/>
        </p:nvGrpSpPr>
        <p:grpSpPr>
          <a:xfrm>
            <a:off x="571500" y="1961887"/>
            <a:ext cx="8622044" cy="3848110"/>
            <a:chOff x="582382" y="1714492"/>
            <a:chExt cx="8417163" cy="3756667"/>
          </a:xfrm>
        </p:grpSpPr>
        <p:grpSp>
          <p:nvGrpSpPr>
            <p:cNvPr id="6" name="Group 5">
              <a:extLst>
                <a:ext uri="{FF2B5EF4-FFF2-40B4-BE49-F238E27FC236}">
                  <a16:creationId xmlns:a16="http://schemas.microsoft.com/office/drawing/2014/main" id="{ED45BD38-151F-4B80-8F43-91A0EBB7C33E}"/>
                </a:ext>
              </a:extLst>
            </p:cNvPr>
            <p:cNvGrpSpPr/>
            <p:nvPr/>
          </p:nvGrpSpPr>
          <p:grpSpPr>
            <a:xfrm>
              <a:off x="582382" y="1714492"/>
              <a:ext cx="7970816" cy="1538153"/>
              <a:chOff x="196835" y="251542"/>
              <a:chExt cx="7027466" cy="1356113"/>
            </a:xfrm>
          </p:grpSpPr>
          <p:sp>
            <p:nvSpPr>
              <p:cNvPr id="78" name="Rectangle 77">
                <a:extLst>
                  <a:ext uri="{FF2B5EF4-FFF2-40B4-BE49-F238E27FC236}">
                    <a16:creationId xmlns:a16="http://schemas.microsoft.com/office/drawing/2014/main" id="{8EF180FF-5402-4EC5-8818-7DC3877C9A12}"/>
                  </a:ext>
                </a:extLst>
              </p:cNvPr>
              <p:cNvSpPr/>
              <p:nvPr/>
            </p:nvSpPr>
            <p:spPr>
              <a:xfrm rot="16200000">
                <a:off x="2156422" y="1161538"/>
                <a:ext cx="547691" cy="324000"/>
              </a:xfrm>
              <a:prstGeom prst="rect">
                <a:avLst/>
              </a:prstGeom>
              <a:solidFill>
                <a:srgbClr val="1870B9"/>
              </a:solidFill>
              <a:ln>
                <a:solidFill>
                  <a:srgbClr val="1870B9"/>
                </a:solidFill>
              </a:ln>
              <a:effectLst/>
            </p:spPr>
            <p:txBody>
              <a:bodyPr lIns="86400" rtlCol="0" anchor="ctr"/>
              <a:lstStyle/>
              <a:p>
                <a:pPr algn="ctr" defTabSz="1097280">
                  <a:defRPr/>
                </a:pPr>
                <a:r>
                  <a:rPr lang="en-GB" sz="720" b="1" kern="0">
                    <a:solidFill>
                      <a:srgbClr val="FFFFFF"/>
                    </a:solidFill>
                    <a:latin typeface="Arial"/>
                  </a:rPr>
                  <a:t>ITSM</a:t>
                </a:r>
              </a:p>
            </p:txBody>
          </p:sp>
          <p:sp>
            <p:nvSpPr>
              <p:cNvPr id="79" name="Rectangle 78">
                <a:extLst>
                  <a:ext uri="{FF2B5EF4-FFF2-40B4-BE49-F238E27FC236}">
                    <a16:creationId xmlns:a16="http://schemas.microsoft.com/office/drawing/2014/main" id="{53F2A324-6ADD-431A-8C1F-EB79128080CB}"/>
                  </a:ext>
                </a:extLst>
              </p:cNvPr>
              <p:cNvSpPr/>
              <p:nvPr/>
            </p:nvSpPr>
            <p:spPr>
              <a:xfrm flipH="1">
                <a:off x="2648615" y="1043435"/>
                <a:ext cx="4544120" cy="564220"/>
              </a:xfrm>
              <a:prstGeom prst="rect">
                <a:avLst/>
              </a:prstGeom>
              <a:solidFill>
                <a:srgbClr val="FFFFFF">
                  <a:lumMod val="95000"/>
                </a:srgbClr>
              </a:solidFill>
              <a:ln>
                <a:solidFill>
                  <a:srgbClr val="FFFFFF">
                    <a:lumMod val="75000"/>
                  </a:srgbClr>
                </a:solidFill>
              </a:ln>
              <a:effectLst/>
            </p:spPr>
            <p:txBody>
              <a:bodyPr lIns="86400" rtlCol="0" anchor="t" anchorCtr="0"/>
              <a:lstStyle/>
              <a:p>
                <a:pPr defTabSz="1097280">
                  <a:defRPr/>
                </a:pPr>
                <a:r>
                  <a:rPr lang="en-US" sz="720" b="1" kern="0">
                    <a:solidFill>
                      <a:srgbClr val="000000"/>
                    </a:solidFill>
                    <a:latin typeface="Arial"/>
                  </a:rPr>
                  <a:t>DXC Service &amp; Release </a:t>
                </a:r>
              </a:p>
              <a:p>
                <a:pPr defTabSz="1097280">
                  <a:defRPr/>
                </a:pPr>
                <a:r>
                  <a:rPr lang="en-US" sz="720" b="1" kern="0">
                    <a:solidFill>
                      <a:srgbClr val="000000"/>
                    </a:solidFill>
                    <a:latin typeface="Arial"/>
                  </a:rPr>
                  <a:t>Management</a:t>
                </a:r>
                <a:endParaRPr lang="en-GB" sz="720" b="1" kern="0">
                  <a:solidFill>
                    <a:srgbClr val="000000"/>
                  </a:solidFill>
                  <a:latin typeface="Arial"/>
                </a:endParaRPr>
              </a:p>
            </p:txBody>
          </p:sp>
          <p:sp>
            <p:nvSpPr>
              <p:cNvPr id="80" name="Rectangle 79">
                <a:extLst>
                  <a:ext uri="{FF2B5EF4-FFF2-40B4-BE49-F238E27FC236}">
                    <a16:creationId xmlns:a16="http://schemas.microsoft.com/office/drawing/2014/main" id="{4D8B3AE8-1437-4A21-A0A5-9131552A06F9}"/>
                  </a:ext>
                </a:extLst>
              </p:cNvPr>
              <p:cNvSpPr/>
              <p:nvPr/>
            </p:nvSpPr>
            <p:spPr>
              <a:xfrm>
                <a:off x="803588" y="1054208"/>
                <a:ext cx="1315934" cy="553447"/>
              </a:xfrm>
              <a:prstGeom prst="rect">
                <a:avLst/>
              </a:prstGeom>
              <a:solidFill>
                <a:srgbClr val="FFFFFF"/>
              </a:solidFill>
              <a:ln w="19050">
                <a:solidFill>
                  <a:srgbClr val="1870B9"/>
                </a:solidFill>
              </a:ln>
              <a:effectLst/>
            </p:spPr>
            <p:txBody>
              <a:bodyPr lIns="43200" rIns="43200" rtlCol="0" anchor="ctr"/>
              <a:lstStyle/>
              <a:p>
                <a:pPr algn="ctr" defTabSz="1097280">
                  <a:spcAft>
                    <a:spcPts val="720"/>
                  </a:spcAft>
                  <a:defRPr/>
                </a:pPr>
                <a:r>
                  <a:rPr lang="en-GB" sz="720" b="1" kern="0">
                    <a:solidFill>
                      <a:srgbClr val="000000"/>
                    </a:solidFill>
                    <a:latin typeface="Arial"/>
                  </a:rPr>
                  <a:t>Process Management</a:t>
                </a:r>
              </a:p>
            </p:txBody>
          </p:sp>
          <p:sp>
            <p:nvSpPr>
              <p:cNvPr id="81" name="Rectangle 80">
                <a:extLst>
                  <a:ext uri="{FF2B5EF4-FFF2-40B4-BE49-F238E27FC236}">
                    <a16:creationId xmlns:a16="http://schemas.microsoft.com/office/drawing/2014/main" id="{42F6CB9E-9289-45E5-AE30-46A589CEB311}"/>
                  </a:ext>
                </a:extLst>
              </p:cNvPr>
              <p:cNvSpPr/>
              <p:nvPr/>
            </p:nvSpPr>
            <p:spPr>
              <a:xfrm>
                <a:off x="196835" y="1054208"/>
                <a:ext cx="614202" cy="553447"/>
              </a:xfrm>
              <a:prstGeom prst="rect">
                <a:avLst/>
              </a:prstGeom>
              <a:solidFill>
                <a:srgbClr val="1870B9"/>
              </a:solidFill>
              <a:ln w="19050">
                <a:solidFill>
                  <a:srgbClr val="1870B9"/>
                </a:solidFill>
              </a:ln>
              <a:effectLst/>
            </p:spPr>
            <p:txBody>
              <a:bodyPr lIns="43200" rIns="43200" rtlCol="0" anchor="ctr"/>
              <a:lstStyle/>
              <a:p>
                <a:pPr algn="ctr" defTabSz="1097280">
                  <a:spcAft>
                    <a:spcPts val="720"/>
                  </a:spcAft>
                  <a:defRPr/>
                </a:pPr>
                <a:r>
                  <a:rPr lang="en-GB" sz="720" b="1" kern="0">
                    <a:solidFill>
                      <a:srgbClr val="FFFFFF"/>
                    </a:solidFill>
                    <a:latin typeface="Arial"/>
                  </a:rPr>
                  <a:t>ITIL</a:t>
                </a:r>
                <a:br>
                  <a:rPr lang="en-GB" sz="720" b="1" kern="0">
                    <a:solidFill>
                      <a:srgbClr val="FFFFFF"/>
                    </a:solidFill>
                    <a:latin typeface="Arial"/>
                  </a:rPr>
                </a:br>
                <a:r>
                  <a:rPr lang="en-GB" sz="720" b="1" kern="0">
                    <a:solidFill>
                      <a:srgbClr val="FFFFFF"/>
                    </a:solidFill>
                    <a:latin typeface="Arial"/>
                  </a:rPr>
                  <a:t>Processes</a:t>
                </a:r>
              </a:p>
            </p:txBody>
          </p:sp>
          <p:sp>
            <p:nvSpPr>
              <p:cNvPr id="82" name="Rectangle 81">
                <a:extLst>
                  <a:ext uri="{FF2B5EF4-FFF2-40B4-BE49-F238E27FC236}">
                    <a16:creationId xmlns:a16="http://schemas.microsoft.com/office/drawing/2014/main" id="{1711B33C-6D7A-4861-95B8-67F832DC47D1}"/>
                  </a:ext>
                </a:extLst>
              </p:cNvPr>
              <p:cNvSpPr/>
              <p:nvPr/>
            </p:nvSpPr>
            <p:spPr>
              <a:xfrm flipH="1">
                <a:off x="2632321" y="592874"/>
                <a:ext cx="4544118" cy="330239"/>
              </a:xfrm>
              <a:prstGeom prst="rect">
                <a:avLst/>
              </a:prstGeom>
              <a:solidFill>
                <a:srgbClr val="FFFFFF">
                  <a:lumMod val="95000"/>
                </a:srgbClr>
              </a:solidFill>
              <a:ln>
                <a:solidFill>
                  <a:srgbClr val="FFFFFF">
                    <a:lumMod val="75000"/>
                  </a:srgbClr>
                </a:solidFill>
              </a:ln>
              <a:effectLst/>
            </p:spPr>
            <p:txBody>
              <a:bodyPr lIns="86400" rtlCol="0" anchor="t" anchorCtr="0"/>
              <a:lstStyle/>
              <a:p>
                <a:pPr defTabSz="1097280">
                  <a:defRPr/>
                </a:pPr>
                <a:r>
                  <a:rPr lang="en-US" sz="720" b="1" kern="0">
                    <a:solidFill>
                      <a:srgbClr val="000000"/>
                    </a:solidFill>
                    <a:latin typeface="Arial"/>
                  </a:rPr>
                  <a:t>DXC CARIAD Account </a:t>
                </a:r>
              </a:p>
              <a:p>
                <a:pPr defTabSz="1097280">
                  <a:defRPr/>
                </a:pPr>
                <a:r>
                  <a:rPr lang="en-US" sz="720" b="1" kern="0">
                    <a:solidFill>
                      <a:srgbClr val="000000"/>
                    </a:solidFill>
                    <a:latin typeface="Arial"/>
                  </a:rPr>
                  <a:t>Governance</a:t>
                </a:r>
              </a:p>
            </p:txBody>
          </p:sp>
          <p:sp>
            <p:nvSpPr>
              <p:cNvPr id="83" name="Isosceles Triangle 82">
                <a:extLst>
                  <a:ext uri="{FF2B5EF4-FFF2-40B4-BE49-F238E27FC236}">
                    <a16:creationId xmlns:a16="http://schemas.microsoft.com/office/drawing/2014/main" id="{0C6A7C6A-7ACD-4E60-9C62-78AC1F87E3BD}"/>
                  </a:ext>
                </a:extLst>
              </p:cNvPr>
              <p:cNvSpPr/>
              <p:nvPr/>
            </p:nvSpPr>
            <p:spPr>
              <a:xfrm rot="5400000">
                <a:off x="2143794" y="1278965"/>
                <a:ext cx="103410" cy="89146"/>
              </a:xfrm>
              <a:prstGeom prst="triangle">
                <a:avLst/>
              </a:prstGeom>
              <a:solidFill>
                <a:srgbClr val="1870B9"/>
              </a:solidFill>
              <a:ln>
                <a:noFill/>
              </a:ln>
              <a:effectLst/>
            </p:spPr>
            <p:txBody>
              <a:bodyPr rtlCol="0" anchor="ctr"/>
              <a:lstStyle/>
              <a:p>
                <a:pPr algn="ctr" defTabSz="1097280">
                  <a:defRPr/>
                </a:pPr>
                <a:endParaRPr lang="en-GB" sz="1680" kern="0">
                  <a:solidFill>
                    <a:srgbClr val="FFFFFF"/>
                  </a:solidFill>
                  <a:latin typeface="Arial"/>
                </a:endParaRPr>
              </a:p>
            </p:txBody>
          </p:sp>
          <p:sp>
            <p:nvSpPr>
              <p:cNvPr id="84" name="Rectangle 83">
                <a:extLst>
                  <a:ext uri="{FF2B5EF4-FFF2-40B4-BE49-F238E27FC236}">
                    <a16:creationId xmlns:a16="http://schemas.microsoft.com/office/drawing/2014/main" id="{4B319FB8-F7B6-44F3-8861-12CF911C8320}"/>
                  </a:ext>
                </a:extLst>
              </p:cNvPr>
              <p:cNvSpPr/>
              <p:nvPr/>
            </p:nvSpPr>
            <p:spPr>
              <a:xfrm flipH="1">
                <a:off x="2632321" y="279566"/>
                <a:ext cx="4544118" cy="215969"/>
              </a:xfrm>
              <a:prstGeom prst="rect">
                <a:avLst/>
              </a:prstGeom>
              <a:solidFill>
                <a:srgbClr val="FFFFFF">
                  <a:lumMod val="95000"/>
                </a:srgbClr>
              </a:solidFill>
              <a:ln>
                <a:solidFill>
                  <a:srgbClr val="FFFFFF">
                    <a:lumMod val="75000"/>
                  </a:srgbClr>
                </a:solidFill>
              </a:ln>
              <a:effectLst/>
            </p:spPr>
            <p:txBody>
              <a:bodyPr lIns="86400" rtlCol="0" anchor="t" anchorCtr="0"/>
              <a:lstStyle/>
              <a:p>
                <a:pPr defTabSz="1097280">
                  <a:defRPr/>
                </a:pPr>
                <a:r>
                  <a:rPr lang="en-US" sz="720" b="1" kern="0">
                    <a:solidFill>
                      <a:srgbClr val="000000"/>
                    </a:solidFill>
                    <a:latin typeface="Arial"/>
                  </a:rPr>
                  <a:t>DXC VW Group</a:t>
                </a:r>
              </a:p>
            </p:txBody>
          </p:sp>
          <p:sp>
            <p:nvSpPr>
              <p:cNvPr id="85" name="Rectangle 84">
                <a:extLst>
                  <a:ext uri="{FF2B5EF4-FFF2-40B4-BE49-F238E27FC236}">
                    <a16:creationId xmlns:a16="http://schemas.microsoft.com/office/drawing/2014/main" id="{A19557DB-080C-4818-87B7-9909C3765F10}"/>
                  </a:ext>
                </a:extLst>
              </p:cNvPr>
              <p:cNvSpPr/>
              <p:nvPr/>
            </p:nvSpPr>
            <p:spPr>
              <a:xfrm>
                <a:off x="803588" y="565643"/>
                <a:ext cx="1315934" cy="328987"/>
              </a:xfrm>
              <a:prstGeom prst="rect">
                <a:avLst/>
              </a:prstGeom>
              <a:solidFill>
                <a:schemeClr val="accent3"/>
              </a:solidFill>
              <a:ln w="19050">
                <a:solidFill>
                  <a:srgbClr val="1870B9"/>
                </a:solidFill>
              </a:ln>
              <a:effectLst/>
            </p:spPr>
            <p:txBody>
              <a:bodyPr lIns="43200" rIns="43200" rtlCol="0" anchor="ctr"/>
              <a:lstStyle/>
              <a:p>
                <a:pPr algn="ctr" defTabSz="1097280">
                  <a:spcAft>
                    <a:spcPts val="720"/>
                  </a:spcAft>
                  <a:defRPr/>
                </a:pPr>
                <a:r>
                  <a:rPr lang="en-GB" sz="720" b="1" kern="0">
                    <a:solidFill>
                      <a:srgbClr val="FFFFFF"/>
                    </a:solidFill>
                    <a:latin typeface="Arial"/>
                  </a:rPr>
                  <a:t>CAR IT Service Desk &amp; Level </a:t>
                </a:r>
              </a:p>
            </p:txBody>
          </p:sp>
          <p:pic>
            <p:nvPicPr>
              <p:cNvPr id="86" name="Picture 85">
                <a:extLst>
                  <a:ext uri="{FF2B5EF4-FFF2-40B4-BE49-F238E27FC236}">
                    <a16:creationId xmlns:a16="http://schemas.microsoft.com/office/drawing/2014/main" id="{AB84B25C-88D6-46AF-8F42-DFF712B4E8D2}"/>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bright="-100000" contrast="100000"/>
                        </a14:imgEffect>
                      </a14:imgLayer>
                    </a14:imgProps>
                  </a:ext>
                  <a:ext uri="{28A0092B-C50C-407E-A947-70E740481C1C}">
                    <a14:useLocalDpi xmlns:a14="http://schemas.microsoft.com/office/drawing/2010/main" val="0"/>
                  </a:ext>
                </a:extLst>
              </a:blip>
              <a:srcRect l="14596" t="20832" r="13733" b="20419"/>
              <a:stretch/>
            </p:blipFill>
            <p:spPr>
              <a:xfrm>
                <a:off x="889834" y="251542"/>
                <a:ext cx="1150155" cy="276999"/>
              </a:xfrm>
              <a:prstGeom prst="rect">
                <a:avLst/>
              </a:prstGeom>
            </p:spPr>
          </p:pic>
          <p:sp>
            <p:nvSpPr>
              <p:cNvPr id="87" name="TextBox 86">
                <a:extLst>
                  <a:ext uri="{FF2B5EF4-FFF2-40B4-BE49-F238E27FC236}">
                    <a16:creationId xmlns:a16="http://schemas.microsoft.com/office/drawing/2014/main" id="{FAF79725-AFE9-48E5-977B-9D646070AEC2}"/>
                  </a:ext>
                </a:extLst>
              </p:cNvPr>
              <p:cNvSpPr txBox="1"/>
              <p:nvPr/>
            </p:nvSpPr>
            <p:spPr>
              <a:xfrm>
                <a:off x="6648895" y="1192424"/>
                <a:ext cx="575406" cy="413260"/>
              </a:xfrm>
              <a:prstGeom prst="rect">
                <a:avLst/>
              </a:prstGeom>
              <a:noFill/>
            </p:spPr>
            <p:txBody>
              <a:bodyPr wrap="square" rtlCol="0">
                <a:spAutoFit/>
              </a:bodyPr>
              <a:lstStyle/>
              <a:p>
                <a:pPr defTabSz="1097280"/>
                <a:r>
                  <a:rPr lang="en-GB" sz="1920">
                    <a:solidFill>
                      <a:srgbClr val="000000">
                        <a:lumMod val="95000"/>
                        <a:lumOff val="5000"/>
                      </a:srgbClr>
                    </a:solidFill>
                    <a:latin typeface="Arial"/>
                  </a:rPr>
                  <a:t>…</a:t>
                </a:r>
              </a:p>
            </p:txBody>
          </p:sp>
        </p:grpSp>
        <p:sp>
          <p:nvSpPr>
            <p:cNvPr id="7" name="Rectangle 6">
              <a:extLst>
                <a:ext uri="{FF2B5EF4-FFF2-40B4-BE49-F238E27FC236}">
                  <a16:creationId xmlns:a16="http://schemas.microsoft.com/office/drawing/2014/main" id="{6C0B08E8-7E95-4CE5-8F6E-4A7CE13C3833}"/>
                </a:ext>
              </a:extLst>
            </p:cNvPr>
            <p:cNvSpPr/>
            <p:nvPr/>
          </p:nvSpPr>
          <p:spPr>
            <a:xfrm>
              <a:off x="1283577" y="4092603"/>
              <a:ext cx="1505764" cy="1266564"/>
            </a:xfrm>
            <a:prstGeom prst="rect">
              <a:avLst/>
            </a:prstGeom>
            <a:solidFill>
              <a:srgbClr val="FFFFFF"/>
            </a:solidFill>
            <a:ln w="19050">
              <a:gradFill>
                <a:gsLst>
                  <a:gs pos="50000">
                    <a:srgbClr val="666666"/>
                  </a:gs>
                  <a:gs pos="50000">
                    <a:schemeClr val="accent5"/>
                  </a:gs>
                </a:gsLst>
                <a:lin ang="5400000" scaled="1"/>
              </a:gradFill>
            </a:ln>
            <a:effectLst/>
          </p:spPr>
          <p:txBody>
            <a:bodyPr lIns="43200" rIns="43200" rtlCol="0" anchor="ctr"/>
            <a:lstStyle/>
            <a:p>
              <a:pPr algn="ctr" defTabSz="1097280">
                <a:spcAft>
                  <a:spcPts val="720"/>
                </a:spcAft>
                <a:defRPr/>
              </a:pPr>
              <a:r>
                <a:rPr lang="en-GB" sz="720" b="1" kern="0">
                  <a:solidFill>
                    <a:srgbClr val="000000"/>
                  </a:solidFill>
                  <a:latin typeface="Arial"/>
                </a:rPr>
                <a:t>Incident Reduction</a:t>
              </a:r>
            </a:p>
            <a:p>
              <a:pPr algn="ctr" defTabSz="1097280">
                <a:spcAft>
                  <a:spcPts val="720"/>
                </a:spcAft>
                <a:defRPr/>
              </a:pPr>
              <a:r>
                <a:rPr lang="en-GB" sz="720" b="1" kern="0">
                  <a:solidFill>
                    <a:srgbClr val="000000"/>
                  </a:solidFill>
                  <a:latin typeface="Arial"/>
                </a:rPr>
                <a:t>Problem Management </a:t>
              </a:r>
            </a:p>
            <a:p>
              <a:pPr algn="ctr" defTabSz="1097280">
                <a:spcAft>
                  <a:spcPts val="720"/>
                </a:spcAft>
                <a:defRPr/>
              </a:pPr>
              <a:r>
                <a:rPr lang="en-GB" sz="720" b="1" kern="0">
                  <a:solidFill>
                    <a:srgbClr val="000000"/>
                  </a:solidFill>
                  <a:latin typeface="Arial"/>
                </a:rPr>
                <a:t>Patching / Upgrades</a:t>
              </a:r>
            </a:p>
            <a:p>
              <a:pPr algn="ctr" defTabSz="1097280">
                <a:spcAft>
                  <a:spcPts val="720"/>
                </a:spcAft>
                <a:defRPr/>
              </a:pPr>
              <a:r>
                <a:rPr lang="en-GB" sz="720" b="1" kern="0">
                  <a:solidFill>
                    <a:srgbClr val="000000"/>
                  </a:solidFill>
                  <a:latin typeface="Arial"/>
                </a:rPr>
                <a:t>Project Development (Scrums)</a:t>
              </a:r>
            </a:p>
          </p:txBody>
        </p:sp>
        <p:sp>
          <p:nvSpPr>
            <p:cNvPr id="8" name="Rectangle 7">
              <a:extLst>
                <a:ext uri="{FF2B5EF4-FFF2-40B4-BE49-F238E27FC236}">
                  <a16:creationId xmlns:a16="http://schemas.microsoft.com/office/drawing/2014/main" id="{63C3157D-3172-47F4-BCF7-F08463B1ACAF}"/>
                </a:ext>
              </a:extLst>
            </p:cNvPr>
            <p:cNvSpPr/>
            <p:nvPr/>
          </p:nvSpPr>
          <p:spPr>
            <a:xfrm>
              <a:off x="589297" y="4092603"/>
              <a:ext cx="702804" cy="1266564"/>
            </a:xfrm>
            <a:prstGeom prst="rect">
              <a:avLst/>
            </a:prstGeom>
            <a:gradFill>
              <a:gsLst>
                <a:gs pos="50000">
                  <a:srgbClr val="666666"/>
                </a:gs>
                <a:gs pos="50000">
                  <a:schemeClr val="accent5"/>
                </a:gs>
              </a:gsLst>
              <a:lin ang="5400000" scaled="1"/>
            </a:gradFill>
            <a:ln w="19050">
              <a:gradFill>
                <a:gsLst>
                  <a:gs pos="50000">
                    <a:srgbClr val="666666"/>
                  </a:gs>
                  <a:gs pos="50000">
                    <a:schemeClr val="accent5"/>
                  </a:gs>
                </a:gsLst>
                <a:lin ang="5400000" scaled="1"/>
              </a:gradFill>
            </a:ln>
            <a:effectLst/>
          </p:spPr>
          <p:txBody>
            <a:bodyPr lIns="43200" rIns="43200" rtlCol="0" anchor="ctr"/>
            <a:lstStyle/>
            <a:p>
              <a:pPr algn="ctr" defTabSz="1097280">
                <a:spcAft>
                  <a:spcPts val="720"/>
                </a:spcAft>
                <a:defRPr/>
              </a:pPr>
              <a:r>
                <a:rPr lang="en-GB" sz="720" b="1" kern="0">
                  <a:solidFill>
                    <a:srgbClr val="FFFFFF"/>
                  </a:solidFill>
                  <a:latin typeface="Arial"/>
                </a:rPr>
                <a:t>Planned</a:t>
              </a:r>
            </a:p>
          </p:txBody>
        </p:sp>
        <p:sp>
          <p:nvSpPr>
            <p:cNvPr id="9" name="Rectangle 8">
              <a:extLst>
                <a:ext uri="{FF2B5EF4-FFF2-40B4-BE49-F238E27FC236}">
                  <a16:creationId xmlns:a16="http://schemas.microsoft.com/office/drawing/2014/main" id="{F12297C6-3CBA-4B5F-BEBA-19A000829BB1}"/>
                </a:ext>
              </a:extLst>
            </p:cNvPr>
            <p:cNvSpPr/>
            <p:nvPr/>
          </p:nvSpPr>
          <p:spPr>
            <a:xfrm>
              <a:off x="1283577" y="3412872"/>
              <a:ext cx="1505764" cy="612965"/>
            </a:xfrm>
            <a:prstGeom prst="rect">
              <a:avLst/>
            </a:prstGeom>
            <a:solidFill>
              <a:srgbClr val="FFFFFF"/>
            </a:solidFill>
            <a:ln w="19050">
              <a:solidFill>
                <a:schemeClr val="accent2"/>
              </a:solidFill>
            </a:ln>
            <a:effectLst/>
          </p:spPr>
          <p:txBody>
            <a:bodyPr lIns="43200" rIns="43200" rtlCol="0" anchor="ctr"/>
            <a:lstStyle/>
            <a:p>
              <a:pPr algn="ctr" defTabSz="1097280">
                <a:spcAft>
                  <a:spcPts val="720"/>
                </a:spcAft>
                <a:defRPr/>
              </a:pPr>
              <a:r>
                <a:rPr lang="en-GB" sz="720" b="1" kern="0">
                  <a:solidFill>
                    <a:srgbClr val="000000"/>
                  </a:solidFill>
                  <a:latin typeface="Arial"/>
                </a:rPr>
                <a:t>Incident Resolution</a:t>
              </a:r>
            </a:p>
            <a:p>
              <a:pPr algn="ctr" defTabSz="1097280">
                <a:spcAft>
                  <a:spcPts val="720"/>
                </a:spcAft>
                <a:defRPr/>
              </a:pPr>
              <a:r>
                <a:rPr lang="en-GB" sz="720" b="1" kern="0">
                  <a:solidFill>
                    <a:srgbClr val="000000"/>
                  </a:solidFill>
                  <a:latin typeface="Arial"/>
                </a:rPr>
                <a:t>Emergency Patching</a:t>
              </a:r>
            </a:p>
          </p:txBody>
        </p:sp>
        <p:sp>
          <p:nvSpPr>
            <p:cNvPr id="10" name="Rectangle 9">
              <a:extLst>
                <a:ext uri="{FF2B5EF4-FFF2-40B4-BE49-F238E27FC236}">
                  <a16:creationId xmlns:a16="http://schemas.microsoft.com/office/drawing/2014/main" id="{33A31D44-00CB-47C1-86AA-0FA43A919812}"/>
                </a:ext>
              </a:extLst>
            </p:cNvPr>
            <p:cNvSpPr/>
            <p:nvPr/>
          </p:nvSpPr>
          <p:spPr>
            <a:xfrm>
              <a:off x="589297" y="3412872"/>
              <a:ext cx="702804" cy="612965"/>
            </a:xfrm>
            <a:prstGeom prst="rect">
              <a:avLst/>
            </a:prstGeom>
            <a:solidFill>
              <a:schemeClr val="accent2"/>
            </a:solidFill>
            <a:ln w="19050">
              <a:solidFill>
                <a:schemeClr val="accent2"/>
              </a:solidFill>
            </a:ln>
            <a:effectLst/>
          </p:spPr>
          <p:txBody>
            <a:bodyPr lIns="43200" rIns="43200" rtlCol="0" anchor="ctr"/>
            <a:lstStyle/>
            <a:p>
              <a:pPr algn="ctr" defTabSz="1097280">
                <a:spcAft>
                  <a:spcPts val="720"/>
                </a:spcAft>
                <a:defRPr/>
              </a:pPr>
              <a:r>
                <a:rPr lang="en-GB" sz="720" b="1" kern="0">
                  <a:solidFill>
                    <a:srgbClr val="FFFFFF"/>
                  </a:solidFill>
                  <a:latin typeface="Arial"/>
                </a:rPr>
                <a:t>Unplanned</a:t>
              </a:r>
            </a:p>
          </p:txBody>
        </p:sp>
        <p:sp>
          <p:nvSpPr>
            <p:cNvPr id="11" name="Rectangle 10">
              <a:extLst>
                <a:ext uri="{FF2B5EF4-FFF2-40B4-BE49-F238E27FC236}">
                  <a16:creationId xmlns:a16="http://schemas.microsoft.com/office/drawing/2014/main" id="{E6E2C7A0-ECBB-4423-80D9-10C180FF495E}"/>
                </a:ext>
              </a:extLst>
            </p:cNvPr>
            <p:cNvSpPr/>
            <p:nvPr/>
          </p:nvSpPr>
          <p:spPr>
            <a:xfrm rot="16200000">
              <a:off x="2838432" y="4867314"/>
              <a:ext cx="612965" cy="370738"/>
            </a:xfrm>
            <a:prstGeom prst="rect">
              <a:avLst/>
            </a:prstGeom>
            <a:solidFill>
              <a:schemeClr val="accent5"/>
            </a:solidFill>
            <a:ln w="28575">
              <a:noFill/>
            </a:ln>
            <a:effectLst/>
          </p:spPr>
          <p:txBody>
            <a:bodyPr lIns="0" tIns="86400" rIns="0" bIns="86400" rtlCol="0" anchor="ctr" anchorCtr="0"/>
            <a:lstStyle/>
            <a:p>
              <a:pPr algn="ctr" defTabSz="1097280">
                <a:defRPr/>
              </a:pPr>
              <a:r>
                <a:rPr lang="en-GB" sz="720" b="1" kern="0">
                  <a:solidFill>
                    <a:srgbClr val="FFFFFF"/>
                  </a:solidFill>
                  <a:latin typeface="Arial"/>
                </a:rPr>
                <a:t>Change &amp; Transform</a:t>
              </a:r>
            </a:p>
          </p:txBody>
        </p:sp>
        <p:sp>
          <p:nvSpPr>
            <p:cNvPr id="12" name="Rectangle 11">
              <a:extLst>
                <a:ext uri="{FF2B5EF4-FFF2-40B4-BE49-F238E27FC236}">
                  <a16:creationId xmlns:a16="http://schemas.microsoft.com/office/drawing/2014/main" id="{E00A6A62-15B3-439A-B469-08A7ADAE71D2}"/>
                </a:ext>
              </a:extLst>
            </p:cNvPr>
            <p:cNvSpPr/>
            <p:nvPr/>
          </p:nvSpPr>
          <p:spPr>
            <a:xfrm rot="16200000">
              <a:off x="2838431" y="3533983"/>
              <a:ext cx="612967" cy="370738"/>
            </a:xfrm>
            <a:prstGeom prst="rect">
              <a:avLst/>
            </a:prstGeom>
            <a:solidFill>
              <a:schemeClr val="accent2"/>
            </a:solidFill>
            <a:ln w="28575">
              <a:noFill/>
            </a:ln>
            <a:effectLst/>
          </p:spPr>
          <p:txBody>
            <a:bodyPr lIns="0" tIns="86400" rIns="0" bIns="86400" rtlCol="0" anchor="ctr" anchorCtr="0"/>
            <a:lstStyle/>
            <a:p>
              <a:pPr algn="ctr" defTabSz="1097280">
                <a:spcAft>
                  <a:spcPts val="720"/>
                </a:spcAft>
                <a:defRPr/>
              </a:pPr>
              <a:r>
                <a:rPr lang="en-GB" sz="720" b="1" kern="0">
                  <a:solidFill>
                    <a:srgbClr val="FFFFFF"/>
                  </a:solidFill>
                  <a:latin typeface="Arial"/>
                </a:rPr>
                <a:t>Client Response</a:t>
              </a:r>
            </a:p>
          </p:txBody>
        </p:sp>
        <p:sp>
          <p:nvSpPr>
            <p:cNvPr id="13" name="Rectangle 12">
              <a:extLst>
                <a:ext uri="{FF2B5EF4-FFF2-40B4-BE49-F238E27FC236}">
                  <a16:creationId xmlns:a16="http://schemas.microsoft.com/office/drawing/2014/main" id="{94B6F06B-F48B-418A-BD6C-C4FB75D0A4B4}"/>
                </a:ext>
              </a:extLst>
            </p:cNvPr>
            <p:cNvSpPr/>
            <p:nvPr/>
          </p:nvSpPr>
          <p:spPr>
            <a:xfrm rot="16200000">
              <a:off x="2838699" y="4200649"/>
              <a:ext cx="612967" cy="370738"/>
            </a:xfrm>
            <a:prstGeom prst="rect">
              <a:avLst/>
            </a:prstGeom>
            <a:solidFill>
              <a:srgbClr val="666666"/>
            </a:solidFill>
            <a:ln w="28575">
              <a:noFill/>
            </a:ln>
            <a:effectLst/>
          </p:spPr>
          <p:txBody>
            <a:bodyPr lIns="0" tIns="86400" rIns="0" bIns="86400" rtlCol="0" anchor="ctr" anchorCtr="0"/>
            <a:lstStyle/>
            <a:p>
              <a:pPr algn="ctr" defTabSz="1097280">
                <a:defRPr/>
              </a:pPr>
              <a:r>
                <a:rPr lang="en-GB" sz="720" b="1" kern="0">
                  <a:solidFill>
                    <a:srgbClr val="FFFFFF"/>
                  </a:solidFill>
                  <a:latin typeface="Arial"/>
                </a:rPr>
                <a:t>Availability </a:t>
              </a:r>
              <a:r>
                <a:rPr lang="en-GB" sz="600" b="1" kern="0">
                  <a:solidFill>
                    <a:srgbClr val="FFFFFF"/>
                  </a:solidFill>
                  <a:latin typeface="Arial"/>
                </a:rPr>
                <a:t>Engineering</a:t>
              </a:r>
              <a:endParaRPr lang="en-GB" sz="720" b="1" kern="0">
                <a:solidFill>
                  <a:srgbClr val="FFFFFF"/>
                </a:solidFill>
                <a:latin typeface="Arial"/>
              </a:endParaRPr>
            </a:p>
          </p:txBody>
        </p:sp>
        <p:sp>
          <p:nvSpPr>
            <p:cNvPr id="14" name="Isosceles Triangle 13">
              <a:extLst>
                <a:ext uri="{FF2B5EF4-FFF2-40B4-BE49-F238E27FC236}">
                  <a16:creationId xmlns:a16="http://schemas.microsoft.com/office/drawing/2014/main" id="{CB173F7D-F3A9-4EF7-A2E3-223CF06D71B0}"/>
                </a:ext>
              </a:extLst>
            </p:cNvPr>
            <p:cNvSpPr/>
            <p:nvPr/>
          </p:nvSpPr>
          <p:spPr>
            <a:xfrm rot="5400000">
              <a:off x="2817115" y="3675214"/>
              <a:ext cx="118327" cy="102006"/>
            </a:xfrm>
            <a:prstGeom prst="triangle">
              <a:avLst/>
            </a:prstGeom>
            <a:solidFill>
              <a:schemeClr val="accent2"/>
            </a:solidFill>
            <a:ln>
              <a:solidFill>
                <a:schemeClr val="accent2"/>
              </a:solidFill>
            </a:ln>
            <a:effectLst/>
          </p:spPr>
          <p:txBody>
            <a:bodyPr rtlCol="0" anchor="ctr"/>
            <a:lstStyle/>
            <a:p>
              <a:pPr algn="ctr" defTabSz="1097280">
                <a:defRPr/>
              </a:pPr>
              <a:endParaRPr lang="en-GB" sz="1680" kern="0">
                <a:solidFill>
                  <a:srgbClr val="FFFFFF"/>
                </a:solidFill>
                <a:latin typeface="Arial"/>
              </a:endParaRPr>
            </a:p>
          </p:txBody>
        </p:sp>
        <p:sp>
          <p:nvSpPr>
            <p:cNvPr id="15" name="Isosceles Triangle 14">
              <a:extLst>
                <a:ext uri="{FF2B5EF4-FFF2-40B4-BE49-F238E27FC236}">
                  <a16:creationId xmlns:a16="http://schemas.microsoft.com/office/drawing/2014/main" id="{1E2D7553-C8FB-4D6E-BBA3-695C09375B1D}"/>
                </a:ext>
              </a:extLst>
            </p:cNvPr>
            <p:cNvSpPr/>
            <p:nvPr/>
          </p:nvSpPr>
          <p:spPr>
            <a:xfrm rot="5400000">
              <a:off x="2817115" y="4435741"/>
              <a:ext cx="118327" cy="102006"/>
            </a:xfrm>
            <a:prstGeom prst="triangle">
              <a:avLst/>
            </a:prstGeom>
            <a:solidFill>
              <a:srgbClr val="666666"/>
            </a:solidFill>
            <a:ln>
              <a:noFill/>
            </a:ln>
            <a:effectLst/>
          </p:spPr>
          <p:txBody>
            <a:bodyPr rtlCol="0" anchor="ctr"/>
            <a:lstStyle/>
            <a:p>
              <a:pPr algn="ctr" defTabSz="1097280">
                <a:defRPr/>
              </a:pPr>
              <a:endParaRPr lang="en-GB" sz="1680" kern="0">
                <a:solidFill>
                  <a:srgbClr val="FFFFFF"/>
                </a:solidFill>
                <a:latin typeface="Arial"/>
              </a:endParaRPr>
            </a:p>
          </p:txBody>
        </p:sp>
        <p:sp>
          <p:nvSpPr>
            <p:cNvPr id="16" name="Isosceles Triangle 15">
              <a:extLst>
                <a:ext uri="{FF2B5EF4-FFF2-40B4-BE49-F238E27FC236}">
                  <a16:creationId xmlns:a16="http://schemas.microsoft.com/office/drawing/2014/main" id="{BDA1D9FC-6B52-4F23-8140-305436A134F7}"/>
                </a:ext>
              </a:extLst>
            </p:cNvPr>
            <p:cNvSpPr/>
            <p:nvPr/>
          </p:nvSpPr>
          <p:spPr>
            <a:xfrm rot="5400000">
              <a:off x="2817115" y="5190389"/>
              <a:ext cx="118327" cy="102006"/>
            </a:xfrm>
            <a:prstGeom prst="triangle">
              <a:avLst/>
            </a:prstGeom>
            <a:solidFill>
              <a:schemeClr val="accent5"/>
            </a:solidFill>
            <a:ln>
              <a:noFill/>
            </a:ln>
            <a:effectLst/>
          </p:spPr>
          <p:txBody>
            <a:bodyPr rtlCol="0" anchor="ctr"/>
            <a:lstStyle/>
            <a:p>
              <a:pPr algn="ctr" defTabSz="1097280">
                <a:defRPr/>
              </a:pPr>
              <a:endParaRPr lang="en-GB" sz="1680" kern="0">
                <a:solidFill>
                  <a:srgbClr val="FFFFFF"/>
                </a:solidFill>
                <a:latin typeface="Arial"/>
              </a:endParaRPr>
            </a:p>
          </p:txBody>
        </p:sp>
        <p:sp>
          <p:nvSpPr>
            <p:cNvPr id="17" name="Rectangle 16">
              <a:extLst>
                <a:ext uri="{FF2B5EF4-FFF2-40B4-BE49-F238E27FC236}">
                  <a16:creationId xmlns:a16="http://schemas.microsoft.com/office/drawing/2014/main" id="{C0FCA845-9436-4F7F-B782-53986D0E900E}"/>
                </a:ext>
              </a:extLst>
            </p:cNvPr>
            <p:cNvSpPr/>
            <p:nvPr/>
          </p:nvSpPr>
          <p:spPr>
            <a:xfrm flipH="1">
              <a:off x="3524715" y="3518825"/>
              <a:ext cx="1104558" cy="1938662"/>
            </a:xfrm>
            <a:prstGeom prst="rect">
              <a:avLst/>
            </a:prstGeom>
            <a:solidFill>
              <a:schemeClr val="bg1"/>
            </a:solidFill>
            <a:ln w="31750">
              <a:solidFill>
                <a:schemeClr val="accent1"/>
              </a:solidFill>
            </a:ln>
            <a:effectLst/>
          </p:spPr>
          <p:txBody>
            <a:bodyPr rtlCol="0" anchor="ctr"/>
            <a:lstStyle/>
            <a:p>
              <a:pPr algn="ctr" defTabSz="1097280">
                <a:defRPr/>
              </a:pPr>
              <a:endParaRPr lang="en-US" sz="480" kern="0">
                <a:solidFill>
                  <a:srgbClr val="FFFFFF"/>
                </a:solidFill>
                <a:latin typeface="Arial"/>
              </a:endParaRPr>
            </a:p>
          </p:txBody>
        </p:sp>
        <p:sp>
          <p:nvSpPr>
            <p:cNvPr id="18" name="TextBox 17">
              <a:extLst>
                <a:ext uri="{FF2B5EF4-FFF2-40B4-BE49-F238E27FC236}">
                  <a16:creationId xmlns:a16="http://schemas.microsoft.com/office/drawing/2014/main" id="{CF32D78B-94AB-4B56-9A67-19E06AA892B0}"/>
                </a:ext>
              </a:extLst>
            </p:cNvPr>
            <p:cNvSpPr txBox="1"/>
            <p:nvPr/>
          </p:nvSpPr>
          <p:spPr>
            <a:xfrm flipH="1">
              <a:off x="3524717" y="3503922"/>
              <a:ext cx="1104558" cy="340398"/>
            </a:xfrm>
            <a:prstGeom prst="rect">
              <a:avLst/>
            </a:prstGeom>
            <a:solidFill>
              <a:schemeClr val="accent1"/>
            </a:solidFill>
            <a:ln w="31750">
              <a:solidFill>
                <a:schemeClr val="accent1"/>
              </a:solidFill>
            </a:ln>
          </p:spPr>
          <p:txBody>
            <a:bodyPr wrap="square" lIns="0" tIns="44644" rIns="0" bIns="44644" rtlCol="0" anchor="ctr" anchorCtr="0">
              <a:noAutofit/>
            </a:bodyPr>
            <a:lstStyle/>
            <a:p>
              <a:pPr algn="ctr" defTabSz="1097280">
                <a:defRPr/>
              </a:pPr>
              <a:r>
                <a:rPr lang="en-US" sz="720" b="1" kern="0">
                  <a:solidFill>
                    <a:srgbClr val="FFFFFF"/>
                  </a:solidFill>
                  <a:latin typeface="Arial"/>
                </a:rPr>
                <a:t>DevOps</a:t>
              </a:r>
            </a:p>
          </p:txBody>
        </p:sp>
        <p:sp>
          <p:nvSpPr>
            <p:cNvPr id="19" name="Rectangle 18">
              <a:extLst>
                <a:ext uri="{FF2B5EF4-FFF2-40B4-BE49-F238E27FC236}">
                  <a16:creationId xmlns:a16="http://schemas.microsoft.com/office/drawing/2014/main" id="{C98F7F80-5B2A-47DD-BA35-67158AFA3E48}"/>
                </a:ext>
              </a:extLst>
            </p:cNvPr>
            <p:cNvSpPr/>
            <p:nvPr/>
          </p:nvSpPr>
          <p:spPr>
            <a:xfrm flipH="1">
              <a:off x="3409882" y="3406833"/>
              <a:ext cx="1104558" cy="1952333"/>
            </a:xfrm>
            <a:prstGeom prst="rect">
              <a:avLst/>
            </a:prstGeom>
            <a:solidFill>
              <a:srgbClr val="FFFFFF"/>
            </a:solidFill>
            <a:ln w="31750">
              <a:solidFill>
                <a:schemeClr val="accent1"/>
              </a:solidFill>
            </a:ln>
            <a:effectLst/>
          </p:spPr>
          <p:txBody>
            <a:bodyPr rtlCol="0" anchor="ctr"/>
            <a:lstStyle/>
            <a:p>
              <a:pPr algn="ctr" defTabSz="1097280">
                <a:defRPr/>
              </a:pPr>
              <a:endParaRPr lang="en-US" sz="480" kern="0">
                <a:solidFill>
                  <a:srgbClr val="FFFFFF"/>
                </a:solidFill>
                <a:latin typeface="Arial"/>
              </a:endParaRPr>
            </a:p>
          </p:txBody>
        </p:sp>
        <p:sp>
          <p:nvSpPr>
            <p:cNvPr id="20" name="TextBox 19">
              <a:extLst>
                <a:ext uri="{FF2B5EF4-FFF2-40B4-BE49-F238E27FC236}">
                  <a16:creationId xmlns:a16="http://schemas.microsoft.com/office/drawing/2014/main" id="{C48E065C-440C-4AE7-B7D5-F4362936621D}"/>
                </a:ext>
              </a:extLst>
            </p:cNvPr>
            <p:cNvSpPr txBox="1"/>
            <p:nvPr/>
          </p:nvSpPr>
          <p:spPr>
            <a:xfrm flipH="1">
              <a:off x="3409884" y="3406833"/>
              <a:ext cx="1104558" cy="340398"/>
            </a:xfrm>
            <a:prstGeom prst="rect">
              <a:avLst/>
            </a:prstGeom>
            <a:solidFill>
              <a:schemeClr val="accent1"/>
            </a:solidFill>
            <a:ln w="31750">
              <a:solidFill>
                <a:schemeClr val="accent1"/>
              </a:solidFill>
            </a:ln>
          </p:spPr>
          <p:txBody>
            <a:bodyPr wrap="square" lIns="0" tIns="44644" rIns="0" bIns="44644" rtlCol="0" anchor="ctr" anchorCtr="0">
              <a:noAutofit/>
            </a:bodyPr>
            <a:lstStyle/>
            <a:p>
              <a:pPr algn="ctr" defTabSz="1097280">
                <a:defRPr/>
              </a:pPr>
              <a:r>
                <a:rPr lang="en-US" sz="720" b="1" kern="0">
                  <a:solidFill>
                    <a:srgbClr val="FFFFFF"/>
                  </a:solidFill>
                  <a:latin typeface="Arial"/>
                </a:rPr>
                <a:t>DevOps: </a:t>
              </a:r>
            </a:p>
            <a:p>
              <a:pPr algn="ctr" defTabSz="1097280">
                <a:defRPr/>
              </a:pPr>
              <a:r>
                <a:rPr lang="en-US" sz="720" b="1" kern="0">
                  <a:solidFill>
                    <a:srgbClr val="FFFFFF"/>
                  </a:solidFill>
                  <a:latin typeface="Arial"/>
                </a:rPr>
                <a:t>L1 Core</a:t>
              </a:r>
            </a:p>
          </p:txBody>
        </p:sp>
        <p:sp>
          <p:nvSpPr>
            <p:cNvPr id="21" name="TextBox 20">
              <a:extLst>
                <a:ext uri="{FF2B5EF4-FFF2-40B4-BE49-F238E27FC236}">
                  <a16:creationId xmlns:a16="http://schemas.microsoft.com/office/drawing/2014/main" id="{ADCEF7BE-4639-4CF7-8F52-1F4C1B4E0E90}"/>
                </a:ext>
              </a:extLst>
            </p:cNvPr>
            <p:cNvSpPr txBox="1"/>
            <p:nvPr/>
          </p:nvSpPr>
          <p:spPr>
            <a:xfrm>
              <a:off x="3795963" y="3789589"/>
              <a:ext cx="739300" cy="276999"/>
            </a:xfrm>
            <a:prstGeom prst="rect">
              <a:avLst/>
            </a:prstGeom>
            <a:noFill/>
          </p:spPr>
          <p:txBody>
            <a:bodyPr wrap="square" rtlCol="0">
              <a:spAutoFit/>
            </a:bodyPr>
            <a:lstStyle/>
            <a:p>
              <a:pPr defTabSz="1097280">
                <a:spcAft>
                  <a:spcPts val="360"/>
                </a:spcAft>
                <a:defRPr/>
              </a:pPr>
              <a:r>
                <a:rPr lang="en-GB" sz="600" b="1" kern="0">
                  <a:solidFill>
                    <a:srgbClr val="000000"/>
                  </a:solidFill>
                  <a:latin typeface="Arial"/>
                </a:rPr>
                <a:t>9 DXC</a:t>
              </a:r>
              <a:br>
                <a:rPr lang="en-GB" sz="600" b="1" kern="0">
                  <a:solidFill>
                    <a:srgbClr val="000000"/>
                  </a:solidFill>
                  <a:latin typeface="Arial"/>
                </a:rPr>
              </a:br>
              <a:r>
                <a:rPr lang="en-GB" sz="600" b="1" kern="0">
                  <a:solidFill>
                    <a:srgbClr val="000000"/>
                  </a:solidFill>
                  <a:latin typeface="Arial"/>
                </a:rPr>
                <a:t>Sprint Teams</a:t>
              </a:r>
            </a:p>
          </p:txBody>
        </p:sp>
        <p:grpSp>
          <p:nvGrpSpPr>
            <p:cNvPr id="22" name="Graphic 134">
              <a:extLst>
                <a:ext uri="{FF2B5EF4-FFF2-40B4-BE49-F238E27FC236}">
                  <a16:creationId xmlns:a16="http://schemas.microsoft.com/office/drawing/2014/main" id="{EE7336F2-925C-4E0F-8DF7-3621826E4BD1}"/>
                </a:ext>
              </a:extLst>
            </p:cNvPr>
            <p:cNvGrpSpPr/>
            <p:nvPr/>
          </p:nvGrpSpPr>
          <p:grpSpPr>
            <a:xfrm>
              <a:off x="3492549" y="3819143"/>
              <a:ext cx="331072" cy="246234"/>
              <a:chOff x="8570723" y="2607467"/>
              <a:chExt cx="676800" cy="503369"/>
            </a:xfrm>
            <a:solidFill>
              <a:schemeClr val="tx1"/>
            </a:solidFill>
          </p:grpSpPr>
          <p:sp>
            <p:nvSpPr>
              <p:cNvPr id="74" name="Freeform: Shape 73">
                <a:extLst>
                  <a:ext uri="{FF2B5EF4-FFF2-40B4-BE49-F238E27FC236}">
                    <a16:creationId xmlns:a16="http://schemas.microsoft.com/office/drawing/2014/main" id="{0C42D6DD-D2D7-41FD-A761-2CAF08863715}"/>
                  </a:ext>
                </a:extLst>
              </p:cNvPr>
              <p:cNvSpPr/>
              <p:nvPr/>
            </p:nvSpPr>
            <p:spPr>
              <a:xfrm>
                <a:off x="8782223" y="2607467"/>
                <a:ext cx="239700" cy="249569"/>
              </a:xfrm>
              <a:custGeom>
                <a:avLst/>
                <a:gdLst>
                  <a:gd name="connsiteX0" fmla="*/ 28200 w 239700"/>
                  <a:gd name="connsiteY0" fmla="*/ 207270 h 249569"/>
                  <a:gd name="connsiteX1" fmla="*/ 111390 w 239700"/>
                  <a:gd name="connsiteY1" fmla="*/ 164970 h 249569"/>
                  <a:gd name="connsiteX2" fmla="*/ 112800 w 239700"/>
                  <a:gd name="connsiteY2" fmla="*/ 164970 h 249569"/>
                  <a:gd name="connsiteX3" fmla="*/ 118440 w 239700"/>
                  <a:gd name="connsiteY3" fmla="*/ 164970 h 249569"/>
                  <a:gd name="connsiteX4" fmla="*/ 119850 w 239700"/>
                  <a:gd name="connsiteY4" fmla="*/ 164970 h 249569"/>
                  <a:gd name="connsiteX5" fmla="*/ 211500 w 239700"/>
                  <a:gd name="connsiteY5" fmla="*/ 207270 h 249569"/>
                  <a:gd name="connsiteX6" fmla="*/ 211500 w 239700"/>
                  <a:gd name="connsiteY6" fmla="*/ 249570 h 249569"/>
                  <a:gd name="connsiteX7" fmla="*/ 239700 w 239700"/>
                  <a:gd name="connsiteY7" fmla="*/ 249570 h 249569"/>
                  <a:gd name="connsiteX8" fmla="*/ 239700 w 239700"/>
                  <a:gd name="connsiteY8" fmla="*/ 207270 h 249569"/>
                  <a:gd name="connsiteX9" fmla="*/ 163560 w 239700"/>
                  <a:gd name="connsiteY9" fmla="*/ 142410 h 249569"/>
                  <a:gd name="connsiteX10" fmla="*/ 183300 w 239700"/>
                  <a:gd name="connsiteY10" fmla="*/ 90240 h 249569"/>
                  <a:gd name="connsiteX11" fmla="*/ 183300 w 239700"/>
                  <a:gd name="connsiteY11" fmla="*/ 70500 h 249569"/>
                  <a:gd name="connsiteX12" fmla="*/ 112800 w 239700"/>
                  <a:gd name="connsiteY12" fmla="*/ 0 h 249569"/>
                  <a:gd name="connsiteX13" fmla="*/ 42300 w 239700"/>
                  <a:gd name="connsiteY13" fmla="*/ 70500 h 249569"/>
                  <a:gd name="connsiteX14" fmla="*/ 42300 w 239700"/>
                  <a:gd name="connsiteY14" fmla="*/ 90240 h 249569"/>
                  <a:gd name="connsiteX15" fmla="*/ 64860 w 239700"/>
                  <a:gd name="connsiteY15" fmla="*/ 145230 h 249569"/>
                  <a:gd name="connsiteX16" fmla="*/ 0 w 239700"/>
                  <a:gd name="connsiteY16" fmla="*/ 207270 h 249569"/>
                  <a:gd name="connsiteX17" fmla="*/ 0 w 239700"/>
                  <a:gd name="connsiteY17" fmla="*/ 249570 h 249569"/>
                  <a:gd name="connsiteX18" fmla="*/ 28200 w 239700"/>
                  <a:gd name="connsiteY18" fmla="*/ 249570 h 249569"/>
                  <a:gd name="connsiteX19" fmla="*/ 28200 w 239700"/>
                  <a:gd name="connsiteY19" fmla="*/ 207270 h 249569"/>
                  <a:gd name="connsiteX20" fmla="*/ 70500 w 239700"/>
                  <a:gd name="connsiteY20" fmla="*/ 70500 h 249569"/>
                  <a:gd name="connsiteX21" fmla="*/ 112800 w 239700"/>
                  <a:gd name="connsiteY21" fmla="*/ 28200 h 249569"/>
                  <a:gd name="connsiteX22" fmla="*/ 155100 w 239700"/>
                  <a:gd name="connsiteY22" fmla="*/ 70500 h 249569"/>
                  <a:gd name="connsiteX23" fmla="*/ 155100 w 239700"/>
                  <a:gd name="connsiteY23" fmla="*/ 90240 h 249569"/>
                  <a:gd name="connsiteX24" fmla="*/ 117030 w 239700"/>
                  <a:gd name="connsiteY24" fmla="*/ 136770 h 249569"/>
                  <a:gd name="connsiteX25" fmla="*/ 109980 w 239700"/>
                  <a:gd name="connsiteY25" fmla="*/ 136770 h 249569"/>
                  <a:gd name="connsiteX26" fmla="*/ 70500 w 239700"/>
                  <a:gd name="connsiteY26" fmla="*/ 90240 h 249569"/>
                  <a:gd name="connsiteX27" fmla="*/ 70500 w 239700"/>
                  <a:gd name="connsiteY27" fmla="*/ 70500 h 249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39700" h="249569">
                    <a:moveTo>
                      <a:pt x="28200" y="207270"/>
                    </a:moveTo>
                    <a:cubicBezTo>
                      <a:pt x="28200" y="184710"/>
                      <a:pt x="74730" y="167790"/>
                      <a:pt x="111390" y="164970"/>
                    </a:cubicBezTo>
                    <a:lnTo>
                      <a:pt x="112800" y="164970"/>
                    </a:lnTo>
                    <a:cubicBezTo>
                      <a:pt x="114210" y="164970"/>
                      <a:pt x="115620" y="164970"/>
                      <a:pt x="118440" y="164970"/>
                    </a:cubicBezTo>
                    <a:lnTo>
                      <a:pt x="119850" y="164970"/>
                    </a:lnTo>
                    <a:cubicBezTo>
                      <a:pt x="156510" y="164970"/>
                      <a:pt x="211500" y="183300"/>
                      <a:pt x="211500" y="207270"/>
                    </a:cubicBezTo>
                    <a:lnTo>
                      <a:pt x="211500" y="249570"/>
                    </a:lnTo>
                    <a:lnTo>
                      <a:pt x="239700" y="249570"/>
                    </a:lnTo>
                    <a:lnTo>
                      <a:pt x="239700" y="207270"/>
                    </a:lnTo>
                    <a:cubicBezTo>
                      <a:pt x="239700" y="172020"/>
                      <a:pt x="201630" y="152280"/>
                      <a:pt x="163560" y="142410"/>
                    </a:cubicBezTo>
                    <a:cubicBezTo>
                      <a:pt x="176250" y="128310"/>
                      <a:pt x="183300" y="109980"/>
                      <a:pt x="183300" y="90240"/>
                    </a:cubicBezTo>
                    <a:lnTo>
                      <a:pt x="183300" y="70500"/>
                    </a:lnTo>
                    <a:cubicBezTo>
                      <a:pt x="183300" y="31020"/>
                      <a:pt x="152280" y="0"/>
                      <a:pt x="112800" y="0"/>
                    </a:cubicBezTo>
                    <a:cubicBezTo>
                      <a:pt x="73320" y="0"/>
                      <a:pt x="42300" y="31020"/>
                      <a:pt x="42300" y="70500"/>
                    </a:cubicBezTo>
                    <a:lnTo>
                      <a:pt x="42300" y="90240"/>
                    </a:lnTo>
                    <a:cubicBezTo>
                      <a:pt x="42300" y="111390"/>
                      <a:pt x="50760" y="131130"/>
                      <a:pt x="64860" y="145230"/>
                    </a:cubicBezTo>
                    <a:cubicBezTo>
                      <a:pt x="31020" y="155100"/>
                      <a:pt x="0" y="174840"/>
                      <a:pt x="0" y="207270"/>
                    </a:cubicBezTo>
                    <a:lnTo>
                      <a:pt x="0" y="249570"/>
                    </a:lnTo>
                    <a:lnTo>
                      <a:pt x="28200" y="249570"/>
                    </a:lnTo>
                    <a:lnTo>
                      <a:pt x="28200" y="207270"/>
                    </a:lnTo>
                    <a:close/>
                    <a:moveTo>
                      <a:pt x="70500" y="70500"/>
                    </a:moveTo>
                    <a:cubicBezTo>
                      <a:pt x="70500" y="46530"/>
                      <a:pt x="88830" y="28200"/>
                      <a:pt x="112800" y="28200"/>
                    </a:cubicBezTo>
                    <a:cubicBezTo>
                      <a:pt x="136770" y="28200"/>
                      <a:pt x="155100" y="46530"/>
                      <a:pt x="155100" y="70500"/>
                    </a:cubicBezTo>
                    <a:lnTo>
                      <a:pt x="155100" y="90240"/>
                    </a:lnTo>
                    <a:cubicBezTo>
                      <a:pt x="156510" y="112800"/>
                      <a:pt x="139590" y="132540"/>
                      <a:pt x="117030" y="136770"/>
                    </a:cubicBezTo>
                    <a:lnTo>
                      <a:pt x="109980" y="136770"/>
                    </a:lnTo>
                    <a:cubicBezTo>
                      <a:pt x="86010" y="135360"/>
                      <a:pt x="69090" y="114210"/>
                      <a:pt x="70500" y="90240"/>
                    </a:cubicBezTo>
                    <a:lnTo>
                      <a:pt x="70500" y="70500"/>
                    </a:lnTo>
                    <a:close/>
                  </a:path>
                </a:pathLst>
              </a:custGeom>
              <a:grpFill/>
              <a:ln w="14089" cap="flat">
                <a:noFill/>
                <a:prstDash val="solid"/>
                <a:miter/>
              </a:ln>
            </p:spPr>
            <p:txBody>
              <a:bodyPr rtlCol="0" anchor="ctr"/>
              <a:lstStyle/>
              <a:p>
                <a:pPr defTabSz="1097280"/>
                <a:endParaRPr lang="en-US" sz="1680">
                  <a:solidFill>
                    <a:srgbClr val="000000"/>
                  </a:solidFill>
                  <a:latin typeface="Arial"/>
                </a:endParaRPr>
              </a:p>
            </p:txBody>
          </p:sp>
          <p:sp>
            <p:nvSpPr>
              <p:cNvPr id="75" name="Freeform: Shape 74">
                <a:extLst>
                  <a:ext uri="{FF2B5EF4-FFF2-40B4-BE49-F238E27FC236}">
                    <a16:creationId xmlns:a16="http://schemas.microsoft.com/office/drawing/2014/main" id="{1B8C7F3E-0012-4F5E-9DB9-FEE52E581BA1}"/>
                  </a:ext>
                </a:extLst>
              </p:cNvPr>
              <p:cNvSpPr/>
              <p:nvPr/>
            </p:nvSpPr>
            <p:spPr>
              <a:xfrm>
                <a:off x="8796323" y="2861266"/>
                <a:ext cx="239700" cy="249570"/>
              </a:xfrm>
              <a:custGeom>
                <a:avLst/>
                <a:gdLst>
                  <a:gd name="connsiteX0" fmla="*/ 163560 w 239700"/>
                  <a:gd name="connsiteY0" fmla="*/ 142410 h 249570"/>
                  <a:gd name="connsiteX1" fmla="*/ 183300 w 239700"/>
                  <a:gd name="connsiteY1" fmla="*/ 90240 h 249570"/>
                  <a:gd name="connsiteX2" fmla="*/ 183300 w 239700"/>
                  <a:gd name="connsiteY2" fmla="*/ 70500 h 249570"/>
                  <a:gd name="connsiteX3" fmla="*/ 112800 w 239700"/>
                  <a:gd name="connsiteY3" fmla="*/ 0 h 249570"/>
                  <a:gd name="connsiteX4" fmla="*/ 42300 w 239700"/>
                  <a:gd name="connsiteY4" fmla="*/ 70500 h 249570"/>
                  <a:gd name="connsiteX5" fmla="*/ 42300 w 239700"/>
                  <a:gd name="connsiteY5" fmla="*/ 90240 h 249570"/>
                  <a:gd name="connsiteX6" fmla="*/ 64860 w 239700"/>
                  <a:gd name="connsiteY6" fmla="*/ 145230 h 249570"/>
                  <a:gd name="connsiteX7" fmla="*/ 0 w 239700"/>
                  <a:gd name="connsiteY7" fmla="*/ 207270 h 249570"/>
                  <a:gd name="connsiteX8" fmla="*/ 0 w 239700"/>
                  <a:gd name="connsiteY8" fmla="*/ 249570 h 249570"/>
                  <a:gd name="connsiteX9" fmla="*/ 28200 w 239700"/>
                  <a:gd name="connsiteY9" fmla="*/ 249570 h 249570"/>
                  <a:gd name="connsiteX10" fmla="*/ 28200 w 239700"/>
                  <a:gd name="connsiteY10" fmla="*/ 207270 h 249570"/>
                  <a:gd name="connsiteX11" fmla="*/ 111390 w 239700"/>
                  <a:gd name="connsiteY11" fmla="*/ 164970 h 249570"/>
                  <a:gd name="connsiteX12" fmla="*/ 112800 w 239700"/>
                  <a:gd name="connsiteY12" fmla="*/ 164970 h 249570"/>
                  <a:gd name="connsiteX13" fmla="*/ 118440 w 239700"/>
                  <a:gd name="connsiteY13" fmla="*/ 164970 h 249570"/>
                  <a:gd name="connsiteX14" fmla="*/ 119850 w 239700"/>
                  <a:gd name="connsiteY14" fmla="*/ 164970 h 249570"/>
                  <a:gd name="connsiteX15" fmla="*/ 211500 w 239700"/>
                  <a:gd name="connsiteY15" fmla="*/ 207270 h 249570"/>
                  <a:gd name="connsiteX16" fmla="*/ 211500 w 239700"/>
                  <a:gd name="connsiteY16" fmla="*/ 249570 h 249570"/>
                  <a:gd name="connsiteX17" fmla="*/ 239700 w 239700"/>
                  <a:gd name="connsiteY17" fmla="*/ 249570 h 249570"/>
                  <a:gd name="connsiteX18" fmla="*/ 239700 w 239700"/>
                  <a:gd name="connsiteY18" fmla="*/ 207270 h 249570"/>
                  <a:gd name="connsiteX19" fmla="*/ 163560 w 239700"/>
                  <a:gd name="connsiteY19" fmla="*/ 142410 h 249570"/>
                  <a:gd name="connsiteX20" fmla="*/ 155100 w 239700"/>
                  <a:gd name="connsiteY20" fmla="*/ 90240 h 249570"/>
                  <a:gd name="connsiteX21" fmla="*/ 117030 w 239700"/>
                  <a:gd name="connsiteY21" fmla="*/ 136770 h 249570"/>
                  <a:gd name="connsiteX22" fmla="*/ 109980 w 239700"/>
                  <a:gd name="connsiteY22" fmla="*/ 136770 h 249570"/>
                  <a:gd name="connsiteX23" fmla="*/ 70500 w 239700"/>
                  <a:gd name="connsiteY23" fmla="*/ 90240 h 249570"/>
                  <a:gd name="connsiteX24" fmla="*/ 70500 w 239700"/>
                  <a:gd name="connsiteY24" fmla="*/ 70500 h 249570"/>
                  <a:gd name="connsiteX25" fmla="*/ 112800 w 239700"/>
                  <a:gd name="connsiteY25" fmla="*/ 28200 h 249570"/>
                  <a:gd name="connsiteX26" fmla="*/ 155100 w 239700"/>
                  <a:gd name="connsiteY26" fmla="*/ 70500 h 249570"/>
                  <a:gd name="connsiteX27" fmla="*/ 155100 w 239700"/>
                  <a:gd name="connsiteY27" fmla="*/ 90240 h 249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39700" h="249570">
                    <a:moveTo>
                      <a:pt x="163560" y="142410"/>
                    </a:moveTo>
                    <a:cubicBezTo>
                      <a:pt x="176250" y="128310"/>
                      <a:pt x="183300" y="109980"/>
                      <a:pt x="183300" y="90240"/>
                    </a:cubicBezTo>
                    <a:lnTo>
                      <a:pt x="183300" y="70500"/>
                    </a:lnTo>
                    <a:cubicBezTo>
                      <a:pt x="183300" y="31020"/>
                      <a:pt x="152280" y="0"/>
                      <a:pt x="112800" y="0"/>
                    </a:cubicBezTo>
                    <a:cubicBezTo>
                      <a:pt x="73320" y="0"/>
                      <a:pt x="42300" y="31020"/>
                      <a:pt x="42300" y="70500"/>
                    </a:cubicBezTo>
                    <a:lnTo>
                      <a:pt x="42300" y="90240"/>
                    </a:lnTo>
                    <a:cubicBezTo>
                      <a:pt x="42300" y="111390"/>
                      <a:pt x="50760" y="131130"/>
                      <a:pt x="64860" y="145230"/>
                    </a:cubicBezTo>
                    <a:cubicBezTo>
                      <a:pt x="31020" y="155100"/>
                      <a:pt x="0" y="174840"/>
                      <a:pt x="0" y="207270"/>
                    </a:cubicBezTo>
                    <a:lnTo>
                      <a:pt x="0" y="249570"/>
                    </a:lnTo>
                    <a:lnTo>
                      <a:pt x="28200" y="249570"/>
                    </a:lnTo>
                    <a:lnTo>
                      <a:pt x="28200" y="207270"/>
                    </a:lnTo>
                    <a:cubicBezTo>
                      <a:pt x="28200" y="184710"/>
                      <a:pt x="74730" y="167790"/>
                      <a:pt x="111390" y="164970"/>
                    </a:cubicBezTo>
                    <a:lnTo>
                      <a:pt x="112800" y="164970"/>
                    </a:lnTo>
                    <a:cubicBezTo>
                      <a:pt x="114210" y="164970"/>
                      <a:pt x="115620" y="164970"/>
                      <a:pt x="118440" y="164970"/>
                    </a:cubicBezTo>
                    <a:lnTo>
                      <a:pt x="119850" y="164970"/>
                    </a:lnTo>
                    <a:cubicBezTo>
                      <a:pt x="156510" y="164970"/>
                      <a:pt x="211500" y="183300"/>
                      <a:pt x="211500" y="207270"/>
                    </a:cubicBezTo>
                    <a:lnTo>
                      <a:pt x="211500" y="249570"/>
                    </a:lnTo>
                    <a:lnTo>
                      <a:pt x="239700" y="249570"/>
                    </a:lnTo>
                    <a:lnTo>
                      <a:pt x="239700" y="207270"/>
                    </a:lnTo>
                    <a:cubicBezTo>
                      <a:pt x="239700" y="172020"/>
                      <a:pt x="201630" y="150870"/>
                      <a:pt x="163560" y="142410"/>
                    </a:cubicBezTo>
                    <a:close/>
                    <a:moveTo>
                      <a:pt x="155100" y="90240"/>
                    </a:moveTo>
                    <a:cubicBezTo>
                      <a:pt x="156510" y="112800"/>
                      <a:pt x="139590" y="132540"/>
                      <a:pt x="117030" y="136770"/>
                    </a:cubicBezTo>
                    <a:lnTo>
                      <a:pt x="109980" y="136770"/>
                    </a:lnTo>
                    <a:cubicBezTo>
                      <a:pt x="86010" y="135360"/>
                      <a:pt x="69090" y="114210"/>
                      <a:pt x="70500" y="90240"/>
                    </a:cubicBezTo>
                    <a:lnTo>
                      <a:pt x="70500" y="70500"/>
                    </a:lnTo>
                    <a:cubicBezTo>
                      <a:pt x="70500" y="46530"/>
                      <a:pt x="88830" y="28200"/>
                      <a:pt x="112800" y="28200"/>
                    </a:cubicBezTo>
                    <a:cubicBezTo>
                      <a:pt x="136770" y="28200"/>
                      <a:pt x="155100" y="46530"/>
                      <a:pt x="155100" y="70500"/>
                    </a:cubicBezTo>
                    <a:lnTo>
                      <a:pt x="155100" y="90240"/>
                    </a:lnTo>
                    <a:close/>
                  </a:path>
                </a:pathLst>
              </a:custGeom>
              <a:grpFill/>
              <a:ln w="14089" cap="flat">
                <a:noFill/>
                <a:prstDash val="solid"/>
                <a:miter/>
              </a:ln>
            </p:spPr>
            <p:txBody>
              <a:bodyPr rtlCol="0" anchor="ctr"/>
              <a:lstStyle/>
              <a:p>
                <a:pPr defTabSz="1097280"/>
                <a:endParaRPr lang="en-US" sz="1680">
                  <a:solidFill>
                    <a:srgbClr val="000000"/>
                  </a:solidFill>
                  <a:latin typeface="Arial"/>
                </a:endParaRPr>
              </a:p>
            </p:txBody>
          </p:sp>
          <p:sp>
            <p:nvSpPr>
              <p:cNvPr id="76" name="Freeform: Shape 75">
                <a:extLst>
                  <a:ext uri="{FF2B5EF4-FFF2-40B4-BE49-F238E27FC236}">
                    <a16:creationId xmlns:a16="http://schemas.microsoft.com/office/drawing/2014/main" id="{3346295F-458F-4D26-9069-3D261A70B90E}"/>
                  </a:ext>
                </a:extLst>
              </p:cNvPr>
              <p:cNvSpPr/>
              <p:nvPr/>
            </p:nvSpPr>
            <p:spPr>
              <a:xfrm>
                <a:off x="9007823" y="2734367"/>
                <a:ext cx="239700" cy="249569"/>
              </a:xfrm>
              <a:custGeom>
                <a:avLst/>
                <a:gdLst>
                  <a:gd name="connsiteX0" fmla="*/ 163560 w 239700"/>
                  <a:gd name="connsiteY0" fmla="*/ 142410 h 249569"/>
                  <a:gd name="connsiteX1" fmla="*/ 183300 w 239700"/>
                  <a:gd name="connsiteY1" fmla="*/ 90240 h 249569"/>
                  <a:gd name="connsiteX2" fmla="*/ 183300 w 239700"/>
                  <a:gd name="connsiteY2" fmla="*/ 70500 h 249569"/>
                  <a:gd name="connsiteX3" fmla="*/ 112800 w 239700"/>
                  <a:gd name="connsiteY3" fmla="*/ 0 h 249569"/>
                  <a:gd name="connsiteX4" fmla="*/ 42300 w 239700"/>
                  <a:gd name="connsiteY4" fmla="*/ 70500 h 249569"/>
                  <a:gd name="connsiteX5" fmla="*/ 42300 w 239700"/>
                  <a:gd name="connsiteY5" fmla="*/ 90240 h 249569"/>
                  <a:gd name="connsiteX6" fmla="*/ 64860 w 239700"/>
                  <a:gd name="connsiteY6" fmla="*/ 145230 h 249569"/>
                  <a:gd name="connsiteX7" fmla="*/ 0 w 239700"/>
                  <a:gd name="connsiteY7" fmla="*/ 207270 h 249569"/>
                  <a:gd name="connsiteX8" fmla="*/ 0 w 239700"/>
                  <a:gd name="connsiteY8" fmla="*/ 249570 h 249569"/>
                  <a:gd name="connsiteX9" fmla="*/ 28200 w 239700"/>
                  <a:gd name="connsiteY9" fmla="*/ 249570 h 249569"/>
                  <a:gd name="connsiteX10" fmla="*/ 28200 w 239700"/>
                  <a:gd name="connsiteY10" fmla="*/ 207270 h 249569"/>
                  <a:gd name="connsiteX11" fmla="*/ 111390 w 239700"/>
                  <a:gd name="connsiteY11" fmla="*/ 164970 h 249569"/>
                  <a:gd name="connsiteX12" fmla="*/ 112800 w 239700"/>
                  <a:gd name="connsiteY12" fmla="*/ 164970 h 249569"/>
                  <a:gd name="connsiteX13" fmla="*/ 118440 w 239700"/>
                  <a:gd name="connsiteY13" fmla="*/ 164970 h 249569"/>
                  <a:gd name="connsiteX14" fmla="*/ 119850 w 239700"/>
                  <a:gd name="connsiteY14" fmla="*/ 164970 h 249569"/>
                  <a:gd name="connsiteX15" fmla="*/ 211500 w 239700"/>
                  <a:gd name="connsiteY15" fmla="*/ 207270 h 249569"/>
                  <a:gd name="connsiteX16" fmla="*/ 211500 w 239700"/>
                  <a:gd name="connsiteY16" fmla="*/ 249570 h 249569"/>
                  <a:gd name="connsiteX17" fmla="*/ 239700 w 239700"/>
                  <a:gd name="connsiteY17" fmla="*/ 249570 h 249569"/>
                  <a:gd name="connsiteX18" fmla="*/ 239700 w 239700"/>
                  <a:gd name="connsiteY18" fmla="*/ 207270 h 249569"/>
                  <a:gd name="connsiteX19" fmla="*/ 163560 w 239700"/>
                  <a:gd name="connsiteY19" fmla="*/ 142410 h 249569"/>
                  <a:gd name="connsiteX20" fmla="*/ 155100 w 239700"/>
                  <a:gd name="connsiteY20" fmla="*/ 90240 h 249569"/>
                  <a:gd name="connsiteX21" fmla="*/ 117030 w 239700"/>
                  <a:gd name="connsiteY21" fmla="*/ 136770 h 249569"/>
                  <a:gd name="connsiteX22" fmla="*/ 109980 w 239700"/>
                  <a:gd name="connsiteY22" fmla="*/ 136770 h 249569"/>
                  <a:gd name="connsiteX23" fmla="*/ 70500 w 239700"/>
                  <a:gd name="connsiteY23" fmla="*/ 90240 h 249569"/>
                  <a:gd name="connsiteX24" fmla="*/ 70500 w 239700"/>
                  <a:gd name="connsiteY24" fmla="*/ 70500 h 249569"/>
                  <a:gd name="connsiteX25" fmla="*/ 112800 w 239700"/>
                  <a:gd name="connsiteY25" fmla="*/ 28200 h 249569"/>
                  <a:gd name="connsiteX26" fmla="*/ 155100 w 239700"/>
                  <a:gd name="connsiteY26" fmla="*/ 70500 h 249569"/>
                  <a:gd name="connsiteX27" fmla="*/ 155100 w 239700"/>
                  <a:gd name="connsiteY27" fmla="*/ 90240 h 249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39700" h="249569">
                    <a:moveTo>
                      <a:pt x="163560" y="142410"/>
                    </a:moveTo>
                    <a:cubicBezTo>
                      <a:pt x="176250" y="128310"/>
                      <a:pt x="183300" y="109980"/>
                      <a:pt x="183300" y="90240"/>
                    </a:cubicBezTo>
                    <a:lnTo>
                      <a:pt x="183300" y="70500"/>
                    </a:lnTo>
                    <a:cubicBezTo>
                      <a:pt x="183300" y="31020"/>
                      <a:pt x="152280" y="0"/>
                      <a:pt x="112800" y="0"/>
                    </a:cubicBezTo>
                    <a:cubicBezTo>
                      <a:pt x="73320" y="0"/>
                      <a:pt x="42300" y="31020"/>
                      <a:pt x="42300" y="70500"/>
                    </a:cubicBezTo>
                    <a:lnTo>
                      <a:pt x="42300" y="90240"/>
                    </a:lnTo>
                    <a:cubicBezTo>
                      <a:pt x="42300" y="111390"/>
                      <a:pt x="50760" y="131130"/>
                      <a:pt x="64860" y="145230"/>
                    </a:cubicBezTo>
                    <a:cubicBezTo>
                      <a:pt x="31020" y="155100"/>
                      <a:pt x="0" y="174840"/>
                      <a:pt x="0" y="207270"/>
                    </a:cubicBezTo>
                    <a:lnTo>
                      <a:pt x="0" y="249570"/>
                    </a:lnTo>
                    <a:lnTo>
                      <a:pt x="28200" y="249570"/>
                    </a:lnTo>
                    <a:lnTo>
                      <a:pt x="28200" y="207270"/>
                    </a:lnTo>
                    <a:cubicBezTo>
                      <a:pt x="28200" y="184710"/>
                      <a:pt x="74730" y="167790"/>
                      <a:pt x="111390" y="164970"/>
                    </a:cubicBezTo>
                    <a:lnTo>
                      <a:pt x="112800" y="164970"/>
                    </a:lnTo>
                    <a:cubicBezTo>
                      <a:pt x="114210" y="164970"/>
                      <a:pt x="115620" y="164970"/>
                      <a:pt x="118440" y="164970"/>
                    </a:cubicBezTo>
                    <a:lnTo>
                      <a:pt x="119850" y="164970"/>
                    </a:lnTo>
                    <a:cubicBezTo>
                      <a:pt x="156510" y="164970"/>
                      <a:pt x="211500" y="183300"/>
                      <a:pt x="211500" y="207270"/>
                    </a:cubicBezTo>
                    <a:lnTo>
                      <a:pt x="211500" y="249570"/>
                    </a:lnTo>
                    <a:lnTo>
                      <a:pt x="239700" y="249570"/>
                    </a:lnTo>
                    <a:lnTo>
                      <a:pt x="239700" y="207270"/>
                    </a:lnTo>
                    <a:cubicBezTo>
                      <a:pt x="239700" y="172020"/>
                      <a:pt x="201630" y="150870"/>
                      <a:pt x="163560" y="142410"/>
                    </a:cubicBezTo>
                    <a:close/>
                    <a:moveTo>
                      <a:pt x="155100" y="90240"/>
                    </a:moveTo>
                    <a:cubicBezTo>
                      <a:pt x="156510" y="112800"/>
                      <a:pt x="139590" y="132540"/>
                      <a:pt x="117030" y="136770"/>
                    </a:cubicBezTo>
                    <a:lnTo>
                      <a:pt x="109980" y="136770"/>
                    </a:lnTo>
                    <a:cubicBezTo>
                      <a:pt x="86010" y="135360"/>
                      <a:pt x="69090" y="114210"/>
                      <a:pt x="70500" y="90240"/>
                    </a:cubicBezTo>
                    <a:lnTo>
                      <a:pt x="70500" y="70500"/>
                    </a:lnTo>
                    <a:cubicBezTo>
                      <a:pt x="70500" y="46530"/>
                      <a:pt x="88830" y="28200"/>
                      <a:pt x="112800" y="28200"/>
                    </a:cubicBezTo>
                    <a:cubicBezTo>
                      <a:pt x="136770" y="28200"/>
                      <a:pt x="155100" y="46530"/>
                      <a:pt x="155100" y="70500"/>
                    </a:cubicBezTo>
                    <a:lnTo>
                      <a:pt x="155100" y="90240"/>
                    </a:lnTo>
                    <a:close/>
                  </a:path>
                </a:pathLst>
              </a:custGeom>
              <a:grpFill/>
              <a:ln w="14089" cap="flat">
                <a:noFill/>
                <a:prstDash val="solid"/>
                <a:miter/>
              </a:ln>
            </p:spPr>
            <p:txBody>
              <a:bodyPr rtlCol="0" anchor="ctr"/>
              <a:lstStyle/>
              <a:p>
                <a:pPr defTabSz="1097280"/>
                <a:endParaRPr lang="en-US" sz="1680">
                  <a:solidFill>
                    <a:srgbClr val="000000"/>
                  </a:solidFill>
                  <a:latin typeface="Arial"/>
                </a:endParaRPr>
              </a:p>
            </p:txBody>
          </p:sp>
          <p:sp>
            <p:nvSpPr>
              <p:cNvPr id="77" name="Freeform: Shape 76">
                <a:extLst>
                  <a:ext uri="{FF2B5EF4-FFF2-40B4-BE49-F238E27FC236}">
                    <a16:creationId xmlns:a16="http://schemas.microsoft.com/office/drawing/2014/main" id="{67BCF017-C50B-41E9-AB06-905B0819277F}"/>
                  </a:ext>
                </a:extLst>
              </p:cNvPr>
              <p:cNvSpPr/>
              <p:nvPr/>
            </p:nvSpPr>
            <p:spPr>
              <a:xfrm>
                <a:off x="8570723" y="2730137"/>
                <a:ext cx="239700" cy="253800"/>
              </a:xfrm>
              <a:custGeom>
                <a:avLst/>
                <a:gdLst>
                  <a:gd name="connsiteX0" fmla="*/ 239700 w 239700"/>
                  <a:gd name="connsiteY0" fmla="*/ 253800 h 253800"/>
                  <a:gd name="connsiteX1" fmla="*/ 239700 w 239700"/>
                  <a:gd name="connsiteY1" fmla="*/ 211500 h 253800"/>
                  <a:gd name="connsiteX2" fmla="*/ 163560 w 239700"/>
                  <a:gd name="connsiteY2" fmla="*/ 146640 h 253800"/>
                  <a:gd name="connsiteX3" fmla="*/ 183300 w 239700"/>
                  <a:gd name="connsiteY3" fmla="*/ 94470 h 253800"/>
                  <a:gd name="connsiteX4" fmla="*/ 183300 w 239700"/>
                  <a:gd name="connsiteY4" fmla="*/ 74730 h 253800"/>
                  <a:gd name="connsiteX5" fmla="*/ 114210 w 239700"/>
                  <a:gd name="connsiteY5" fmla="*/ 0 h 253800"/>
                  <a:gd name="connsiteX6" fmla="*/ 112800 w 239700"/>
                  <a:gd name="connsiteY6" fmla="*/ 0 h 253800"/>
                  <a:gd name="connsiteX7" fmla="*/ 42300 w 239700"/>
                  <a:gd name="connsiteY7" fmla="*/ 73320 h 253800"/>
                  <a:gd name="connsiteX8" fmla="*/ 42300 w 239700"/>
                  <a:gd name="connsiteY8" fmla="*/ 74730 h 253800"/>
                  <a:gd name="connsiteX9" fmla="*/ 42300 w 239700"/>
                  <a:gd name="connsiteY9" fmla="*/ 94470 h 253800"/>
                  <a:gd name="connsiteX10" fmla="*/ 64860 w 239700"/>
                  <a:gd name="connsiteY10" fmla="*/ 149460 h 253800"/>
                  <a:gd name="connsiteX11" fmla="*/ 0 w 239700"/>
                  <a:gd name="connsiteY11" fmla="*/ 211500 h 253800"/>
                  <a:gd name="connsiteX12" fmla="*/ 0 w 239700"/>
                  <a:gd name="connsiteY12" fmla="*/ 253800 h 253800"/>
                  <a:gd name="connsiteX13" fmla="*/ 28200 w 239700"/>
                  <a:gd name="connsiteY13" fmla="*/ 253800 h 253800"/>
                  <a:gd name="connsiteX14" fmla="*/ 28200 w 239700"/>
                  <a:gd name="connsiteY14" fmla="*/ 211500 h 253800"/>
                  <a:gd name="connsiteX15" fmla="*/ 111390 w 239700"/>
                  <a:gd name="connsiteY15" fmla="*/ 169200 h 253800"/>
                  <a:gd name="connsiteX16" fmla="*/ 112800 w 239700"/>
                  <a:gd name="connsiteY16" fmla="*/ 169200 h 253800"/>
                  <a:gd name="connsiteX17" fmla="*/ 118440 w 239700"/>
                  <a:gd name="connsiteY17" fmla="*/ 169200 h 253800"/>
                  <a:gd name="connsiteX18" fmla="*/ 119850 w 239700"/>
                  <a:gd name="connsiteY18" fmla="*/ 169200 h 253800"/>
                  <a:gd name="connsiteX19" fmla="*/ 211500 w 239700"/>
                  <a:gd name="connsiteY19" fmla="*/ 211500 h 253800"/>
                  <a:gd name="connsiteX20" fmla="*/ 211500 w 239700"/>
                  <a:gd name="connsiteY20" fmla="*/ 253800 h 253800"/>
                  <a:gd name="connsiteX21" fmla="*/ 239700 w 239700"/>
                  <a:gd name="connsiteY21" fmla="*/ 253800 h 253800"/>
                  <a:gd name="connsiteX22" fmla="*/ 155100 w 239700"/>
                  <a:gd name="connsiteY22" fmla="*/ 74730 h 253800"/>
                  <a:gd name="connsiteX23" fmla="*/ 155100 w 239700"/>
                  <a:gd name="connsiteY23" fmla="*/ 94470 h 253800"/>
                  <a:gd name="connsiteX24" fmla="*/ 117030 w 239700"/>
                  <a:gd name="connsiteY24" fmla="*/ 141000 h 253800"/>
                  <a:gd name="connsiteX25" fmla="*/ 109980 w 239700"/>
                  <a:gd name="connsiteY25" fmla="*/ 141000 h 253800"/>
                  <a:gd name="connsiteX26" fmla="*/ 70500 w 239700"/>
                  <a:gd name="connsiteY26" fmla="*/ 94470 h 253800"/>
                  <a:gd name="connsiteX27" fmla="*/ 70500 w 239700"/>
                  <a:gd name="connsiteY27" fmla="*/ 74730 h 253800"/>
                  <a:gd name="connsiteX28" fmla="*/ 111390 w 239700"/>
                  <a:gd name="connsiteY28" fmla="*/ 28200 h 253800"/>
                  <a:gd name="connsiteX29" fmla="*/ 112800 w 239700"/>
                  <a:gd name="connsiteY29" fmla="*/ 28200 h 253800"/>
                  <a:gd name="connsiteX30" fmla="*/ 155100 w 239700"/>
                  <a:gd name="connsiteY30" fmla="*/ 74730 h 253800"/>
                  <a:gd name="connsiteX31" fmla="*/ 155100 w 239700"/>
                  <a:gd name="connsiteY31" fmla="*/ 74730 h 253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39700" h="253800">
                    <a:moveTo>
                      <a:pt x="239700" y="253800"/>
                    </a:moveTo>
                    <a:lnTo>
                      <a:pt x="239700" y="211500"/>
                    </a:lnTo>
                    <a:cubicBezTo>
                      <a:pt x="239700" y="176250"/>
                      <a:pt x="201630" y="156510"/>
                      <a:pt x="163560" y="146640"/>
                    </a:cubicBezTo>
                    <a:cubicBezTo>
                      <a:pt x="176250" y="132540"/>
                      <a:pt x="183300" y="114210"/>
                      <a:pt x="183300" y="94470"/>
                    </a:cubicBezTo>
                    <a:lnTo>
                      <a:pt x="183300" y="74730"/>
                    </a:lnTo>
                    <a:cubicBezTo>
                      <a:pt x="184710" y="35250"/>
                      <a:pt x="153690" y="1410"/>
                      <a:pt x="114210" y="0"/>
                    </a:cubicBezTo>
                    <a:cubicBezTo>
                      <a:pt x="114210" y="0"/>
                      <a:pt x="112800" y="0"/>
                      <a:pt x="112800" y="0"/>
                    </a:cubicBezTo>
                    <a:cubicBezTo>
                      <a:pt x="73320" y="1410"/>
                      <a:pt x="40890" y="33840"/>
                      <a:pt x="42300" y="73320"/>
                    </a:cubicBezTo>
                    <a:cubicBezTo>
                      <a:pt x="42300" y="73320"/>
                      <a:pt x="42300" y="74730"/>
                      <a:pt x="42300" y="74730"/>
                    </a:cubicBezTo>
                    <a:lnTo>
                      <a:pt x="42300" y="94470"/>
                    </a:lnTo>
                    <a:cubicBezTo>
                      <a:pt x="42300" y="115620"/>
                      <a:pt x="50760" y="135360"/>
                      <a:pt x="64860" y="149460"/>
                    </a:cubicBezTo>
                    <a:cubicBezTo>
                      <a:pt x="31020" y="159330"/>
                      <a:pt x="0" y="179070"/>
                      <a:pt x="0" y="211500"/>
                    </a:cubicBezTo>
                    <a:lnTo>
                      <a:pt x="0" y="253800"/>
                    </a:lnTo>
                    <a:lnTo>
                      <a:pt x="28200" y="253800"/>
                    </a:lnTo>
                    <a:lnTo>
                      <a:pt x="28200" y="211500"/>
                    </a:lnTo>
                    <a:cubicBezTo>
                      <a:pt x="28200" y="188940"/>
                      <a:pt x="74730" y="172020"/>
                      <a:pt x="111390" y="169200"/>
                    </a:cubicBezTo>
                    <a:lnTo>
                      <a:pt x="112800" y="169200"/>
                    </a:lnTo>
                    <a:cubicBezTo>
                      <a:pt x="114210" y="169200"/>
                      <a:pt x="115620" y="169200"/>
                      <a:pt x="118440" y="169200"/>
                    </a:cubicBezTo>
                    <a:lnTo>
                      <a:pt x="119850" y="169200"/>
                    </a:lnTo>
                    <a:cubicBezTo>
                      <a:pt x="156510" y="169200"/>
                      <a:pt x="211500" y="187530"/>
                      <a:pt x="211500" y="211500"/>
                    </a:cubicBezTo>
                    <a:lnTo>
                      <a:pt x="211500" y="253800"/>
                    </a:lnTo>
                    <a:lnTo>
                      <a:pt x="239700" y="253800"/>
                    </a:lnTo>
                    <a:close/>
                    <a:moveTo>
                      <a:pt x="155100" y="74730"/>
                    </a:moveTo>
                    <a:lnTo>
                      <a:pt x="155100" y="94470"/>
                    </a:lnTo>
                    <a:cubicBezTo>
                      <a:pt x="156510" y="117030"/>
                      <a:pt x="139590" y="136770"/>
                      <a:pt x="117030" y="141000"/>
                    </a:cubicBezTo>
                    <a:lnTo>
                      <a:pt x="109980" y="141000"/>
                    </a:lnTo>
                    <a:cubicBezTo>
                      <a:pt x="86010" y="139590"/>
                      <a:pt x="69090" y="118440"/>
                      <a:pt x="70500" y="94470"/>
                    </a:cubicBezTo>
                    <a:lnTo>
                      <a:pt x="70500" y="74730"/>
                    </a:lnTo>
                    <a:cubicBezTo>
                      <a:pt x="69090" y="50760"/>
                      <a:pt x="87420" y="29610"/>
                      <a:pt x="111390" y="28200"/>
                    </a:cubicBezTo>
                    <a:cubicBezTo>
                      <a:pt x="111390" y="28200"/>
                      <a:pt x="111390" y="28200"/>
                      <a:pt x="112800" y="28200"/>
                    </a:cubicBezTo>
                    <a:cubicBezTo>
                      <a:pt x="136770" y="29610"/>
                      <a:pt x="156510" y="49350"/>
                      <a:pt x="155100" y="74730"/>
                    </a:cubicBezTo>
                    <a:cubicBezTo>
                      <a:pt x="155100" y="74730"/>
                      <a:pt x="155100" y="74730"/>
                      <a:pt x="155100" y="74730"/>
                    </a:cubicBezTo>
                    <a:close/>
                  </a:path>
                </a:pathLst>
              </a:custGeom>
              <a:grpFill/>
              <a:ln w="14089" cap="flat">
                <a:noFill/>
                <a:prstDash val="solid"/>
                <a:miter/>
              </a:ln>
            </p:spPr>
            <p:txBody>
              <a:bodyPr rtlCol="0" anchor="ctr"/>
              <a:lstStyle/>
              <a:p>
                <a:pPr defTabSz="1097280"/>
                <a:endParaRPr lang="en-US" sz="1680">
                  <a:solidFill>
                    <a:srgbClr val="000000"/>
                  </a:solidFill>
                  <a:latin typeface="Arial"/>
                </a:endParaRPr>
              </a:p>
            </p:txBody>
          </p:sp>
        </p:grpSp>
        <p:sp>
          <p:nvSpPr>
            <p:cNvPr id="23" name="Rectangle 22">
              <a:extLst>
                <a:ext uri="{FF2B5EF4-FFF2-40B4-BE49-F238E27FC236}">
                  <a16:creationId xmlns:a16="http://schemas.microsoft.com/office/drawing/2014/main" id="{3FA3A8B7-507C-4CC5-94D4-41A20534BB9D}"/>
                </a:ext>
              </a:extLst>
            </p:cNvPr>
            <p:cNvSpPr/>
            <p:nvPr/>
          </p:nvSpPr>
          <p:spPr>
            <a:xfrm flipH="1">
              <a:off x="4826614" y="3531085"/>
              <a:ext cx="1104558" cy="1929841"/>
            </a:xfrm>
            <a:prstGeom prst="rect">
              <a:avLst/>
            </a:prstGeom>
            <a:solidFill>
              <a:schemeClr val="bg1"/>
            </a:solidFill>
            <a:ln w="31750">
              <a:solidFill>
                <a:srgbClr val="F38F20"/>
              </a:solidFill>
            </a:ln>
            <a:effectLst/>
          </p:spPr>
          <p:txBody>
            <a:bodyPr rtlCol="0" anchor="ctr"/>
            <a:lstStyle/>
            <a:p>
              <a:pPr algn="ctr" defTabSz="1097280">
                <a:defRPr/>
              </a:pPr>
              <a:endParaRPr lang="en-US" sz="480" kern="0">
                <a:solidFill>
                  <a:srgbClr val="FFFFFF"/>
                </a:solidFill>
                <a:latin typeface="Arial"/>
              </a:endParaRPr>
            </a:p>
          </p:txBody>
        </p:sp>
        <p:sp>
          <p:nvSpPr>
            <p:cNvPr id="24" name="TextBox 23">
              <a:extLst>
                <a:ext uri="{FF2B5EF4-FFF2-40B4-BE49-F238E27FC236}">
                  <a16:creationId xmlns:a16="http://schemas.microsoft.com/office/drawing/2014/main" id="{77707D84-EDBF-4EF4-8E93-3D8910D69345}"/>
                </a:ext>
              </a:extLst>
            </p:cNvPr>
            <p:cNvSpPr txBox="1"/>
            <p:nvPr/>
          </p:nvSpPr>
          <p:spPr>
            <a:xfrm flipH="1">
              <a:off x="4826617" y="3558247"/>
              <a:ext cx="1104558" cy="340398"/>
            </a:xfrm>
            <a:prstGeom prst="rect">
              <a:avLst/>
            </a:prstGeom>
            <a:solidFill>
              <a:srgbClr val="F38F20"/>
            </a:solidFill>
            <a:ln w="31750">
              <a:solidFill>
                <a:srgbClr val="F38F20"/>
              </a:solidFill>
            </a:ln>
          </p:spPr>
          <p:txBody>
            <a:bodyPr wrap="square" lIns="0" tIns="44644" rIns="0" bIns="44644" rtlCol="0" anchor="ctr" anchorCtr="0">
              <a:noAutofit/>
            </a:bodyPr>
            <a:lstStyle/>
            <a:p>
              <a:pPr algn="ctr" defTabSz="1097280">
                <a:defRPr/>
              </a:pPr>
              <a:r>
                <a:rPr lang="en-US" sz="720" b="1" kern="0">
                  <a:solidFill>
                    <a:srgbClr val="FFFFFF"/>
                  </a:solidFill>
                  <a:latin typeface="Arial"/>
                </a:rPr>
                <a:t>DevOps</a:t>
              </a:r>
            </a:p>
          </p:txBody>
        </p:sp>
        <p:sp>
          <p:nvSpPr>
            <p:cNvPr id="25" name="Rectangle 24">
              <a:extLst>
                <a:ext uri="{FF2B5EF4-FFF2-40B4-BE49-F238E27FC236}">
                  <a16:creationId xmlns:a16="http://schemas.microsoft.com/office/drawing/2014/main" id="{506F3458-437F-4BAB-9D16-5BD407ABA709}"/>
                </a:ext>
              </a:extLst>
            </p:cNvPr>
            <p:cNvSpPr/>
            <p:nvPr/>
          </p:nvSpPr>
          <p:spPr>
            <a:xfrm flipH="1">
              <a:off x="4721683" y="3406833"/>
              <a:ext cx="1104558" cy="1952333"/>
            </a:xfrm>
            <a:prstGeom prst="rect">
              <a:avLst/>
            </a:prstGeom>
            <a:solidFill>
              <a:srgbClr val="FFFFFF"/>
            </a:solidFill>
            <a:ln w="31750">
              <a:solidFill>
                <a:srgbClr val="F38F20"/>
              </a:solidFill>
            </a:ln>
            <a:effectLst/>
          </p:spPr>
          <p:txBody>
            <a:bodyPr rtlCol="0" anchor="ctr"/>
            <a:lstStyle/>
            <a:p>
              <a:pPr algn="ctr" defTabSz="1097280">
                <a:defRPr/>
              </a:pPr>
              <a:endParaRPr lang="en-US" sz="480" kern="0">
                <a:solidFill>
                  <a:srgbClr val="FFFFFF"/>
                </a:solidFill>
                <a:latin typeface="Arial"/>
              </a:endParaRPr>
            </a:p>
          </p:txBody>
        </p:sp>
        <p:sp>
          <p:nvSpPr>
            <p:cNvPr id="26" name="TextBox 25">
              <a:extLst>
                <a:ext uri="{FF2B5EF4-FFF2-40B4-BE49-F238E27FC236}">
                  <a16:creationId xmlns:a16="http://schemas.microsoft.com/office/drawing/2014/main" id="{FEB618AC-B614-4A58-ABF6-58F88AB4A444}"/>
                </a:ext>
              </a:extLst>
            </p:cNvPr>
            <p:cNvSpPr txBox="1"/>
            <p:nvPr/>
          </p:nvSpPr>
          <p:spPr>
            <a:xfrm flipH="1">
              <a:off x="4721684" y="3406833"/>
              <a:ext cx="1104558" cy="340398"/>
            </a:xfrm>
            <a:prstGeom prst="rect">
              <a:avLst/>
            </a:prstGeom>
            <a:solidFill>
              <a:srgbClr val="F38F20"/>
            </a:solidFill>
            <a:ln w="31750">
              <a:solidFill>
                <a:srgbClr val="F38F20"/>
              </a:solidFill>
            </a:ln>
          </p:spPr>
          <p:txBody>
            <a:bodyPr wrap="square" lIns="0" tIns="44644" rIns="0" bIns="44644" rtlCol="0" anchor="ctr" anchorCtr="0">
              <a:noAutofit/>
            </a:bodyPr>
            <a:lstStyle/>
            <a:p>
              <a:pPr algn="ctr" defTabSz="1097280">
                <a:defRPr/>
              </a:pPr>
              <a:r>
                <a:rPr lang="en-US" sz="720" b="1" kern="0">
                  <a:solidFill>
                    <a:srgbClr val="FFFFFF"/>
                  </a:solidFill>
                  <a:latin typeface="Arial"/>
                </a:rPr>
                <a:t>DevOps: </a:t>
              </a:r>
            </a:p>
            <a:p>
              <a:pPr algn="ctr" defTabSz="1097280">
                <a:defRPr/>
              </a:pPr>
              <a:r>
                <a:rPr lang="en-US" sz="720" b="1" kern="0">
                  <a:solidFill>
                    <a:srgbClr val="FFFFFF"/>
                  </a:solidFill>
                  <a:latin typeface="Arial"/>
                </a:rPr>
                <a:t>L2 CAR2X</a:t>
              </a:r>
            </a:p>
          </p:txBody>
        </p:sp>
        <p:grpSp>
          <p:nvGrpSpPr>
            <p:cNvPr id="27" name="Graphic 134">
              <a:extLst>
                <a:ext uri="{FF2B5EF4-FFF2-40B4-BE49-F238E27FC236}">
                  <a16:creationId xmlns:a16="http://schemas.microsoft.com/office/drawing/2014/main" id="{708A8D75-D196-4C73-AEF8-B57F939271AA}"/>
                </a:ext>
              </a:extLst>
            </p:cNvPr>
            <p:cNvGrpSpPr/>
            <p:nvPr/>
          </p:nvGrpSpPr>
          <p:grpSpPr>
            <a:xfrm>
              <a:off x="4777927" y="3819143"/>
              <a:ext cx="331072" cy="246234"/>
              <a:chOff x="8570723" y="2607467"/>
              <a:chExt cx="676800" cy="503369"/>
            </a:xfrm>
            <a:solidFill>
              <a:schemeClr val="tx1"/>
            </a:solidFill>
          </p:grpSpPr>
          <p:sp>
            <p:nvSpPr>
              <p:cNvPr id="70" name="Freeform: Shape 69">
                <a:extLst>
                  <a:ext uri="{FF2B5EF4-FFF2-40B4-BE49-F238E27FC236}">
                    <a16:creationId xmlns:a16="http://schemas.microsoft.com/office/drawing/2014/main" id="{E4251908-119D-4BE9-8024-177EC0C9089D}"/>
                  </a:ext>
                </a:extLst>
              </p:cNvPr>
              <p:cNvSpPr/>
              <p:nvPr/>
            </p:nvSpPr>
            <p:spPr>
              <a:xfrm>
                <a:off x="8782223" y="2607467"/>
                <a:ext cx="239700" cy="249569"/>
              </a:xfrm>
              <a:custGeom>
                <a:avLst/>
                <a:gdLst>
                  <a:gd name="connsiteX0" fmla="*/ 28200 w 239700"/>
                  <a:gd name="connsiteY0" fmla="*/ 207270 h 249569"/>
                  <a:gd name="connsiteX1" fmla="*/ 111390 w 239700"/>
                  <a:gd name="connsiteY1" fmla="*/ 164970 h 249569"/>
                  <a:gd name="connsiteX2" fmla="*/ 112800 w 239700"/>
                  <a:gd name="connsiteY2" fmla="*/ 164970 h 249569"/>
                  <a:gd name="connsiteX3" fmla="*/ 118440 w 239700"/>
                  <a:gd name="connsiteY3" fmla="*/ 164970 h 249569"/>
                  <a:gd name="connsiteX4" fmla="*/ 119850 w 239700"/>
                  <a:gd name="connsiteY4" fmla="*/ 164970 h 249569"/>
                  <a:gd name="connsiteX5" fmla="*/ 211500 w 239700"/>
                  <a:gd name="connsiteY5" fmla="*/ 207270 h 249569"/>
                  <a:gd name="connsiteX6" fmla="*/ 211500 w 239700"/>
                  <a:gd name="connsiteY6" fmla="*/ 249570 h 249569"/>
                  <a:gd name="connsiteX7" fmla="*/ 239700 w 239700"/>
                  <a:gd name="connsiteY7" fmla="*/ 249570 h 249569"/>
                  <a:gd name="connsiteX8" fmla="*/ 239700 w 239700"/>
                  <a:gd name="connsiteY8" fmla="*/ 207270 h 249569"/>
                  <a:gd name="connsiteX9" fmla="*/ 163560 w 239700"/>
                  <a:gd name="connsiteY9" fmla="*/ 142410 h 249569"/>
                  <a:gd name="connsiteX10" fmla="*/ 183300 w 239700"/>
                  <a:gd name="connsiteY10" fmla="*/ 90240 h 249569"/>
                  <a:gd name="connsiteX11" fmla="*/ 183300 w 239700"/>
                  <a:gd name="connsiteY11" fmla="*/ 70500 h 249569"/>
                  <a:gd name="connsiteX12" fmla="*/ 112800 w 239700"/>
                  <a:gd name="connsiteY12" fmla="*/ 0 h 249569"/>
                  <a:gd name="connsiteX13" fmla="*/ 42300 w 239700"/>
                  <a:gd name="connsiteY13" fmla="*/ 70500 h 249569"/>
                  <a:gd name="connsiteX14" fmla="*/ 42300 w 239700"/>
                  <a:gd name="connsiteY14" fmla="*/ 90240 h 249569"/>
                  <a:gd name="connsiteX15" fmla="*/ 64860 w 239700"/>
                  <a:gd name="connsiteY15" fmla="*/ 145230 h 249569"/>
                  <a:gd name="connsiteX16" fmla="*/ 0 w 239700"/>
                  <a:gd name="connsiteY16" fmla="*/ 207270 h 249569"/>
                  <a:gd name="connsiteX17" fmla="*/ 0 w 239700"/>
                  <a:gd name="connsiteY17" fmla="*/ 249570 h 249569"/>
                  <a:gd name="connsiteX18" fmla="*/ 28200 w 239700"/>
                  <a:gd name="connsiteY18" fmla="*/ 249570 h 249569"/>
                  <a:gd name="connsiteX19" fmla="*/ 28200 w 239700"/>
                  <a:gd name="connsiteY19" fmla="*/ 207270 h 249569"/>
                  <a:gd name="connsiteX20" fmla="*/ 70500 w 239700"/>
                  <a:gd name="connsiteY20" fmla="*/ 70500 h 249569"/>
                  <a:gd name="connsiteX21" fmla="*/ 112800 w 239700"/>
                  <a:gd name="connsiteY21" fmla="*/ 28200 h 249569"/>
                  <a:gd name="connsiteX22" fmla="*/ 155100 w 239700"/>
                  <a:gd name="connsiteY22" fmla="*/ 70500 h 249569"/>
                  <a:gd name="connsiteX23" fmla="*/ 155100 w 239700"/>
                  <a:gd name="connsiteY23" fmla="*/ 90240 h 249569"/>
                  <a:gd name="connsiteX24" fmla="*/ 117030 w 239700"/>
                  <a:gd name="connsiteY24" fmla="*/ 136770 h 249569"/>
                  <a:gd name="connsiteX25" fmla="*/ 109980 w 239700"/>
                  <a:gd name="connsiteY25" fmla="*/ 136770 h 249569"/>
                  <a:gd name="connsiteX26" fmla="*/ 70500 w 239700"/>
                  <a:gd name="connsiteY26" fmla="*/ 90240 h 249569"/>
                  <a:gd name="connsiteX27" fmla="*/ 70500 w 239700"/>
                  <a:gd name="connsiteY27" fmla="*/ 70500 h 249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39700" h="249569">
                    <a:moveTo>
                      <a:pt x="28200" y="207270"/>
                    </a:moveTo>
                    <a:cubicBezTo>
                      <a:pt x="28200" y="184710"/>
                      <a:pt x="74730" y="167790"/>
                      <a:pt x="111390" y="164970"/>
                    </a:cubicBezTo>
                    <a:lnTo>
                      <a:pt x="112800" y="164970"/>
                    </a:lnTo>
                    <a:cubicBezTo>
                      <a:pt x="114210" y="164970"/>
                      <a:pt x="115620" y="164970"/>
                      <a:pt x="118440" y="164970"/>
                    </a:cubicBezTo>
                    <a:lnTo>
                      <a:pt x="119850" y="164970"/>
                    </a:lnTo>
                    <a:cubicBezTo>
                      <a:pt x="156510" y="164970"/>
                      <a:pt x="211500" y="183300"/>
                      <a:pt x="211500" y="207270"/>
                    </a:cubicBezTo>
                    <a:lnTo>
                      <a:pt x="211500" y="249570"/>
                    </a:lnTo>
                    <a:lnTo>
                      <a:pt x="239700" y="249570"/>
                    </a:lnTo>
                    <a:lnTo>
                      <a:pt x="239700" y="207270"/>
                    </a:lnTo>
                    <a:cubicBezTo>
                      <a:pt x="239700" y="172020"/>
                      <a:pt x="201630" y="152280"/>
                      <a:pt x="163560" y="142410"/>
                    </a:cubicBezTo>
                    <a:cubicBezTo>
                      <a:pt x="176250" y="128310"/>
                      <a:pt x="183300" y="109980"/>
                      <a:pt x="183300" y="90240"/>
                    </a:cubicBezTo>
                    <a:lnTo>
                      <a:pt x="183300" y="70500"/>
                    </a:lnTo>
                    <a:cubicBezTo>
                      <a:pt x="183300" y="31020"/>
                      <a:pt x="152280" y="0"/>
                      <a:pt x="112800" y="0"/>
                    </a:cubicBezTo>
                    <a:cubicBezTo>
                      <a:pt x="73320" y="0"/>
                      <a:pt x="42300" y="31020"/>
                      <a:pt x="42300" y="70500"/>
                    </a:cubicBezTo>
                    <a:lnTo>
                      <a:pt x="42300" y="90240"/>
                    </a:lnTo>
                    <a:cubicBezTo>
                      <a:pt x="42300" y="111390"/>
                      <a:pt x="50760" y="131130"/>
                      <a:pt x="64860" y="145230"/>
                    </a:cubicBezTo>
                    <a:cubicBezTo>
                      <a:pt x="31020" y="155100"/>
                      <a:pt x="0" y="174840"/>
                      <a:pt x="0" y="207270"/>
                    </a:cubicBezTo>
                    <a:lnTo>
                      <a:pt x="0" y="249570"/>
                    </a:lnTo>
                    <a:lnTo>
                      <a:pt x="28200" y="249570"/>
                    </a:lnTo>
                    <a:lnTo>
                      <a:pt x="28200" y="207270"/>
                    </a:lnTo>
                    <a:close/>
                    <a:moveTo>
                      <a:pt x="70500" y="70500"/>
                    </a:moveTo>
                    <a:cubicBezTo>
                      <a:pt x="70500" y="46530"/>
                      <a:pt x="88830" y="28200"/>
                      <a:pt x="112800" y="28200"/>
                    </a:cubicBezTo>
                    <a:cubicBezTo>
                      <a:pt x="136770" y="28200"/>
                      <a:pt x="155100" y="46530"/>
                      <a:pt x="155100" y="70500"/>
                    </a:cubicBezTo>
                    <a:lnTo>
                      <a:pt x="155100" y="90240"/>
                    </a:lnTo>
                    <a:cubicBezTo>
                      <a:pt x="156510" y="112800"/>
                      <a:pt x="139590" y="132540"/>
                      <a:pt x="117030" y="136770"/>
                    </a:cubicBezTo>
                    <a:lnTo>
                      <a:pt x="109980" y="136770"/>
                    </a:lnTo>
                    <a:cubicBezTo>
                      <a:pt x="86010" y="135360"/>
                      <a:pt x="69090" y="114210"/>
                      <a:pt x="70500" y="90240"/>
                    </a:cubicBezTo>
                    <a:lnTo>
                      <a:pt x="70500" y="70500"/>
                    </a:lnTo>
                    <a:close/>
                  </a:path>
                </a:pathLst>
              </a:custGeom>
              <a:grpFill/>
              <a:ln w="14089" cap="flat">
                <a:noFill/>
                <a:prstDash val="solid"/>
                <a:miter/>
              </a:ln>
            </p:spPr>
            <p:txBody>
              <a:bodyPr rtlCol="0" anchor="ctr"/>
              <a:lstStyle/>
              <a:p>
                <a:pPr defTabSz="1097280"/>
                <a:endParaRPr lang="en-US" sz="1680">
                  <a:solidFill>
                    <a:srgbClr val="000000"/>
                  </a:solidFill>
                  <a:latin typeface="Arial"/>
                </a:endParaRPr>
              </a:p>
            </p:txBody>
          </p:sp>
          <p:sp>
            <p:nvSpPr>
              <p:cNvPr id="71" name="Freeform: Shape 70">
                <a:extLst>
                  <a:ext uri="{FF2B5EF4-FFF2-40B4-BE49-F238E27FC236}">
                    <a16:creationId xmlns:a16="http://schemas.microsoft.com/office/drawing/2014/main" id="{CFB68984-480F-4AE8-9F49-9A842E78B776}"/>
                  </a:ext>
                </a:extLst>
              </p:cNvPr>
              <p:cNvSpPr/>
              <p:nvPr/>
            </p:nvSpPr>
            <p:spPr>
              <a:xfrm>
                <a:off x="8796323" y="2861266"/>
                <a:ext cx="239700" cy="249570"/>
              </a:xfrm>
              <a:custGeom>
                <a:avLst/>
                <a:gdLst>
                  <a:gd name="connsiteX0" fmla="*/ 163560 w 239700"/>
                  <a:gd name="connsiteY0" fmla="*/ 142410 h 249570"/>
                  <a:gd name="connsiteX1" fmla="*/ 183300 w 239700"/>
                  <a:gd name="connsiteY1" fmla="*/ 90240 h 249570"/>
                  <a:gd name="connsiteX2" fmla="*/ 183300 w 239700"/>
                  <a:gd name="connsiteY2" fmla="*/ 70500 h 249570"/>
                  <a:gd name="connsiteX3" fmla="*/ 112800 w 239700"/>
                  <a:gd name="connsiteY3" fmla="*/ 0 h 249570"/>
                  <a:gd name="connsiteX4" fmla="*/ 42300 w 239700"/>
                  <a:gd name="connsiteY4" fmla="*/ 70500 h 249570"/>
                  <a:gd name="connsiteX5" fmla="*/ 42300 w 239700"/>
                  <a:gd name="connsiteY5" fmla="*/ 90240 h 249570"/>
                  <a:gd name="connsiteX6" fmla="*/ 64860 w 239700"/>
                  <a:gd name="connsiteY6" fmla="*/ 145230 h 249570"/>
                  <a:gd name="connsiteX7" fmla="*/ 0 w 239700"/>
                  <a:gd name="connsiteY7" fmla="*/ 207270 h 249570"/>
                  <a:gd name="connsiteX8" fmla="*/ 0 w 239700"/>
                  <a:gd name="connsiteY8" fmla="*/ 249570 h 249570"/>
                  <a:gd name="connsiteX9" fmla="*/ 28200 w 239700"/>
                  <a:gd name="connsiteY9" fmla="*/ 249570 h 249570"/>
                  <a:gd name="connsiteX10" fmla="*/ 28200 w 239700"/>
                  <a:gd name="connsiteY10" fmla="*/ 207270 h 249570"/>
                  <a:gd name="connsiteX11" fmla="*/ 111390 w 239700"/>
                  <a:gd name="connsiteY11" fmla="*/ 164970 h 249570"/>
                  <a:gd name="connsiteX12" fmla="*/ 112800 w 239700"/>
                  <a:gd name="connsiteY12" fmla="*/ 164970 h 249570"/>
                  <a:gd name="connsiteX13" fmla="*/ 118440 w 239700"/>
                  <a:gd name="connsiteY13" fmla="*/ 164970 h 249570"/>
                  <a:gd name="connsiteX14" fmla="*/ 119850 w 239700"/>
                  <a:gd name="connsiteY14" fmla="*/ 164970 h 249570"/>
                  <a:gd name="connsiteX15" fmla="*/ 211500 w 239700"/>
                  <a:gd name="connsiteY15" fmla="*/ 207270 h 249570"/>
                  <a:gd name="connsiteX16" fmla="*/ 211500 w 239700"/>
                  <a:gd name="connsiteY16" fmla="*/ 249570 h 249570"/>
                  <a:gd name="connsiteX17" fmla="*/ 239700 w 239700"/>
                  <a:gd name="connsiteY17" fmla="*/ 249570 h 249570"/>
                  <a:gd name="connsiteX18" fmla="*/ 239700 w 239700"/>
                  <a:gd name="connsiteY18" fmla="*/ 207270 h 249570"/>
                  <a:gd name="connsiteX19" fmla="*/ 163560 w 239700"/>
                  <a:gd name="connsiteY19" fmla="*/ 142410 h 249570"/>
                  <a:gd name="connsiteX20" fmla="*/ 155100 w 239700"/>
                  <a:gd name="connsiteY20" fmla="*/ 90240 h 249570"/>
                  <a:gd name="connsiteX21" fmla="*/ 117030 w 239700"/>
                  <a:gd name="connsiteY21" fmla="*/ 136770 h 249570"/>
                  <a:gd name="connsiteX22" fmla="*/ 109980 w 239700"/>
                  <a:gd name="connsiteY22" fmla="*/ 136770 h 249570"/>
                  <a:gd name="connsiteX23" fmla="*/ 70500 w 239700"/>
                  <a:gd name="connsiteY23" fmla="*/ 90240 h 249570"/>
                  <a:gd name="connsiteX24" fmla="*/ 70500 w 239700"/>
                  <a:gd name="connsiteY24" fmla="*/ 70500 h 249570"/>
                  <a:gd name="connsiteX25" fmla="*/ 112800 w 239700"/>
                  <a:gd name="connsiteY25" fmla="*/ 28200 h 249570"/>
                  <a:gd name="connsiteX26" fmla="*/ 155100 w 239700"/>
                  <a:gd name="connsiteY26" fmla="*/ 70500 h 249570"/>
                  <a:gd name="connsiteX27" fmla="*/ 155100 w 239700"/>
                  <a:gd name="connsiteY27" fmla="*/ 90240 h 249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39700" h="249570">
                    <a:moveTo>
                      <a:pt x="163560" y="142410"/>
                    </a:moveTo>
                    <a:cubicBezTo>
                      <a:pt x="176250" y="128310"/>
                      <a:pt x="183300" y="109980"/>
                      <a:pt x="183300" y="90240"/>
                    </a:cubicBezTo>
                    <a:lnTo>
                      <a:pt x="183300" y="70500"/>
                    </a:lnTo>
                    <a:cubicBezTo>
                      <a:pt x="183300" y="31020"/>
                      <a:pt x="152280" y="0"/>
                      <a:pt x="112800" y="0"/>
                    </a:cubicBezTo>
                    <a:cubicBezTo>
                      <a:pt x="73320" y="0"/>
                      <a:pt x="42300" y="31020"/>
                      <a:pt x="42300" y="70500"/>
                    </a:cubicBezTo>
                    <a:lnTo>
                      <a:pt x="42300" y="90240"/>
                    </a:lnTo>
                    <a:cubicBezTo>
                      <a:pt x="42300" y="111390"/>
                      <a:pt x="50760" y="131130"/>
                      <a:pt x="64860" y="145230"/>
                    </a:cubicBezTo>
                    <a:cubicBezTo>
                      <a:pt x="31020" y="155100"/>
                      <a:pt x="0" y="174840"/>
                      <a:pt x="0" y="207270"/>
                    </a:cubicBezTo>
                    <a:lnTo>
                      <a:pt x="0" y="249570"/>
                    </a:lnTo>
                    <a:lnTo>
                      <a:pt x="28200" y="249570"/>
                    </a:lnTo>
                    <a:lnTo>
                      <a:pt x="28200" y="207270"/>
                    </a:lnTo>
                    <a:cubicBezTo>
                      <a:pt x="28200" y="184710"/>
                      <a:pt x="74730" y="167790"/>
                      <a:pt x="111390" y="164970"/>
                    </a:cubicBezTo>
                    <a:lnTo>
                      <a:pt x="112800" y="164970"/>
                    </a:lnTo>
                    <a:cubicBezTo>
                      <a:pt x="114210" y="164970"/>
                      <a:pt x="115620" y="164970"/>
                      <a:pt x="118440" y="164970"/>
                    </a:cubicBezTo>
                    <a:lnTo>
                      <a:pt x="119850" y="164970"/>
                    </a:lnTo>
                    <a:cubicBezTo>
                      <a:pt x="156510" y="164970"/>
                      <a:pt x="211500" y="183300"/>
                      <a:pt x="211500" y="207270"/>
                    </a:cubicBezTo>
                    <a:lnTo>
                      <a:pt x="211500" y="249570"/>
                    </a:lnTo>
                    <a:lnTo>
                      <a:pt x="239700" y="249570"/>
                    </a:lnTo>
                    <a:lnTo>
                      <a:pt x="239700" y="207270"/>
                    </a:lnTo>
                    <a:cubicBezTo>
                      <a:pt x="239700" y="172020"/>
                      <a:pt x="201630" y="150870"/>
                      <a:pt x="163560" y="142410"/>
                    </a:cubicBezTo>
                    <a:close/>
                    <a:moveTo>
                      <a:pt x="155100" y="90240"/>
                    </a:moveTo>
                    <a:cubicBezTo>
                      <a:pt x="156510" y="112800"/>
                      <a:pt x="139590" y="132540"/>
                      <a:pt x="117030" y="136770"/>
                    </a:cubicBezTo>
                    <a:lnTo>
                      <a:pt x="109980" y="136770"/>
                    </a:lnTo>
                    <a:cubicBezTo>
                      <a:pt x="86010" y="135360"/>
                      <a:pt x="69090" y="114210"/>
                      <a:pt x="70500" y="90240"/>
                    </a:cubicBezTo>
                    <a:lnTo>
                      <a:pt x="70500" y="70500"/>
                    </a:lnTo>
                    <a:cubicBezTo>
                      <a:pt x="70500" y="46530"/>
                      <a:pt x="88830" y="28200"/>
                      <a:pt x="112800" y="28200"/>
                    </a:cubicBezTo>
                    <a:cubicBezTo>
                      <a:pt x="136770" y="28200"/>
                      <a:pt x="155100" y="46530"/>
                      <a:pt x="155100" y="70500"/>
                    </a:cubicBezTo>
                    <a:lnTo>
                      <a:pt x="155100" y="90240"/>
                    </a:lnTo>
                    <a:close/>
                  </a:path>
                </a:pathLst>
              </a:custGeom>
              <a:grpFill/>
              <a:ln w="14089" cap="flat">
                <a:noFill/>
                <a:prstDash val="solid"/>
                <a:miter/>
              </a:ln>
            </p:spPr>
            <p:txBody>
              <a:bodyPr rtlCol="0" anchor="ctr"/>
              <a:lstStyle/>
              <a:p>
                <a:pPr defTabSz="1097280"/>
                <a:endParaRPr lang="en-US" sz="1680">
                  <a:solidFill>
                    <a:srgbClr val="000000"/>
                  </a:solidFill>
                  <a:latin typeface="Arial"/>
                </a:endParaRPr>
              </a:p>
            </p:txBody>
          </p:sp>
          <p:sp>
            <p:nvSpPr>
              <p:cNvPr id="72" name="Freeform: Shape 71">
                <a:extLst>
                  <a:ext uri="{FF2B5EF4-FFF2-40B4-BE49-F238E27FC236}">
                    <a16:creationId xmlns:a16="http://schemas.microsoft.com/office/drawing/2014/main" id="{2FD26CAB-8F92-47A7-965C-B843FF97DA0D}"/>
                  </a:ext>
                </a:extLst>
              </p:cNvPr>
              <p:cNvSpPr/>
              <p:nvPr/>
            </p:nvSpPr>
            <p:spPr>
              <a:xfrm>
                <a:off x="9007823" y="2734367"/>
                <a:ext cx="239700" cy="249569"/>
              </a:xfrm>
              <a:custGeom>
                <a:avLst/>
                <a:gdLst>
                  <a:gd name="connsiteX0" fmla="*/ 163560 w 239700"/>
                  <a:gd name="connsiteY0" fmla="*/ 142410 h 249569"/>
                  <a:gd name="connsiteX1" fmla="*/ 183300 w 239700"/>
                  <a:gd name="connsiteY1" fmla="*/ 90240 h 249569"/>
                  <a:gd name="connsiteX2" fmla="*/ 183300 w 239700"/>
                  <a:gd name="connsiteY2" fmla="*/ 70500 h 249569"/>
                  <a:gd name="connsiteX3" fmla="*/ 112800 w 239700"/>
                  <a:gd name="connsiteY3" fmla="*/ 0 h 249569"/>
                  <a:gd name="connsiteX4" fmla="*/ 42300 w 239700"/>
                  <a:gd name="connsiteY4" fmla="*/ 70500 h 249569"/>
                  <a:gd name="connsiteX5" fmla="*/ 42300 w 239700"/>
                  <a:gd name="connsiteY5" fmla="*/ 90240 h 249569"/>
                  <a:gd name="connsiteX6" fmla="*/ 64860 w 239700"/>
                  <a:gd name="connsiteY6" fmla="*/ 145230 h 249569"/>
                  <a:gd name="connsiteX7" fmla="*/ 0 w 239700"/>
                  <a:gd name="connsiteY7" fmla="*/ 207270 h 249569"/>
                  <a:gd name="connsiteX8" fmla="*/ 0 w 239700"/>
                  <a:gd name="connsiteY8" fmla="*/ 249570 h 249569"/>
                  <a:gd name="connsiteX9" fmla="*/ 28200 w 239700"/>
                  <a:gd name="connsiteY9" fmla="*/ 249570 h 249569"/>
                  <a:gd name="connsiteX10" fmla="*/ 28200 w 239700"/>
                  <a:gd name="connsiteY10" fmla="*/ 207270 h 249569"/>
                  <a:gd name="connsiteX11" fmla="*/ 111390 w 239700"/>
                  <a:gd name="connsiteY11" fmla="*/ 164970 h 249569"/>
                  <a:gd name="connsiteX12" fmla="*/ 112800 w 239700"/>
                  <a:gd name="connsiteY12" fmla="*/ 164970 h 249569"/>
                  <a:gd name="connsiteX13" fmla="*/ 118440 w 239700"/>
                  <a:gd name="connsiteY13" fmla="*/ 164970 h 249569"/>
                  <a:gd name="connsiteX14" fmla="*/ 119850 w 239700"/>
                  <a:gd name="connsiteY14" fmla="*/ 164970 h 249569"/>
                  <a:gd name="connsiteX15" fmla="*/ 211500 w 239700"/>
                  <a:gd name="connsiteY15" fmla="*/ 207270 h 249569"/>
                  <a:gd name="connsiteX16" fmla="*/ 211500 w 239700"/>
                  <a:gd name="connsiteY16" fmla="*/ 249570 h 249569"/>
                  <a:gd name="connsiteX17" fmla="*/ 239700 w 239700"/>
                  <a:gd name="connsiteY17" fmla="*/ 249570 h 249569"/>
                  <a:gd name="connsiteX18" fmla="*/ 239700 w 239700"/>
                  <a:gd name="connsiteY18" fmla="*/ 207270 h 249569"/>
                  <a:gd name="connsiteX19" fmla="*/ 163560 w 239700"/>
                  <a:gd name="connsiteY19" fmla="*/ 142410 h 249569"/>
                  <a:gd name="connsiteX20" fmla="*/ 155100 w 239700"/>
                  <a:gd name="connsiteY20" fmla="*/ 90240 h 249569"/>
                  <a:gd name="connsiteX21" fmla="*/ 117030 w 239700"/>
                  <a:gd name="connsiteY21" fmla="*/ 136770 h 249569"/>
                  <a:gd name="connsiteX22" fmla="*/ 109980 w 239700"/>
                  <a:gd name="connsiteY22" fmla="*/ 136770 h 249569"/>
                  <a:gd name="connsiteX23" fmla="*/ 70500 w 239700"/>
                  <a:gd name="connsiteY23" fmla="*/ 90240 h 249569"/>
                  <a:gd name="connsiteX24" fmla="*/ 70500 w 239700"/>
                  <a:gd name="connsiteY24" fmla="*/ 70500 h 249569"/>
                  <a:gd name="connsiteX25" fmla="*/ 112800 w 239700"/>
                  <a:gd name="connsiteY25" fmla="*/ 28200 h 249569"/>
                  <a:gd name="connsiteX26" fmla="*/ 155100 w 239700"/>
                  <a:gd name="connsiteY26" fmla="*/ 70500 h 249569"/>
                  <a:gd name="connsiteX27" fmla="*/ 155100 w 239700"/>
                  <a:gd name="connsiteY27" fmla="*/ 90240 h 249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39700" h="249569">
                    <a:moveTo>
                      <a:pt x="163560" y="142410"/>
                    </a:moveTo>
                    <a:cubicBezTo>
                      <a:pt x="176250" y="128310"/>
                      <a:pt x="183300" y="109980"/>
                      <a:pt x="183300" y="90240"/>
                    </a:cubicBezTo>
                    <a:lnTo>
                      <a:pt x="183300" y="70500"/>
                    </a:lnTo>
                    <a:cubicBezTo>
                      <a:pt x="183300" y="31020"/>
                      <a:pt x="152280" y="0"/>
                      <a:pt x="112800" y="0"/>
                    </a:cubicBezTo>
                    <a:cubicBezTo>
                      <a:pt x="73320" y="0"/>
                      <a:pt x="42300" y="31020"/>
                      <a:pt x="42300" y="70500"/>
                    </a:cubicBezTo>
                    <a:lnTo>
                      <a:pt x="42300" y="90240"/>
                    </a:lnTo>
                    <a:cubicBezTo>
                      <a:pt x="42300" y="111390"/>
                      <a:pt x="50760" y="131130"/>
                      <a:pt x="64860" y="145230"/>
                    </a:cubicBezTo>
                    <a:cubicBezTo>
                      <a:pt x="31020" y="155100"/>
                      <a:pt x="0" y="174840"/>
                      <a:pt x="0" y="207270"/>
                    </a:cubicBezTo>
                    <a:lnTo>
                      <a:pt x="0" y="249570"/>
                    </a:lnTo>
                    <a:lnTo>
                      <a:pt x="28200" y="249570"/>
                    </a:lnTo>
                    <a:lnTo>
                      <a:pt x="28200" y="207270"/>
                    </a:lnTo>
                    <a:cubicBezTo>
                      <a:pt x="28200" y="184710"/>
                      <a:pt x="74730" y="167790"/>
                      <a:pt x="111390" y="164970"/>
                    </a:cubicBezTo>
                    <a:lnTo>
                      <a:pt x="112800" y="164970"/>
                    </a:lnTo>
                    <a:cubicBezTo>
                      <a:pt x="114210" y="164970"/>
                      <a:pt x="115620" y="164970"/>
                      <a:pt x="118440" y="164970"/>
                    </a:cubicBezTo>
                    <a:lnTo>
                      <a:pt x="119850" y="164970"/>
                    </a:lnTo>
                    <a:cubicBezTo>
                      <a:pt x="156510" y="164970"/>
                      <a:pt x="211500" y="183300"/>
                      <a:pt x="211500" y="207270"/>
                    </a:cubicBezTo>
                    <a:lnTo>
                      <a:pt x="211500" y="249570"/>
                    </a:lnTo>
                    <a:lnTo>
                      <a:pt x="239700" y="249570"/>
                    </a:lnTo>
                    <a:lnTo>
                      <a:pt x="239700" y="207270"/>
                    </a:lnTo>
                    <a:cubicBezTo>
                      <a:pt x="239700" y="172020"/>
                      <a:pt x="201630" y="150870"/>
                      <a:pt x="163560" y="142410"/>
                    </a:cubicBezTo>
                    <a:close/>
                    <a:moveTo>
                      <a:pt x="155100" y="90240"/>
                    </a:moveTo>
                    <a:cubicBezTo>
                      <a:pt x="156510" y="112800"/>
                      <a:pt x="139590" y="132540"/>
                      <a:pt x="117030" y="136770"/>
                    </a:cubicBezTo>
                    <a:lnTo>
                      <a:pt x="109980" y="136770"/>
                    </a:lnTo>
                    <a:cubicBezTo>
                      <a:pt x="86010" y="135360"/>
                      <a:pt x="69090" y="114210"/>
                      <a:pt x="70500" y="90240"/>
                    </a:cubicBezTo>
                    <a:lnTo>
                      <a:pt x="70500" y="70500"/>
                    </a:lnTo>
                    <a:cubicBezTo>
                      <a:pt x="70500" y="46530"/>
                      <a:pt x="88830" y="28200"/>
                      <a:pt x="112800" y="28200"/>
                    </a:cubicBezTo>
                    <a:cubicBezTo>
                      <a:pt x="136770" y="28200"/>
                      <a:pt x="155100" y="46530"/>
                      <a:pt x="155100" y="70500"/>
                    </a:cubicBezTo>
                    <a:lnTo>
                      <a:pt x="155100" y="90240"/>
                    </a:lnTo>
                    <a:close/>
                  </a:path>
                </a:pathLst>
              </a:custGeom>
              <a:grpFill/>
              <a:ln w="14089" cap="flat">
                <a:noFill/>
                <a:prstDash val="solid"/>
                <a:miter/>
              </a:ln>
            </p:spPr>
            <p:txBody>
              <a:bodyPr rtlCol="0" anchor="ctr"/>
              <a:lstStyle/>
              <a:p>
                <a:pPr defTabSz="1097280"/>
                <a:endParaRPr lang="en-US" sz="1680">
                  <a:solidFill>
                    <a:srgbClr val="000000"/>
                  </a:solidFill>
                  <a:latin typeface="Arial"/>
                </a:endParaRPr>
              </a:p>
            </p:txBody>
          </p:sp>
          <p:sp>
            <p:nvSpPr>
              <p:cNvPr id="73" name="Freeform: Shape 72">
                <a:extLst>
                  <a:ext uri="{FF2B5EF4-FFF2-40B4-BE49-F238E27FC236}">
                    <a16:creationId xmlns:a16="http://schemas.microsoft.com/office/drawing/2014/main" id="{F4E4DE59-2C9D-4761-AC28-49519E55C9DB}"/>
                  </a:ext>
                </a:extLst>
              </p:cNvPr>
              <p:cNvSpPr/>
              <p:nvPr/>
            </p:nvSpPr>
            <p:spPr>
              <a:xfrm>
                <a:off x="8570723" y="2730137"/>
                <a:ext cx="239700" cy="253800"/>
              </a:xfrm>
              <a:custGeom>
                <a:avLst/>
                <a:gdLst>
                  <a:gd name="connsiteX0" fmla="*/ 239700 w 239700"/>
                  <a:gd name="connsiteY0" fmla="*/ 253800 h 253800"/>
                  <a:gd name="connsiteX1" fmla="*/ 239700 w 239700"/>
                  <a:gd name="connsiteY1" fmla="*/ 211500 h 253800"/>
                  <a:gd name="connsiteX2" fmla="*/ 163560 w 239700"/>
                  <a:gd name="connsiteY2" fmla="*/ 146640 h 253800"/>
                  <a:gd name="connsiteX3" fmla="*/ 183300 w 239700"/>
                  <a:gd name="connsiteY3" fmla="*/ 94470 h 253800"/>
                  <a:gd name="connsiteX4" fmla="*/ 183300 w 239700"/>
                  <a:gd name="connsiteY4" fmla="*/ 74730 h 253800"/>
                  <a:gd name="connsiteX5" fmla="*/ 114210 w 239700"/>
                  <a:gd name="connsiteY5" fmla="*/ 0 h 253800"/>
                  <a:gd name="connsiteX6" fmla="*/ 112800 w 239700"/>
                  <a:gd name="connsiteY6" fmla="*/ 0 h 253800"/>
                  <a:gd name="connsiteX7" fmla="*/ 42300 w 239700"/>
                  <a:gd name="connsiteY7" fmla="*/ 73320 h 253800"/>
                  <a:gd name="connsiteX8" fmla="*/ 42300 w 239700"/>
                  <a:gd name="connsiteY8" fmla="*/ 74730 h 253800"/>
                  <a:gd name="connsiteX9" fmla="*/ 42300 w 239700"/>
                  <a:gd name="connsiteY9" fmla="*/ 94470 h 253800"/>
                  <a:gd name="connsiteX10" fmla="*/ 64860 w 239700"/>
                  <a:gd name="connsiteY10" fmla="*/ 149460 h 253800"/>
                  <a:gd name="connsiteX11" fmla="*/ 0 w 239700"/>
                  <a:gd name="connsiteY11" fmla="*/ 211500 h 253800"/>
                  <a:gd name="connsiteX12" fmla="*/ 0 w 239700"/>
                  <a:gd name="connsiteY12" fmla="*/ 253800 h 253800"/>
                  <a:gd name="connsiteX13" fmla="*/ 28200 w 239700"/>
                  <a:gd name="connsiteY13" fmla="*/ 253800 h 253800"/>
                  <a:gd name="connsiteX14" fmla="*/ 28200 w 239700"/>
                  <a:gd name="connsiteY14" fmla="*/ 211500 h 253800"/>
                  <a:gd name="connsiteX15" fmla="*/ 111390 w 239700"/>
                  <a:gd name="connsiteY15" fmla="*/ 169200 h 253800"/>
                  <a:gd name="connsiteX16" fmla="*/ 112800 w 239700"/>
                  <a:gd name="connsiteY16" fmla="*/ 169200 h 253800"/>
                  <a:gd name="connsiteX17" fmla="*/ 118440 w 239700"/>
                  <a:gd name="connsiteY17" fmla="*/ 169200 h 253800"/>
                  <a:gd name="connsiteX18" fmla="*/ 119850 w 239700"/>
                  <a:gd name="connsiteY18" fmla="*/ 169200 h 253800"/>
                  <a:gd name="connsiteX19" fmla="*/ 211500 w 239700"/>
                  <a:gd name="connsiteY19" fmla="*/ 211500 h 253800"/>
                  <a:gd name="connsiteX20" fmla="*/ 211500 w 239700"/>
                  <a:gd name="connsiteY20" fmla="*/ 253800 h 253800"/>
                  <a:gd name="connsiteX21" fmla="*/ 239700 w 239700"/>
                  <a:gd name="connsiteY21" fmla="*/ 253800 h 253800"/>
                  <a:gd name="connsiteX22" fmla="*/ 155100 w 239700"/>
                  <a:gd name="connsiteY22" fmla="*/ 74730 h 253800"/>
                  <a:gd name="connsiteX23" fmla="*/ 155100 w 239700"/>
                  <a:gd name="connsiteY23" fmla="*/ 94470 h 253800"/>
                  <a:gd name="connsiteX24" fmla="*/ 117030 w 239700"/>
                  <a:gd name="connsiteY24" fmla="*/ 141000 h 253800"/>
                  <a:gd name="connsiteX25" fmla="*/ 109980 w 239700"/>
                  <a:gd name="connsiteY25" fmla="*/ 141000 h 253800"/>
                  <a:gd name="connsiteX26" fmla="*/ 70500 w 239700"/>
                  <a:gd name="connsiteY26" fmla="*/ 94470 h 253800"/>
                  <a:gd name="connsiteX27" fmla="*/ 70500 w 239700"/>
                  <a:gd name="connsiteY27" fmla="*/ 74730 h 253800"/>
                  <a:gd name="connsiteX28" fmla="*/ 111390 w 239700"/>
                  <a:gd name="connsiteY28" fmla="*/ 28200 h 253800"/>
                  <a:gd name="connsiteX29" fmla="*/ 112800 w 239700"/>
                  <a:gd name="connsiteY29" fmla="*/ 28200 h 253800"/>
                  <a:gd name="connsiteX30" fmla="*/ 155100 w 239700"/>
                  <a:gd name="connsiteY30" fmla="*/ 74730 h 253800"/>
                  <a:gd name="connsiteX31" fmla="*/ 155100 w 239700"/>
                  <a:gd name="connsiteY31" fmla="*/ 74730 h 253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39700" h="253800">
                    <a:moveTo>
                      <a:pt x="239700" y="253800"/>
                    </a:moveTo>
                    <a:lnTo>
                      <a:pt x="239700" y="211500"/>
                    </a:lnTo>
                    <a:cubicBezTo>
                      <a:pt x="239700" y="176250"/>
                      <a:pt x="201630" y="156510"/>
                      <a:pt x="163560" y="146640"/>
                    </a:cubicBezTo>
                    <a:cubicBezTo>
                      <a:pt x="176250" y="132540"/>
                      <a:pt x="183300" y="114210"/>
                      <a:pt x="183300" y="94470"/>
                    </a:cubicBezTo>
                    <a:lnTo>
                      <a:pt x="183300" y="74730"/>
                    </a:lnTo>
                    <a:cubicBezTo>
                      <a:pt x="184710" y="35250"/>
                      <a:pt x="153690" y="1410"/>
                      <a:pt x="114210" y="0"/>
                    </a:cubicBezTo>
                    <a:cubicBezTo>
                      <a:pt x="114210" y="0"/>
                      <a:pt x="112800" y="0"/>
                      <a:pt x="112800" y="0"/>
                    </a:cubicBezTo>
                    <a:cubicBezTo>
                      <a:pt x="73320" y="1410"/>
                      <a:pt x="40890" y="33840"/>
                      <a:pt x="42300" y="73320"/>
                    </a:cubicBezTo>
                    <a:cubicBezTo>
                      <a:pt x="42300" y="73320"/>
                      <a:pt x="42300" y="74730"/>
                      <a:pt x="42300" y="74730"/>
                    </a:cubicBezTo>
                    <a:lnTo>
                      <a:pt x="42300" y="94470"/>
                    </a:lnTo>
                    <a:cubicBezTo>
                      <a:pt x="42300" y="115620"/>
                      <a:pt x="50760" y="135360"/>
                      <a:pt x="64860" y="149460"/>
                    </a:cubicBezTo>
                    <a:cubicBezTo>
                      <a:pt x="31020" y="159330"/>
                      <a:pt x="0" y="179070"/>
                      <a:pt x="0" y="211500"/>
                    </a:cubicBezTo>
                    <a:lnTo>
                      <a:pt x="0" y="253800"/>
                    </a:lnTo>
                    <a:lnTo>
                      <a:pt x="28200" y="253800"/>
                    </a:lnTo>
                    <a:lnTo>
                      <a:pt x="28200" y="211500"/>
                    </a:lnTo>
                    <a:cubicBezTo>
                      <a:pt x="28200" y="188940"/>
                      <a:pt x="74730" y="172020"/>
                      <a:pt x="111390" y="169200"/>
                    </a:cubicBezTo>
                    <a:lnTo>
                      <a:pt x="112800" y="169200"/>
                    </a:lnTo>
                    <a:cubicBezTo>
                      <a:pt x="114210" y="169200"/>
                      <a:pt x="115620" y="169200"/>
                      <a:pt x="118440" y="169200"/>
                    </a:cubicBezTo>
                    <a:lnTo>
                      <a:pt x="119850" y="169200"/>
                    </a:lnTo>
                    <a:cubicBezTo>
                      <a:pt x="156510" y="169200"/>
                      <a:pt x="211500" y="187530"/>
                      <a:pt x="211500" y="211500"/>
                    </a:cubicBezTo>
                    <a:lnTo>
                      <a:pt x="211500" y="253800"/>
                    </a:lnTo>
                    <a:lnTo>
                      <a:pt x="239700" y="253800"/>
                    </a:lnTo>
                    <a:close/>
                    <a:moveTo>
                      <a:pt x="155100" y="74730"/>
                    </a:moveTo>
                    <a:lnTo>
                      <a:pt x="155100" y="94470"/>
                    </a:lnTo>
                    <a:cubicBezTo>
                      <a:pt x="156510" y="117030"/>
                      <a:pt x="139590" y="136770"/>
                      <a:pt x="117030" y="141000"/>
                    </a:cubicBezTo>
                    <a:lnTo>
                      <a:pt x="109980" y="141000"/>
                    </a:lnTo>
                    <a:cubicBezTo>
                      <a:pt x="86010" y="139590"/>
                      <a:pt x="69090" y="118440"/>
                      <a:pt x="70500" y="94470"/>
                    </a:cubicBezTo>
                    <a:lnTo>
                      <a:pt x="70500" y="74730"/>
                    </a:lnTo>
                    <a:cubicBezTo>
                      <a:pt x="69090" y="50760"/>
                      <a:pt x="87420" y="29610"/>
                      <a:pt x="111390" y="28200"/>
                    </a:cubicBezTo>
                    <a:cubicBezTo>
                      <a:pt x="111390" y="28200"/>
                      <a:pt x="111390" y="28200"/>
                      <a:pt x="112800" y="28200"/>
                    </a:cubicBezTo>
                    <a:cubicBezTo>
                      <a:pt x="136770" y="29610"/>
                      <a:pt x="156510" y="49350"/>
                      <a:pt x="155100" y="74730"/>
                    </a:cubicBezTo>
                    <a:cubicBezTo>
                      <a:pt x="155100" y="74730"/>
                      <a:pt x="155100" y="74730"/>
                      <a:pt x="155100" y="74730"/>
                    </a:cubicBezTo>
                    <a:close/>
                  </a:path>
                </a:pathLst>
              </a:custGeom>
              <a:grpFill/>
              <a:ln w="14089" cap="flat">
                <a:noFill/>
                <a:prstDash val="solid"/>
                <a:miter/>
              </a:ln>
            </p:spPr>
            <p:txBody>
              <a:bodyPr rtlCol="0" anchor="ctr"/>
              <a:lstStyle/>
              <a:p>
                <a:pPr defTabSz="1097280"/>
                <a:endParaRPr lang="en-US" sz="1680">
                  <a:solidFill>
                    <a:srgbClr val="000000"/>
                  </a:solidFill>
                  <a:latin typeface="Arial"/>
                </a:endParaRPr>
              </a:p>
            </p:txBody>
          </p:sp>
        </p:grpSp>
        <p:sp>
          <p:nvSpPr>
            <p:cNvPr id="28" name="Rectangle 27">
              <a:extLst>
                <a:ext uri="{FF2B5EF4-FFF2-40B4-BE49-F238E27FC236}">
                  <a16:creationId xmlns:a16="http://schemas.microsoft.com/office/drawing/2014/main" id="{376515F8-6647-45F0-8E8C-D7534801D222}"/>
                </a:ext>
              </a:extLst>
            </p:cNvPr>
            <p:cNvSpPr/>
            <p:nvPr/>
          </p:nvSpPr>
          <p:spPr>
            <a:xfrm flipH="1">
              <a:off x="6128514" y="3518825"/>
              <a:ext cx="1104558" cy="1947038"/>
            </a:xfrm>
            <a:prstGeom prst="rect">
              <a:avLst/>
            </a:prstGeom>
            <a:solidFill>
              <a:schemeClr val="bg1"/>
            </a:solidFill>
            <a:ln w="31750">
              <a:solidFill>
                <a:schemeClr val="accent5"/>
              </a:solidFill>
            </a:ln>
            <a:effectLst/>
          </p:spPr>
          <p:txBody>
            <a:bodyPr rtlCol="0" anchor="ctr"/>
            <a:lstStyle/>
            <a:p>
              <a:pPr algn="ctr" defTabSz="1097280">
                <a:defRPr/>
              </a:pPr>
              <a:endParaRPr lang="en-US" sz="480" kern="0">
                <a:solidFill>
                  <a:srgbClr val="FFFFFF"/>
                </a:solidFill>
                <a:latin typeface="Arial"/>
              </a:endParaRPr>
            </a:p>
          </p:txBody>
        </p:sp>
        <p:sp>
          <p:nvSpPr>
            <p:cNvPr id="29" name="TextBox 28">
              <a:extLst>
                <a:ext uri="{FF2B5EF4-FFF2-40B4-BE49-F238E27FC236}">
                  <a16:creationId xmlns:a16="http://schemas.microsoft.com/office/drawing/2014/main" id="{98FBA624-E299-43B6-AC2F-C203B687A670}"/>
                </a:ext>
              </a:extLst>
            </p:cNvPr>
            <p:cNvSpPr txBox="1"/>
            <p:nvPr/>
          </p:nvSpPr>
          <p:spPr>
            <a:xfrm flipH="1">
              <a:off x="6128518" y="3533728"/>
              <a:ext cx="1104556" cy="340398"/>
            </a:xfrm>
            <a:prstGeom prst="rect">
              <a:avLst/>
            </a:prstGeom>
            <a:solidFill>
              <a:schemeClr val="accent5"/>
            </a:solidFill>
            <a:ln w="31750">
              <a:solidFill>
                <a:schemeClr val="accent5"/>
              </a:solidFill>
            </a:ln>
          </p:spPr>
          <p:txBody>
            <a:bodyPr wrap="square" lIns="0" tIns="44644" rIns="0" bIns="44644" rtlCol="0" anchor="ctr" anchorCtr="0">
              <a:noAutofit/>
            </a:bodyPr>
            <a:lstStyle/>
            <a:p>
              <a:pPr algn="ctr" defTabSz="1097280">
                <a:defRPr/>
              </a:pPr>
              <a:r>
                <a:rPr lang="en-US" sz="720" b="1" kern="0">
                  <a:solidFill>
                    <a:srgbClr val="FFFFFF"/>
                  </a:solidFill>
                  <a:latin typeface="Arial"/>
                </a:rPr>
                <a:t>DevOps</a:t>
              </a:r>
            </a:p>
          </p:txBody>
        </p:sp>
        <p:sp>
          <p:nvSpPr>
            <p:cNvPr id="30" name="Rectangle 29">
              <a:extLst>
                <a:ext uri="{FF2B5EF4-FFF2-40B4-BE49-F238E27FC236}">
                  <a16:creationId xmlns:a16="http://schemas.microsoft.com/office/drawing/2014/main" id="{94EB01BB-6895-4DFA-B1BA-BB6C823BC0EF}"/>
                </a:ext>
              </a:extLst>
            </p:cNvPr>
            <p:cNvSpPr/>
            <p:nvPr/>
          </p:nvSpPr>
          <p:spPr>
            <a:xfrm flipH="1">
              <a:off x="6023583" y="3406833"/>
              <a:ext cx="1104558" cy="1952333"/>
            </a:xfrm>
            <a:prstGeom prst="rect">
              <a:avLst/>
            </a:prstGeom>
            <a:solidFill>
              <a:srgbClr val="FFFFFF"/>
            </a:solidFill>
            <a:ln w="31750">
              <a:solidFill>
                <a:schemeClr val="accent5"/>
              </a:solidFill>
            </a:ln>
            <a:effectLst/>
          </p:spPr>
          <p:txBody>
            <a:bodyPr rtlCol="0" anchor="ctr"/>
            <a:lstStyle/>
            <a:p>
              <a:pPr algn="ctr" defTabSz="1097280">
                <a:defRPr/>
              </a:pPr>
              <a:endParaRPr lang="en-US" sz="480" kern="0">
                <a:solidFill>
                  <a:srgbClr val="FFFFFF"/>
                </a:solidFill>
                <a:latin typeface="Arial"/>
              </a:endParaRPr>
            </a:p>
          </p:txBody>
        </p:sp>
        <p:sp>
          <p:nvSpPr>
            <p:cNvPr id="31" name="TextBox 30">
              <a:extLst>
                <a:ext uri="{FF2B5EF4-FFF2-40B4-BE49-F238E27FC236}">
                  <a16:creationId xmlns:a16="http://schemas.microsoft.com/office/drawing/2014/main" id="{68F69C5C-B284-48DB-9F44-94339EACE17E}"/>
                </a:ext>
              </a:extLst>
            </p:cNvPr>
            <p:cNvSpPr txBox="1"/>
            <p:nvPr/>
          </p:nvSpPr>
          <p:spPr>
            <a:xfrm flipH="1">
              <a:off x="6023584" y="3406833"/>
              <a:ext cx="1104558" cy="340398"/>
            </a:xfrm>
            <a:prstGeom prst="rect">
              <a:avLst/>
            </a:prstGeom>
            <a:solidFill>
              <a:schemeClr val="accent5"/>
            </a:solidFill>
            <a:ln w="31750">
              <a:solidFill>
                <a:schemeClr val="accent5"/>
              </a:solidFill>
            </a:ln>
          </p:spPr>
          <p:txBody>
            <a:bodyPr wrap="square" lIns="0" tIns="44644" rIns="0" bIns="44644" rtlCol="0" anchor="ctr" anchorCtr="0">
              <a:noAutofit/>
            </a:bodyPr>
            <a:lstStyle/>
            <a:p>
              <a:pPr algn="ctr" defTabSz="1097280">
                <a:defRPr/>
              </a:pPr>
              <a:r>
                <a:rPr lang="en-US" sz="720" b="1" kern="0" err="1">
                  <a:solidFill>
                    <a:srgbClr val="FFFFFF"/>
                  </a:solidFill>
                </a:rPr>
                <a:t>Weitere</a:t>
              </a:r>
              <a:r>
                <a:rPr lang="en-US" sz="720" b="1" kern="0">
                  <a:solidFill>
                    <a:srgbClr val="FFFFFF"/>
                  </a:solidFill>
                </a:rPr>
                <a:t> Services</a:t>
              </a:r>
              <a:br>
                <a:rPr lang="en-US" sz="720" b="1" kern="0">
                  <a:solidFill>
                    <a:srgbClr val="FFFFFF"/>
                  </a:solidFill>
                </a:rPr>
              </a:br>
              <a:r>
                <a:rPr lang="en-US" sz="720" b="1" kern="0">
                  <a:solidFill>
                    <a:srgbClr val="FFFFFF"/>
                  </a:solidFill>
                </a:rPr>
                <a:t>Sys Teams</a:t>
              </a:r>
            </a:p>
          </p:txBody>
        </p:sp>
        <p:grpSp>
          <p:nvGrpSpPr>
            <p:cNvPr id="32" name="Graphic 134">
              <a:extLst>
                <a:ext uri="{FF2B5EF4-FFF2-40B4-BE49-F238E27FC236}">
                  <a16:creationId xmlns:a16="http://schemas.microsoft.com/office/drawing/2014/main" id="{B3468416-6133-4952-A8AF-F5073D92DFE5}"/>
                </a:ext>
              </a:extLst>
            </p:cNvPr>
            <p:cNvGrpSpPr/>
            <p:nvPr/>
          </p:nvGrpSpPr>
          <p:grpSpPr>
            <a:xfrm>
              <a:off x="6095580" y="3819143"/>
              <a:ext cx="331072" cy="246234"/>
              <a:chOff x="8570723" y="2607467"/>
              <a:chExt cx="676800" cy="503369"/>
            </a:xfrm>
            <a:solidFill>
              <a:schemeClr val="tx1"/>
            </a:solidFill>
          </p:grpSpPr>
          <p:sp>
            <p:nvSpPr>
              <p:cNvPr id="66" name="Freeform: Shape 65">
                <a:extLst>
                  <a:ext uri="{FF2B5EF4-FFF2-40B4-BE49-F238E27FC236}">
                    <a16:creationId xmlns:a16="http://schemas.microsoft.com/office/drawing/2014/main" id="{C15AD734-E80D-4107-95E1-BBD59D24241F}"/>
                  </a:ext>
                </a:extLst>
              </p:cNvPr>
              <p:cNvSpPr/>
              <p:nvPr/>
            </p:nvSpPr>
            <p:spPr>
              <a:xfrm>
                <a:off x="8782223" y="2607467"/>
                <a:ext cx="239700" cy="249569"/>
              </a:xfrm>
              <a:custGeom>
                <a:avLst/>
                <a:gdLst>
                  <a:gd name="connsiteX0" fmla="*/ 28200 w 239700"/>
                  <a:gd name="connsiteY0" fmla="*/ 207270 h 249569"/>
                  <a:gd name="connsiteX1" fmla="*/ 111390 w 239700"/>
                  <a:gd name="connsiteY1" fmla="*/ 164970 h 249569"/>
                  <a:gd name="connsiteX2" fmla="*/ 112800 w 239700"/>
                  <a:gd name="connsiteY2" fmla="*/ 164970 h 249569"/>
                  <a:gd name="connsiteX3" fmla="*/ 118440 w 239700"/>
                  <a:gd name="connsiteY3" fmla="*/ 164970 h 249569"/>
                  <a:gd name="connsiteX4" fmla="*/ 119850 w 239700"/>
                  <a:gd name="connsiteY4" fmla="*/ 164970 h 249569"/>
                  <a:gd name="connsiteX5" fmla="*/ 211500 w 239700"/>
                  <a:gd name="connsiteY5" fmla="*/ 207270 h 249569"/>
                  <a:gd name="connsiteX6" fmla="*/ 211500 w 239700"/>
                  <a:gd name="connsiteY6" fmla="*/ 249570 h 249569"/>
                  <a:gd name="connsiteX7" fmla="*/ 239700 w 239700"/>
                  <a:gd name="connsiteY7" fmla="*/ 249570 h 249569"/>
                  <a:gd name="connsiteX8" fmla="*/ 239700 w 239700"/>
                  <a:gd name="connsiteY8" fmla="*/ 207270 h 249569"/>
                  <a:gd name="connsiteX9" fmla="*/ 163560 w 239700"/>
                  <a:gd name="connsiteY9" fmla="*/ 142410 h 249569"/>
                  <a:gd name="connsiteX10" fmla="*/ 183300 w 239700"/>
                  <a:gd name="connsiteY10" fmla="*/ 90240 h 249569"/>
                  <a:gd name="connsiteX11" fmla="*/ 183300 w 239700"/>
                  <a:gd name="connsiteY11" fmla="*/ 70500 h 249569"/>
                  <a:gd name="connsiteX12" fmla="*/ 112800 w 239700"/>
                  <a:gd name="connsiteY12" fmla="*/ 0 h 249569"/>
                  <a:gd name="connsiteX13" fmla="*/ 42300 w 239700"/>
                  <a:gd name="connsiteY13" fmla="*/ 70500 h 249569"/>
                  <a:gd name="connsiteX14" fmla="*/ 42300 w 239700"/>
                  <a:gd name="connsiteY14" fmla="*/ 90240 h 249569"/>
                  <a:gd name="connsiteX15" fmla="*/ 64860 w 239700"/>
                  <a:gd name="connsiteY15" fmla="*/ 145230 h 249569"/>
                  <a:gd name="connsiteX16" fmla="*/ 0 w 239700"/>
                  <a:gd name="connsiteY16" fmla="*/ 207270 h 249569"/>
                  <a:gd name="connsiteX17" fmla="*/ 0 w 239700"/>
                  <a:gd name="connsiteY17" fmla="*/ 249570 h 249569"/>
                  <a:gd name="connsiteX18" fmla="*/ 28200 w 239700"/>
                  <a:gd name="connsiteY18" fmla="*/ 249570 h 249569"/>
                  <a:gd name="connsiteX19" fmla="*/ 28200 w 239700"/>
                  <a:gd name="connsiteY19" fmla="*/ 207270 h 249569"/>
                  <a:gd name="connsiteX20" fmla="*/ 70500 w 239700"/>
                  <a:gd name="connsiteY20" fmla="*/ 70500 h 249569"/>
                  <a:gd name="connsiteX21" fmla="*/ 112800 w 239700"/>
                  <a:gd name="connsiteY21" fmla="*/ 28200 h 249569"/>
                  <a:gd name="connsiteX22" fmla="*/ 155100 w 239700"/>
                  <a:gd name="connsiteY22" fmla="*/ 70500 h 249569"/>
                  <a:gd name="connsiteX23" fmla="*/ 155100 w 239700"/>
                  <a:gd name="connsiteY23" fmla="*/ 90240 h 249569"/>
                  <a:gd name="connsiteX24" fmla="*/ 117030 w 239700"/>
                  <a:gd name="connsiteY24" fmla="*/ 136770 h 249569"/>
                  <a:gd name="connsiteX25" fmla="*/ 109980 w 239700"/>
                  <a:gd name="connsiteY25" fmla="*/ 136770 h 249569"/>
                  <a:gd name="connsiteX26" fmla="*/ 70500 w 239700"/>
                  <a:gd name="connsiteY26" fmla="*/ 90240 h 249569"/>
                  <a:gd name="connsiteX27" fmla="*/ 70500 w 239700"/>
                  <a:gd name="connsiteY27" fmla="*/ 70500 h 249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39700" h="249569">
                    <a:moveTo>
                      <a:pt x="28200" y="207270"/>
                    </a:moveTo>
                    <a:cubicBezTo>
                      <a:pt x="28200" y="184710"/>
                      <a:pt x="74730" y="167790"/>
                      <a:pt x="111390" y="164970"/>
                    </a:cubicBezTo>
                    <a:lnTo>
                      <a:pt x="112800" y="164970"/>
                    </a:lnTo>
                    <a:cubicBezTo>
                      <a:pt x="114210" y="164970"/>
                      <a:pt x="115620" y="164970"/>
                      <a:pt x="118440" y="164970"/>
                    </a:cubicBezTo>
                    <a:lnTo>
                      <a:pt x="119850" y="164970"/>
                    </a:lnTo>
                    <a:cubicBezTo>
                      <a:pt x="156510" y="164970"/>
                      <a:pt x="211500" y="183300"/>
                      <a:pt x="211500" y="207270"/>
                    </a:cubicBezTo>
                    <a:lnTo>
                      <a:pt x="211500" y="249570"/>
                    </a:lnTo>
                    <a:lnTo>
                      <a:pt x="239700" y="249570"/>
                    </a:lnTo>
                    <a:lnTo>
                      <a:pt x="239700" y="207270"/>
                    </a:lnTo>
                    <a:cubicBezTo>
                      <a:pt x="239700" y="172020"/>
                      <a:pt x="201630" y="152280"/>
                      <a:pt x="163560" y="142410"/>
                    </a:cubicBezTo>
                    <a:cubicBezTo>
                      <a:pt x="176250" y="128310"/>
                      <a:pt x="183300" y="109980"/>
                      <a:pt x="183300" y="90240"/>
                    </a:cubicBezTo>
                    <a:lnTo>
                      <a:pt x="183300" y="70500"/>
                    </a:lnTo>
                    <a:cubicBezTo>
                      <a:pt x="183300" y="31020"/>
                      <a:pt x="152280" y="0"/>
                      <a:pt x="112800" y="0"/>
                    </a:cubicBezTo>
                    <a:cubicBezTo>
                      <a:pt x="73320" y="0"/>
                      <a:pt x="42300" y="31020"/>
                      <a:pt x="42300" y="70500"/>
                    </a:cubicBezTo>
                    <a:lnTo>
                      <a:pt x="42300" y="90240"/>
                    </a:lnTo>
                    <a:cubicBezTo>
                      <a:pt x="42300" y="111390"/>
                      <a:pt x="50760" y="131130"/>
                      <a:pt x="64860" y="145230"/>
                    </a:cubicBezTo>
                    <a:cubicBezTo>
                      <a:pt x="31020" y="155100"/>
                      <a:pt x="0" y="174840"/>
                      <a:pt x="0" y="207270"/>
                    </a:cubicBezTo>
                    <a:lnTo>
                      <a:pt x="0" y="249570"/>
                    </a:lnTo>
                    <a:lnTo>
                      <a:pt x="28200" y="249570"/>
                    </a:lnTo>
                    <a:lnTo>
                      <a:pt x="28200" y="207270"/>
                    </a:lnTo>
                    <a:close/>
                    <a:moveTo>
                      <a:pt x="70500" y="70500"/>
                    </a:moveTo>
                    <a:cubicBezTo>
                      <a:pt x="70500" y="46530"/>
                      <a:pt x="88830" y="28200"/>
                      <a:pt x="112800" y="28200"/>
                    </a:cubicBezTo>
                    <a:cubicBezTo>
                      <a:pt x="136770" y="28200"/>
                      <a:pt x="155100" y="46530"/>
                      <a:pt x="155100" y="70500"/>
                    </a:cubicBezTo>
                    <a:lnTo>
                      <a:pt x="155100" y="90240"/>
                    </a:lnTo>
                    <a:cubicBezTo>
                      <a:pt x="156510" y="112800"/>
                      <a:pt x="139590" y="132540"/>
                      <a:pt x="117030" y="136770"/>
                    </a:cubicBezTo>
                    <a:lnTo>
                      <a:pt x="109980" y="136770"/>
                    </a:lnTo>
                    <a:cubicBezTo>
                      <a:pt x="86010" y="135360"/>
                      <a:pt x="69090" y="114210"/>
                      <a:pt x="70500" y="90240"/>
                    </a:cubicBezTo>
                    <a:lnTo>
                      <a:pt x="70500" y="70500"/>
                    </a:lnTo>
                    <a:close/>
                  </a:path>
                </a:pathLst>
              </a:custGeom>
              <a:grpFill/>
              <a:ln w="14089" cap="flat">
                <a:noFill/>
                <a:prstDash val="solid"/>
                <a:miter/>
              </a:ln>
            </p:spPr>
            <p:txBody>
              <a:bodyPr rtlCol="0" anchor="ctr"/>
              <a:lstStyle/>
              <a:p>
                <a:pPr defTabSz="1097280"/>
                <a:endParaRPr lang="en-US" sz="1680">
                  <a:solidFill>
                    <a:srgbClr val="000000"/>
                  </a:solidFill>
                  <a:latin typeface="Arial"/>
                </a:endParaRPr>
              </a:p>
            </p:txBody>
          </p:sp>
          <p:sp>
            <p:nvSpPr>
              <p:cNvPr id="67" name="Freeform: Shape 66">
                <a:extLst>
                  <a:ext uri="{FF2B5EF4-FFF2-40B4-BE49-F238E27FC236}">
                    <a16:creationId xmlns:a16="http://schemas.microsoft.com/office/drawing/2014/main" id="{5F9D8C73-39E5-45FD-A3CB-72B4997A1CFB}"/>
                  </a:ext>
                </a:extLst>
              </p:cNvPr>
              <p:cNvSpPr/>
              <p:nvPr/>
            </p:nvSpPr>
            <p:spPr>
              <a:xfrm>
                <a:off x="8796323" y="2861266"/>
                <a:ext cx="239700" cy="249570"/>
              </a:xfrm>
              <a:custGeom>
                <a:avLst/>
                <a:gdLst>
                  <a:gd name="connsiteX0" fmla="*/ 163560 w 239700"/>
                  <a:gd name="connsiteY0" fmla="*/ 142410 h 249570"/>
                  <a:gd name="connsiteX1" fmla="*/ 183300 w 239700"/>
                  <a:gd name="connsiteY1" fmla="*/ 90240 h 249570"/>
                  <a:gd name="connsiteX2" fmla="*/ 183300 w 239700"/>
                  <a:gd name="connsiteY2" fmla="*/ 70500 h 249570"/>
                  <a:gd name="connsiteX3" fmla="*/ 112800 w 239700"/>
                  <a:gd name="connsiteY3" fmla="*/ 0 h 249570"/>
                  <a:gd name="connsiteX4" fmla="*/ 42300 w 239700"/>
                  <a:gd name="connsiteY4" fmla="*/ 70500 h 249570"/>
                  <a:gd name="connsiteX5" fmla="*/ 42300 w 239700"/>
                  <a:gd name="connsiteY5" fmla="*/ 90240 h 249570"/>
                  <a:gd name="connsiteX6" fmla="*/ 64860 w 239700"/>
                  <a:gd name="connsiteY6" fmla="*/ 145230 h 249570"/>
                  <a:gd name="connsiteX7" fmla="*/ 0 w 239700"/>
                  <a:gd name="connsiteY7" fmla="*/ 207270 h 249570"/>
                  <a:gd name="connsiteX8" fmla="*/ 0 w 239700"/>
                  <a:gd name="connsiteY8" fmla="*/ 249570 h 249570"/>
                  <a:gd name="connsiteX9" fmla="*/ 28200 w 239700"/>
                  <a:gd name="connsiteY9" fmla="*/ 249570 h 249570"/>
                  <a:gd name="connsiteX10" fmla="*/ 28200 w 239700"/>
                  <a:gd name="connsiteY10" fmla="*/ 207270 h 249570"/>
                  <a:gd name="connsiteX11" fmla="*/ 111390 w 239700"/>
                  <a:gd name="connsiteY11" fmla="*/ 164970 h 249570"/>
                  <a:gd name="connsiteX12" fmla="*/ 112800 w 239700"/>
                  <a:gd name="connsiteY12" fmla="*/ 164970 h 249570"/>
                  <a:gd name="connsiteX13" fmla="*/ 118440 w 239700"/>
                  <a:gd name="connsiteY13" fmla="*/ 164970 h 249570"/>
                  <a:gd name="connsiteX14" fmla="*/ 119850 w 239700"/>
                  <a:gd name="connsiteY14" fmla="*/ 164970 h 249570"/>
                  <a:gd name="connsiteX15" fmla="*/ 211500 w 239700"/>
                  <a:gd name="connsiteY15" fmla="*/ 207270 h 249570"/>
                  <a:gd name="connsiteX16" fmla="*/ 211500 w 239700"/>
                  <a:gd name="connsiteY16" fmla="*/ 249570 h 249570"/>
                  <a:gd name="connsiteX17" fmla="*/ 239700 w 239700"/>
                  <a:gd name="connsiteY17" fmla="*/ 249570 h 249570"/>
                  <a:gd name="connsiteX18" fmla="*/ 239700 w 239700"/>
                  <a:gd name="connsiteY18" fmla="*/ 207270 h 249570"/>
                  <a:gd name="connsiteX19" fmla="*/ 163560 w 239700"/>
                  <a:gd name="connsiteY19" fmla="*/ 142410 h 249570"/>
                  <a:gd name="connsiteX20" fmla="*/ 155100 w 239700"/>
                  <a:gd name="connsiteY20" fmla="*/ 90240 h 249570"/>
                  <a:gd name="connsiteX21" fmla="*/ 117030 w 239700"/>
                  <a:gd name="connsiteY21" fmla="*/ 136770 h 249570"/>
                  <a:gd name="connsiteX22" fmla="*/ 109980 w 239700"/>
                  <a:gd name="connsiteY22" fmla="*/ 136770 h 249570"/>
                  <a:gd name="connsiteX23" fmla="*/ 70500 w 239700"/>
                  <a:gd name="connsiteY23" fmla="*/ 90240 h 249570"/>
                  <a:gd name="connsiteX24" fmla="*/ 70500 w 239700"/>
                  <a:gd name="connsiteY24" fmla="*/ 70500 h 249570"/>
                  <a:gd name="connsiteX25" fmla="*/ 112800 w 239700"/>
                  <a:gd name="connsiteY25" fmla="*/ 28200 h 249570"/>
                  <a:gd name="connsiteX26" fmla="*/ 155100 w 239700"/>
                  <a:gd name="connsiteY26" fmla="*/ 70500 h 249570"/>
                  <a:gd name="connsiteX27" fmla="*/ 155100 w 239700"/>
                  <a:gd name="connsiteY27" fmla="*/ 90240 h 249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39700" h="249570">
                    <a:moveTo>
                      <a:pt x="163560" y="142410"/>
                    </a:moveTo>
                    <a:cubicBezTo>
                      <a:pt x="176250" y="128310"/>
                      <a:pt x="183300" y="109980"/>
                      <a:pt x="183300" y="90240"/>
                    </a:cubicBezTo>
                    <a:lnTo>
                      <a:pt x="183300" y="70500"/>
                    </a:lnTo>
                    <a:cubicBezTo>
                      <a:pt x="183300" y="31020"/>
                      <a:pt x="152280" y="0"/>
                      <a:pt x="112800" y="0"/>
                    </a:cubicBezTo>
                    <a:cubicBezTo>
                      <a:pt x="73320" y="0"/>
                      <a:pt x="42300" y="31020"/>
                      <a:pt x="42300" y="70500"/>
                    </a:cubicBezTo>
                    <a:lnTo>
                      <a:pt x="42300" y="90240"/>
                    </a:lnTo>
                    <a:cubicBezTo>
                      <a:pt x="42300" y="111390"/>
                      <a:pt x="50760" y="131130"/>
                      <a:pt x="64860" y="145230"/>
                    </a:cubicBezTo>
                    <a:cubicBezTo>
                      <a:pt x="31020" y="155100"/>
                      <a:pt x="0" y="174840"/>
                      <a:pt x="0" y="207270"/>
                    </a:cubicBezTo>
                    <a:lnTo>
                      <a:pt x="0" y="249570"/>
                    </a:lnTo>
                    <a:lnTo>
                      <a:pt x="28200" y="249570"/>
                    </a:lnTo>
                    <a:lnTo>
                      <a:pt x="28200" y="207270"/>
                    </a:lnTo>
                    <a:cubicBezTo>
                      <a:pt x="28200" y="184710"/>
                      <a:pt x="74730" y="167790"/>
                      <a:pt x="111390" y="164970"/>
                    </a:cubicBezTo>
                    <a:lnTo>
                      <a:pt x="112800" y="164970"/>
                    </a:lnTo>
                    <a:cubicBezTo>
                      <a:pt x="114210" y="164970"/>
                      <a:pt x="115620" y="164970"/>
                      <a:pt x="118440" y="164970"/>
                    </a:cubicBezTo>
                    <a:lnTo>
                      <a:pt x="119850" y="164970"/>
                    </a:lnTo>
                    <a:cubicBezTo>
                      <a:pt x="156510" y="164970"/>
                      <a:pt x="211500" y="183300"/>
                      <a:pt x="211500" y="207270"/>
                    </a:cubicBezTo>
                    <a:lnTo>
                      <a:pt x="211500" y="249570"/>
                    </a:lnTo>
                    <a:lnTo>
                      <a:pt x="239700" y="249570"/>
                    </a:lnTo>
                    <a:lnTo>
                      <a:pt x="239700" y="207270"/>
                    </a:lnTo>
                    <a:cubicBezTo>
                      <a:pt x="239700" y="172020"/>
                      <a:pt x="201630" y="150870"/>
                      <a:pt x="163560" y="142410"/>
                    </a:cubicBezTo>
                    <a:close/>
                    <a:moveTo>
                      <a:pt x="155100" y="90240"/>
                    </a:moveTo>
                    <a:cubicBezTo>
                      <a:pt x="156510" y="112800"/>
                      <a:pt x="139590" y="132540"/>
                      <a:pt x="117030" y="136770"/>
                    </a:cubicBezTo>
                    <a:lnTo>
                      <a:pt x="109980" y="136770"/>
                    </a:lnTo>
                    <a:cubicBezTo>
                      <a:pt x="86010" y="135360"/>
                      <a:pt x="69090" y="114210"/>
                      <a:pt x="70500" y="90240"/>
                    </a:cubicBezTo>
                    <a:lnTo>
                      <a:pt x="70500" y="70500"/>
                    </a:lnTo>
                    <a:cubicBezTo>
                      <a:pt x="70500" y="46530"/>
                      <a:pt x="88830" y="28200"/>
                      <a:pt x="112800" y="28200"/>
                    </a:cubicBezTo>
                    <a:cubicBezTo>
                      <a:pt x="136770" y="28200"/>
                      <a:pt x="155100" y="46530"/>
                      <a:pt x="155100" y="70500"/>
                    </a:cubicBezTo>
                    <a:lnTo>
                      <a:pt x="155100" y="90240"/>
                    </a:lnTo>
                    <a:close/>
                  </a:path>
                </a:pathLst>
              </a:custGeom>
              <a:grpFill/>
              <a:ln w="14089" cap="flat">
                <a:noFill/>
                <a:prstDash val="solid"/>
                <a:miter/>
              </a:ln>
            </p:spPr>
            <p:txBody>
              <a:bodyPr rtlCol="0" anchor="ctr"/>
              <a:lstStyle/>
              <a:p>
                <a:pPr defTabSz="1097280"/>
                <a:endParaRPr lang="en-US" sz="1680">
                  <a:solidFill>
                    <a:srgbClr val="000000"/>
                  </a:solidFill>
                  <a:latin typeface="Arial"/>
                </a:endParaRPr>
              </a:p>
            </p:txBody>
          </p:sp>
          <p:sp>
            <p:nvSpPr>
              <p:cNvPr id="68" name="Freeform: Shape 67">
                <a:extLst>
                  <a:ext uri="{FF2B5EF4-FFF2-40B4-BE49-F238E27FC236}">
                    <a16:creationId xmlns:a16="http://schemas.microsoft.com/office/drawing/2014/main" id="{4A19DB49-1507-4829-BE23-0AD6CE66362B}"/>
                  </a:ext>
                </a:extLst>
              </p:cNvPr>
              <p:cNvSpPr/>
              <p:nvPr/>
            </p:nvSpPr>
            <p:spPr>
              <a:xfrm>
                <a:off x="9007823" y="2734367"/>
                <a:ext cx="239700" cy="249569"/>
              </a:xfrm>
              <a:custGeom>
                <a:avLst/>
                <a:gdLst>
                  <a:gd name="connsiteX0" fmla="*/ 163560 w 239700"/>
                  <a:gd name="connsiteY0" fmla="*/ 142410 h 249569"/>
                  <a:gd name="connsiteX1" fmla="*/ 183300 w 239700"/>
                  <a:gd name="connsiteY1" fmla="*/ 90240 h 249569"/>
                  <a:gd name="connsiteX2" fmla="*/ 183300 w 239700"/>
                  <a:gd name="connsiteY2" fmla="*/ 70500 h 249569"/>
                  <a:gd name="connsiteX3" fmla="*/ 112800 w 239700"/>
                  <a:gd name="connsiteY3" fmla="*/ 0 h 249569"/>
                  <a:gd name="connsiteX4" fmla="*/ 42300 w 239700"/>
                  <a:gd name="connsiteY4" fmla="*/ 70500 h 249569"/>
                  <a:gd name="connsiteX5" fmla="*/ 42300 w 239700"/>
                  <a:gd name="connsiteY5" fmla="*/ 90240 h 249569"/>
                  <a:gd name="connsiteX6" fmla="*/ 64860 w 239700"/>
                  <a:gd name="connsiteY6" fmla="*/ 145230 h 249569"/>
                  <a:gd name="connsiteX7" fmla="*/ 0 w 239700"/>
                  <a:gd name="connsiteY7" fmla="*/ 207270 h 249569"/>
                  <a:gd name="connsiteX8" fmla="*/ 0 w 239700"/>
                  <a:gd name="connsiteY8" fmla="*/ 249570 h 249569"/>
                  <a:gd name="connsiteX9" fmla="*/ 28200 w 239700"/>
                  <a:gd name="connsiteY9" fmla="*/ 249570 h 249569"/>
                  <a:gd name="connsiteX10" fmla="*/ 28200 w 239700"/>
                  <a:gd name="connsiteY10" fmla="*/ 207270 h 249569"/>
                  <a:gd name="connsiteX11" fmla="*/ 111390 w 239700"/>
                  <a:gd name="connsiteY11" fmla="*/ 164970 h 249569"/>
                  <a:gd name="connsiteX12" fmla="*/ 112800 w 239700"/>
                  <a:gd name="connsiteY12" fmla="*/ 164970 h 249569"/>
                  <a:gd name="connsiteX13" fmla="*/ 118440 w 239700"/>
                  <a:gd name="connsiteY13" fmla="*/ 164970 h 249569"/>
                  <a:gd name="connsiteX14" fmla="*/ 119850 w 239700"/>
                  <a:gd name="connsiteY14" fmla="*/ 164970 h 249569"/>
                  <a:gd name="connsiteX15" fmla="*/ 211500 w 239700"/>
                  <a:gd name="connsiteY15" fmla="*/ 207270 h 249569"/>
                  <a:gd name="connsiteX16" fmla="*/ 211500 w 239700"/>
                  <a:gd name="connsiteY16" fmla="*/ 249570 h 249569"/>
                  <a:gd name="connsiteX17" fmla="*/ 239700 w 239700"/>
                  <a:gd name="connsiteY17" fmla="*/ 249570 h 249569"/>
                  <a:gd name="connsiteX18" fmla="*/ 239700 w 239700"/>
                  <a:gd name="connsiteY18" fmla="*/ 207270 h 249569"/>
                  <a:gd name="connsiteX19" fmla="*/ 163560 w 239700"/>
                  <a:gd name="connsiteY19" fmla="*/ 142410 h 249569"/>
                  <a:gd name="connsiteX20" fmla="*/ 155100 w 239700"/>
                  <a:gd name="connsiteY20" fmla="*/ 90240 h 249569"/>
                  <a:gd name="connsiteX21" fmla="*/ 117030 w 239700"/>
                  <a:gd name="connsiteY21" fmla="*/ 136770 h 249569"/>
                  <a:gd name="connsiteX22" fmla="*/ 109980 w 239700"/>
                  <a:gd name="connsiteY22" fmla="*/ 136770 h 249569"/>
                  <a:gd name="connsiteX23" fmla="*/ 70500 w 239700"/>
                  <a:gd name="connsiteY23" fmla="*/ 90240 h 249569"/>
                  <a:gd name="connsiteX24" fmla="*/ 70500 w 239700"/>
                  <a:gd name="connsiteY24" fmla="*/ 70500 h 249569"/>
                  <a:gd name="connsiteX25" fmla="*/ 112800 w 239700"/>
                  <a:gd name="connsiteY25" fmla="*/ 28200 h 249569"/>
                  <a:gd name="connsiteX26" fmla="*/ 155100 w 239700"/>
                  <a:gd name="connsiteY26" fmla="*/ 70500 h 249569"/>
                  <a:gd name="connsiteX27" fmla="*/ 155100 w 239700"/>
                  <a:gd name="connsiteY27" fmla="*/ 90240 h 249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39700" h="249569">
                    <a:moveTo>
                      <a:pt x="163560" y="142410"/>
                    </a:moveTo>
                    <a:cubicBezTo>
                      <a:pt x="176250" y="128310"/>
                      <a:pt x="183300" y="109980"/>
                      <a:pt x="183300" y="90240"/>
                    </a:cubicBezTo>
                    <a:lnTo>
                      <a:pt x="183300" y="70500"/>
                    </a:lnTo>
                    <a:cubicBezTo>
                      <a:pt x="183300" y="31020"/>
                      <a:pt x="152280" y="0"/>
                      <a:pt x="112800" y="0"/>
                    </a:cubicBezTo>
                    <a:cubicBezTo>
                      <a:pt x="73320" y="0"/>
                      <a:pt x="42300" y="31020"/>
                      <a:pt x="42300" y="70500"/>
                    </a:cubicBezTo>
                    <a:lnTo>
                      <a:pt x="42300" y="90240"/>
                    </a:lnTo>
                    <a:cubicBezTo>
                      <a:pt x="42300" y="111390"/>
                      <a:pt x="50760" y="131130"/>
                      <a:pt x="64860" y="145230"/>
                    </a:cubicBezTo>
                    <a:cubicBezTo>
                      <a:pt x="31020" y="155100"/>
                      <a:pt x="0" y="174840"/>
                      <a:pt x="0" y="207270"/>
                    </a:cubicBezTo>
                    <a:lnTo>
                      <a:pt x="0" y="249570"/>
                    </a:lnTo>
                    <a:lnTo>
                      <a:pt x="28200" y="249570"/>
                    </a:lnTo>
                    <a:lnTo>
                      <a:pt x="28200" y="207270"/>
                    </a:lnTo>
                    <a:cubicBezTo>
                      <a:pt x="28200" y="184710"/>
                      <a:pt x="74730" y="167790"/>
                      <a:pt x="111390" y="164970"/>
                    </a:cubicBezTo>
                    <a:lnTo>
                      <a:pt x="112800" y="164970"/>
                    </a:lnTo>
                    <a:cubicBezTo>
                      <a:pt x="114210" y="164970"/>
                      <a:pt x="115620" y="164970"/>
                      <a:pt x="118440" y="164970"/>
                    </a:cubicBezTo>
                    <a:lnTo>
                      <a:pt x="119850" y="164970"/>
                    </a:lnTo>
                    <a:cubicBezTo>
                      <a:pt x="156510" y="164970"/>
                      <a:pt x="211500" y="183300"/>
                      <a:pt x="211500" y="207270"/>
                    </a:cubicBezTo>
                    <a:lnTo>
                      <a:pt x="211500" y="249570"/>
                    </a:lnTo>
                    <a:lnTo>
                      <a:pt x="239700" y="249570"/>
                    </a:lnTo>
                    <a:lnTo>
                      <a:pt x="239700" y="207270"/>
                    </a:lnTo>
                    <a:cubicBezTo>
                      <a:pt x="239700" y="172020"/>
                      <a:pt x="201630" y="150870"/>
                      <a:pt x="163560" y="142410"/>
                    </a:cubicBezTo>
                    <a:close/>
                    <a:moveTo>
                      <a:pt x="155100" y="90240"/>
                    </a:moveTo>
                    <a:cubicBezTo>
                      <a:pt x="156510" y="112800"/>
                      <a:pt x="139590" y="132540"/>
                      <a:pt x="117030" y="136770"/>
                    </a:cubicBezTo>
                    <a:lnTo>
                      <a:pt x="109980" y="136770"/>
                    </a:lnTo>
                    <a:cubicBezTo>
                      <a:pt x="86010" y="135360"/>
                      <a:pt x="69090" y="114210"/>
                      <a:pt x="70500" y="90240"/>
                    </a:cubicBezTo>
                    <a:lnTo>
                      <a:pt x="70500" y="70500"/>
                    </a:lnTo>
                    <a:cubicBezTo>
                      <a:pt x="70500" y="46530"/>
                      <a:pt x="88830" y="28200"/>
                      <a:pt x="112800" y="28200"/>
                    </a:cubicBezTo>
                    <a:cubicBezTo>
                      <a:pt x="136770" y="28200"/>
                      <a:pt x="155100" y="46530"/>
                      <a:pt x="155100" y="70500"/>
                    </a:cubicBezTo>
                    <a:lnTo>
                      <a:pt x="155100" y="90240"/>
                    </a:lnTo>
                    <a:close/>
                  </a:path>
                </a:pathLst>
              </a:custGeom>
              <a:grpFill/>
              <a:ln w="14089" cap="flat">
                <a:noFill/>
                <a:prstDash val="solid"/>
                <a:miter/>
              </a:ln>
            </p:spPr>
            <p:txBody>
              <a:bodyPr rtlCol="0" anchor="ctr"/>
              <a:lstStyle/>
              <a:p>
                <a:pPr defTabSz="1097280"/>
                <a:endParaRPr lang="en-US" sz="1680">
                  <a:solidFill>
                    <a:srgbClr val="000000"/>
                  </a:solidFill>
                  <a:latin typeface="Arial"/>
                </a:endParaRPr>
              </a:p>
            </p:txBody>
          </p:sp>
          <p:sp>
            <p:nvSpPr>
              <p:cNvPr id="69" name="Freeform: Shape 68">
                <a:extLst>
                  <a:ext uri="{FF2B5EF4-FFF2-40B4-BE49-F238E27FC236}">
                    <a16:creationId xmlns:a16="http://schemas.microsoft.com/office/drawing/2014/main" id="{611D18B0-667B-4D1B-9B56-4DF0D2E45F19}"/>
                  </a:ext>
                </a:extLst>
              </p:cNvPr>
              <p:cNvSpPr/>
              <p:nvPr/>
            </p:nvSpPr>
            <p:spPr>
              <a:xfrm>
                <a:off x="8570723" y="2730137"/>
                <a:ext cx="239700" cy="253800"/>
              </a:xfrm>
              <a:custGeom>
                <a:avLst/>
                <a:gdLst>
                  <a:gd name="connsiteX0" fmla="*/ 239700 w 239700"/>
                  <a:gd name="connsiteY0" fmla="*/ 253800 h 253800"/>
                  <a:gd name="connsiteX1" fmla="*/ 239700 w 239700"/>
                  <a:gd name="connsiteY1" fmla="*/ 211500 h 253800"/>
                  <a:gd name="connsiteX2" fmla="*/ 163560 w 239700"/>
                  <a:gd name="connsiteY2" fmla="*/ 146640 h 253800"/>
                  <a:gd name="connsiteX3" fmla="*/ 183300 w 239700"/>
                  <a:gd name="connsiteY3" fmla="*/ 94470 h 253800"/>
                  <a:gd name="connsiteX4" fmla="*/ 183300 w 239700"/>
                  <a:gd name="connsiteY4" fmla="*/ 74730 h 253800"/>
                  <a:gd name="connsiteX5" fmla="*/ 114210 w 239700"/>
                  <a:gd name="connsiteY5" fmla="*/ 0 h 253800"/>
                  <a:gd name="connsiteX6" fmla="*/ 112800 w 239700"/>
                  <a:gd name="connsiteY6" fmla="*/ 0 h 253800"/>
                  <a:gd name="connsiteX7" fmla="*/ 42300 w 239700"/>
                  <a:gd name="connsiteY7" fmla="*/ 73320 h 253800"/>
                  <a:gd name="connsiteX8" fmla="*/ 42300 w 239700"/>
                  <a:gd name="connsiteY8" fmla="*/ 74730 h 253800"/>
                  <a:gd name="connsiteX9" fmla="*/ 42300 w 239700"/>
                  <a:gd name="connsiteY9" fmla="*/ 94470 h 253800"/>
                  <a:gd name="connsiteX10" fmla="*/ 64860 w 239700"/>
                  <a:gd name="connsiteY10" fmla="*/ 149460 h 253800"/>
                  <a:gd name="connsiteX11" fmla="*/ 0 w 239700"/>
                  <a:gd name="connsiteY11" fmla="*/ 211500 h 253800"/>
                  <a:gd name="connsiteX12" fmla="*/ 0 w 239700"/>
                  <a:gd name="connsiteY12" fmla="*/ 253800 h 253800"/>
                  <a:gd name="connsiteX13" fmla="*/ 28200 w 239700"/>
                  <a:gd name="connsiteY13" fmla="*/ 253800 h 253800"/>
                  <a:gd name="connsiteX14" fmla="*/ 28200 w 239700"/>
                  <a:gd name="connsiteY14" fmla="*/ 211500 h 253800"/>
                  <a:gd name="connsiteX15" fmla="*/ 111390 w 239700"/>
                  <a:gd name="connsiteY15" fmla="*/ 169200 h 253800"/>
                  <a:gd name="connsiteX16" fmla="*/ 112800 w 239700"/>
                  <a:gd name="connsiteY16" fmla="*/ 169200 h 253800"/>
                  <a:gd name="connsiteX17" fmla="*/ 118440 w 239700"/>
                  <a:gd name="connsiteY17" fmla="*/ 169200 h 253800"/>
                  <a:gd name="connsiteX18" fmla="*/ 119850 w 239700"/>
                  <a:gd name="connsiteY18" fmla="*/ 169200 h 253800"/>
                  <a:gd name="connsiteX19" fmla="*/ 211500 w 239700"/>
                  <a:gd name="connsiteY19" fmla="*/ 211500 h 253800"/>
                  <a:gd name="connsiteX20" fmla="*/ 211500 w 239700"/>
                  <a:gd name="connsiteY20" fmla="*/ 253800 h 253800"/>
                  <a:gd name="connsiteX21" fmla="*/ 239700 w 239700"/>
                  <a:gd name="connsiteY21" fmla="*/ 253800 h 253800"/>
                  <a:gd name="connsiteX22" fmla="*/ 155100 w 239700"/>
                  <a:gd name="connsiteY22" fmla="*/ 74730 h 253800"/>
                  <a:gd name="connsiteX23" fmla="*/ 155100 w 239700"/>
                  <a:gd name="connsiteY23" fmla="*/ 94470 h 253800"/>
                  <a:gd name="connsiteX24" fmla="*/ 117030 w 239700"/>
                  <a:gd name="connsiteY24" fmla="*/ 141000 h 253800"/>
                  <a:gd name="connsiteX25" fmla="*/ 109980 w 239700"/>
                  <a:gd name="connsiteY25" fmla="*/ 141000 h 253800"/>
                  <a:gd name="connsiteX26" fmla="*/ 70500 w 239700"/>
                  <a:gd name="connsiteY26" fmla="*/ 94470 h 253800"/>
                  <a:gd name="connsiteX27" fmla="*/ 70500 w 239700"/>
                  <a:gd name="connsiteY27" fmla="*/ 74730 h 253800"/>
                  <a:gd name="connsiteX28" fmla="*/ 111390 w 239700"/>
                  <a:gd name="connsiteY28" fmla="*/ 28200 h 253800"/>
                  <a:gd name="connsiteX29" fmla="*/ 112800 w 239700"/>
                  <a:gd name="connsiteY29" fmla="*/ 28200 h 253800"/>
                  <a:gd name="connsiteX30" fmla="*/ 155100 w 239700"/>
                  <a:gd name="connsiteY30" fmla="*/ 74730 h 253800"/>
                  <a:gd name="connsiteX31" fmla="*/ 155100 w 239700"/>
                  <a:gd name="connsiteY31" fmla="*/ 74730 h 253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39700" h="253800">
                    <a:moveTo>
                      <a:pt x="239700" y="253800"/>
                    </a:moveTo>
                    <a:lnTo>
                      <a:pt x="239700" y="211500"/>
                    </a:lnTo>
                    <a:cubicBezTo>
                      <a:pt x="239700" y="176250"/>
                      <a:pt x="201630" y="156510"/>
                      <a:pt x="163560" y="146640"/>
                    </a:cubicBezTo>
                    <a:cubicBezTo>
                      <a:pt x="176250" y="132540"/>
                      <a:pt x="183300" y="114210"/>
                      <a:pt x="183300" y="94470"/>
                    </a:cubicBezTo>
                    <a:lnTo>
                      <a:pt x="183300" y="74730"/>
                    </a:lnTo>
                    <a:cubicBezTo>
                      <a:pt x="184710" y="35250"/>
                      <a:pt x="153690" y="1410"/>
                      <a:pt x="114210" y="0"/>
                    </a:cubicBezTo>
                    <a:cubicBezTo>
                      <a:pt x="114210" y="0"/>
                      <a:pt x="112800" y="0"/>
                      <a:pt x="112800" y="0"/>
                    </a:cubicBezTo>
                    <a:cubicBezTo>
                      <a:pt x="73320" y="1410"/>
                      <a:pt x="40890" y="33840"/>
                      <a:pt x="42300" y="73320"/>
                    </a:cubicBezTo>
                    <a:cubicBezTo>
                      <a:pt x="42300" y="73320"/>
                      <a:pt x="42300" y="74730"/>
                      <a:pt x="42300" y="74730"/>
                    </a:cubicBezTo>
                    <a:lnTo>
                      <a:pt x="42300" y="94470"/>
                    </a:lnTo>
                    <a:cubicBezTo>
                      <a:pt x="42300" y="115620"/>
                      <a:pt x="50760" y="135360"/>
                      <a:pt x="64860" y="149460"/>
                    </a:cubicBezTo>
                    <a:cubicBezTo>
                      <a:pt x="31020" y="159330"/>
                      <a:pt x="0" y="179070"/>
                      <a:pt x="0" y="211500"/>
                    </a:cubicBezTo>
                    <a:lnTo>
                      <a:pt x="0" y="253800"/>
                    </a:lnTo>
                    <a:lnTo>
                      <a:pt x="28200" y="253800"/>
                    </a:lnTo>
                    <a:lnTo>
                      <a:pt x="28200" y="211500"/>
                    </a:lnTo>
                    <a:cubicBezTo>
                      <a:pt x="28200" y="188940"/>
                      <a:pt x="74730" y="172020"/>
                      <a:pt x="111390" y="169200"/>
                    </a:cubicBezTo>
                    <a:lnTo>
                      <a:pt x="112800" y="169200"/>
                    </a:lnTo>
                    <a:cubicBezTo>
                      <a:pt x="114210" y="169200"/>
                      <a:pt x="115620" y="169200"/>
                      <a:pt x="118440" y="169200"/>
                    </a:cubicBezTo>
                    <a:lnTo>
                      <a:pt x="119850" y="169200"/>
                    </a:lnTo>
                    <a:cubicBezTo>
                      <a:pt x="156510" y="169200"/>
                      <a:pt x="211500" y="187530"/>
                      <a:pt x="211500" y="211500"/>
                    </a:cubicBezTo>
                    <a:lnTo>
                      <a:pt x="211500" y="253800"/>
                    </a:lnTo>
                    <a:lnTo>
                      <a:pt x="239700" y="253800"/>
                    </a:lnTo>
                    <a:close/>
                    <a:moveTo>
                      <a:pt x="155100" y="74730"/>
                    </a:moveTo>
                    <a:lnTo>
                      <a:pt x="155100" y="94470"/>
                    </a:lnTo>
                    <a:cubicBezTo>
                      <a:pt x="156510" y="117030"/>
                      <a:pt x="139590" y="136770"/>
                      <a:pt x="117030" y="141000"/>
                    </a:cubicBezTo>
                    <a:lnTo>
                      <a:pt x="109980" y="141000"/>
                    </a:lnTo>
                    <a:cubicBezTo>
                      <a:pt x="86010" y="139590"/>
                      <a:pt x="69090" y="118440"/>
                      <a:pt x="70500" y="94470"/>
                    </a:cubicBezTo>
                    <a:lnTo>
                      <a:pt x="70500" y="74730"/>
                    </a:lnTo>
                    <a:cubicBezTo>
                      <a:pt x="69090" y="50760"/>
                      <a:pt x="87420" y="29610"/>
                      <a:pt x="111390" y="28200"/>
                    </a:cubicBezTo>
                    <a:cubicBezTo>
                      <a:pt x="111390" y="28200"/>
                      <a:pt x="111390" y="28200"/>
                      <a:pt x="112800" y="28200"/>
                    </a:cubicBezTo>
                    <a:cubicBezTo>
                      <a:pt x="136770" y="29610"/>
                      <a:pt x="156510" y="49350"/>
                      <a:pt x="155100" y="74730"/>
                    </a:cubicBezTo>
                    <a:cubicBezTo>
                      <a:pt x="155100" y="74730"/>
                      <a:pt x="155100" y="74730"/>
                      <a:pt x="155100" y="74730"/>
                    </a:cubicBezTo>
                    <a:close/>
                  </a:path>
                </a:pathLst>
              </a:custGeom>
              <a:grpFill/>
              <a:ln w="14089" cap="flat">
                <a:noFill/>
                <a:prstDash val="solid"/>
                <a:miter/>
              </a:ln>
            </p:spPr>
            <p:txBody>
              <a:bodyPr rtlCol="0" anchor="ctr"/>
              <a:lstStyle/>
              <a:p>
                <a:pPr defTabSz="1097280"/>
                <a:endParaRPr lang="en-US" sz="1680">
                  <a:solidFill>
                    <a:srgbClr val="000000"/>
                  </a:solidFill>
                  <a:latin typeface="Arial"/>
                </a:endParaRPr>
              </a:p>
            </p:txBody>
          </p:sp>
        </p:grpSp>
        <p:grpSp>
          <p:nvGrpSpPr>
            <p:cNvPr id="33" name="Group 32">
              <a:extLst>
                <a:ext uri="{FF2B5EF4-FFF2-40B4-BE49-F238E27FC236}">
                  <a16:creationId xmlns:a16="http://schemas.microsoft.com/office/drawing/2014/main" id="{7BA6E2FB-7D79-4A03-AC3B-27D147DF362C}"/>
                </a:ext>
              </a:extLst>
            </p:cNvPr>
            <p:cNvGrpSpPr/>
            <p:nvPr/>
          </p:nvGrpSpPr>
          <p:grpSpPr>
            <a:xfrm>
              <a:off x="5501401" y="1781876"/>
              <a:ext cx="1627902" cy="185311"/>
              <a:chOff x="7133453" y="1370719"/>
              <a:chExt cx="1807893" cy="205800"/>
            </a:xfrm>
          </p:grpSpPr>
          <p:sp>
            <p:nvSpPr>
              <p:cNvPr id="63" name="Freeform: Shape 62">
                <a:extLst>
                  <a:ext uri="{FF2B5EF4-FFF2-40B4-BE49-F238E27FC236}">
                    <a16:creationId xmlns:a16="http://schemas.microsoft.com/office/drawing/2014/main" id="{B19595A8-5314-4253-8CBD-FDE83FC76691}"/>
                  </a:ext>
                </a:extLst>
              </p:cNvPr>
              <p:cNvSpPr/>
              <p:nvPr/>
            </p:nvSpPr>
            <p:spPr>
              <a:xfrm>
                <a:off x="7133453" y="1370719"/>
                <a:ext cx="197662" cy="205800"/>
              </a:xfrm>
              <a:custGeom>
                <a:avLst/>
                <a:gdLst>
                  <a:gd name="connsiteX0" fmla="*/ 163560 w 239700"/>
                  <a:gd name="connsiteY0" fmla="*/ 142410 h 249569"/>
                  <a:gd name="connsiteX1" fmla="*/ 183300 w 239700"/>
                  <a:gd name="connsiteY1" fmla="*/ 90240 h 249569"/>
                  <a:gd name="connsiteX2" fmla="*/ 183300 w 239700"/>
                  <a:gd name="connsiteY2" fmla="*/ 70500 h 249569"/>
                  <a:gd name="connsiteX3" fmla="*/ 112800 w 239700"/>
                  <a:gd name="connsiteY3" fmla="*/ 0 h 249569"/>
                  <a:gd name="connsiteX4" fmla="*/ 42300 w 239700"/>
                  <a:gd name="connsiteY4" fmla="*/ 70500 h 249569"/>
                  <a:gd name="connsiteX5" fmla="*/ 42300 w 239700"/>
                  <a:gd name="connsiteY5" fmla="*/ 90240 h 249569"/>
                  <a:gd name="connsiteX6" fmla="*/ 64860 w 239700"/>
                  <a:gd name="connsiteY6" fmla="*/ 145230 h 249569"/>
                  <a:gd name="connsiteX7" fmla="*/ 0 w 239700"/>
                  <a:gd name="connsiteY7" fmla="*/ 207270 h 249569"/>
                  <a:gd name="connsiteX8" fmla="*/ 0 w 239700"/>
                  <a:gd name="connsiteY8" fmla="*/ 249570 h 249569"/>
                  <a:gd name="connsiteX9" fmla="*/ 28200 w 239700"/>
                  <a:gd name="connsiteY9" fmla="*/ 249570 h 249569"/>
                  <a:gd name="connsiteX10" fmla="*/ 28200 w 239700"/>
                  <a:gd name="connsiteY10" fmla="*/ 207270 h 249569"/>
                  <a:gd name="connsiteX11" fmla="*/ 111390 w 239700"/>
                  <a:gd name="connsiteY11" fmla="*/ 164970 h 249569"/>
                  <a:gd name="connsiteX12" fmla="*/ 112800 w 239700"/>
                  <a:gd name="connsiteY12" fmla="*/ 164970 h 249569"/>
                  <a:gd name="connsiteX13" fmla="*/ 118440 w 239700"/>
                  <a:gd name="connsiteY13" fmla="*/ 164970 h 249569"/>
                  <a:gd name="connsiteX14" fmla="*/ 119850 w 239700"/>
                  <a:gd name="connsiteY14" fmla="*/ 164970 h 249569"/>
                  <a:gd name="connsiteX15" fmla="*/ 211500 w 239700"/>
                  <a:gd name="connsiteY15" fmla="*/ 207270 h 249569"/>
                  <a:gd name="connsiteX16" fmla="*/ 211500 w 239700"/>
                  <a:gd name="connsiteY16" fmla="*/ 249570 h 249569"/>
                  <a:gd name="connsiteX17" fmla="*/ 239700 w 239700"/>
                  <a:gd name="connsiteY17" fmla="*/ 249570 h 249569"/>
                  <a:gd name="connsiteX18" fmla="*/ 239700 w 239700"/>
                  <a:gd name="connsiteY18" fmla="*/ 207270 h 249569"/>
                  <a:gd name="connsiteX19" fmla="*/ 163560 w 239700"/>
                  <a:gd name="connsiteY19" fmla="*/ 142410 h 249569"/>
                  <a:gd name="connsiteX20" fmla="*/ 155100 w 239700"/>
                  <a:gd name="connsiteY20" fmla="*/ 90240 h 249569"/>
                  <a:gd name="connsiteX21" fmla="*/ 117030 w 239700"/>
                  <a:gd name="connsiteY21" fmla="*/ 136770 h 249569"/>
                  <a:gd name="connsiteX22" fmla="*/ 109980 w 239700"/>
                  <a:gd name="connsiteY22" fmla="*/ 136770 h 249569"/>
                  <a:gd name="connsiteX23" fmla="*/ 70500 w 239700"/>
                  <a:gd name="connsiteY23" fmla="*/ 90240 h 249569"/>
                  <a:gd name="connsiteX24" fmla="*/ 70500 w 239700"/>
                  <a:gd name="connsiteY24" fmla="*/ 70500 h 249569"/>
                  <a:gd name="connsiteX25" fmla="*/ 112800 w 239700"/>
                  <a:gd name="connsiteY25" fmla="*/ 28200 h 249569"/>
                  <a:gd name="connsiteX26" fmla="*/ 155100 w 239700"/>
                  <a:gd name="connsiteY26" fmla="*/ 70500 h 249569"/>
                  <a:gd name="connsiteX27" fmla="*/ 155100 w 239700"/>
                  <a:gd name="connsiteY27" fmla="*/ 90240 h 249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39700" h="249569">
                    <a:moveTo>
                      <a:pt x="163560" y="142410"/>
                    </a:moveTo>
                    <a:cubicBezTo>
                      <a:pt x="176250" y="128310"/>
                      <a:pt x="183300" y="109980"/>
                      <a:pt x="183300" y="90240"/>
                    </a:cubicBezTo>
                    <a:lnTo>
                      <a:pt x="183300" y="70500"/>
                    </a:lnTo>
                    <a:cubicBezTo>
                      <a:pt x="183300" y="31020"/>
                      <a:pt x="152280" y="0"/>
                      <a:pt x="112800" y="0"/>
                    </a:cubicBezTo>
                    <a:cubicBezTo>
                      <a:pt x="73320" y="0"/>
                      <a:pt x="42300" y="31020"/>
                      <a:pt x="42300" y="70500"/>
                    </a:cubicBezTo>
                    <a:lnTo>
                      <a:pt x="42300" y="90240"/>
                    </a:lnTo>
                    <a:cubicBezTo>
                      <a:pt x="42300" y="111390"/>
                      <a:pt x="50760" y="131130"/>
                      <a:pt x="64860" y="145230"/>
                    </a:cubicBezTo>
                    <a:cubicBezTo>
                      <a:pt x="31020" y="155100"/>
                      <a:pt x="0" y="174840"/>
                      <a:pt x="0" y="207270"/>
                    </a:cubicBezTo>
                    <a:lnTo>
                      <a:pt x="0" y="249570"/>
                    </a:lnTo>
                    <a:lnTo>
                      <a:pt x="28200" y="249570"/>
                    </a:lnTo>
                    <a:lnTo>
                      <a:pt x="28200" y="207270"/>
                    </a:lnTo>
                    <a:cubicBezTo>
                      <a:pt x="28200" y="184710"/>
                      <a:pt x="74730" y="167790"/>
                      <a:pt x="111390" y="164970"/>
                    </a:cubicBezTo>
                    <a:lnTo>
                      <a:pt x="112800" y="164970"/>
                    </a:lnTo>
                    <a:cubicBezTo>
                      <a:pt x="114210" y="164970"/>
                      <a:pt x="115620" y="164970"/>
                      <a:pt x="118440" y="164970"/>
                    </a:cubicBezTo>
                    <a:lnTo>
                      <a:pt x="119850" y="164970"/>
                    </a:lnTo>
                    <a:cubicBezTo>
                      <a:pt x="156510" y="164970"/>
                      <a:pt x="211500" y="183300"/>
                      <a:pt x="211500" y="207270"/>
                    </a:cubicBezTo>
                    <a:lnTo>
                      <a:pt x="211500" y="249570"/>
                    </a:lnTo>
                    <a:lnTo>
                      <a:pt x="239700" y="249570"/>
                    </a:lnTo>
                    <a:lnTo>
                      <a:pt x="239700" y="207270"/>
                    </a:lnTo>
                    <a:cubicBezTo>
                      <a:pt x="239700" y="172020"/>
                      <a:pt x="201630" y="150870"/>
                      <a:pt x="163560" y="142410"/>
                    </a:cubicBezTo>
                    <a:close/>
                    <a:moveTo>
                      <a:pt x="155100" y="90240"/>
                    </a:moveTo>
                    <a:cubicBezTo>
                      <a:pt x="156510" y="112800"/>
                      <a:pt x="139590" y="132540"/>
                      <a:pt x="117030" y="136770"/>
                    </a:cubicBezTo>
                    <a:lnTo>
                      <a:pt x="109980" y="136770"/>
                    </a:lnTo>
                    <a:cubicBezTo>
                      <a:pt x="86010" y="135360"/>
                      <a:pt x="69090" y="114210"/>
                      <a:pt x="70500" y="90240"/>
                    </a:cubicBezTo>
                    <a:lnTo>
                      <a:pt x="70500" y="70500"/>
                    </a:lnTo>
                    <a:cubicBezTo>
                      <a:pt x="70500" y="46530"/>
                      <a:pt x="88830" y="28200"/>
                      <a:pt x="112800" y="28200"/>
                    </a:cubicBezTo>
                    <a:cubicBezTo>
                      <a:pt x="136770" y="28200"/>
                      <a:pt x="155100" y="46530"/>
                      <a:pt x="155100" y="70500"/>
                    </a:cubicBezTo>
                    <a:lnTo>
                      <a:pt x="155100" y="90240"/>
                    </a:lnTo>
                    <a:close/>
                  </a:path>
                </a:pathLst>
              </a:custGeom>
              <a:solidFill>
                <a:schemeClr val="tx1"/>
              </a:solidFill>
              <a:ln w="14089" cap="flat">
                <a:noFill/>
                <a:prstDash val="solid"/>
                <a:miter/>
              </a:ln>
            </p:spPr>
            <p:txBody>
              <a:bodyPr rtlCol="0" anchor="ctr"/>
              <a:lstStyle/>
              <a:p>
                <a:pPr defTabSz="1097280"/>
                <a:endParaRPr lang="en-US" sz="1680">
                  <a:solidFill>
                    <a:srgbClr val="000000"/>
                  </a:solidFill>
                  <a:latin typeface="Arial"/>
                </a:endParaRPr>
              </a:p>
            </p:txBody>
          </p:sp>
          <p:sp>
            <p:nvSpPr>
              <p:cNvPr id="64" name="Freeform: Shape 63">
                <a:extLst>
                  <a:ext uri="{FF2B5EF4-FFF2-40B4-BE49-F238E27FC236}">
                    <a16:creationId xmlns:a16="http://schemas.microsoft.com/office/drawing/2014/main" id="{EA4BDD6C-1F20-40D9-AE6C-3028F64AACC2}"/>
                  </a:ext>
                </a:extLst>
              </p:cNvPr>
              <p:cNvSpPr/>
              <p:nvPr/>
            </p:nvSpPr>
            <p:spPr>
              <a:xfrm>
                <a:off x="7938569" y="1370719"/>
                <a:ext cx="197662" cy="205800"/>
              </a:xfrm>
              <a:custGeom>
                <a:avLst/>
                <a:gdLst>
                  <a:gd name="connsiteX0" fmla="*/ 163560 w 239700"/>
                  <a:gd name="connsiteY0" fmla="*/ 142410 h 249569"/>
                  <a:gd name="connsiteX1" fmla="*/ 183300 w 239700"/>
                  <a:gd name="connsiteY1" fmla="*/ 90240 h 249569"/>
                  <a:gd name="connsiteX2" fmla="*/ 183300 w 239700"/>
                  <a:gd name="connsiteY2" fmla="*/ 70500 h 249569"/>
                  <a:gd name="connsiteX3" fmla="*/ 112800 w 239700"/>
                  <a:gd name="connsiteY3" fmla="*/ 0 h 249569"/>
                  <a:gd name="connsiteX4" fmla="*/ 42300 w 239700"/>
                  <a:gd name="connsiteY4" fmla="*/ 70500 h 249569"/>
                  <a:gd name="connsiteX5" fmla="*/ 42300 w 239700"/>
                  <a:gd name="connsiteY5" fmla="*/ 90240 h 249569"/>
                  <a:gd name="connsiteX6" fmla="*/ 64860 w 239700"/>
                  <a:gd name="connsiteY6" fmla="*/ 145230 h 249569"/>
                  <a:gd name="connsiteX7" fmla="*/ 0 w 239700"/>
                  <a:gd name="connsiteY7" fmla="*/ 207270 h 249569"/>
                  <a:gd name="connsiteX8" fmla="*/ 0 w 239700"/>
                  <a:gd name="connsiteY8" fmla="*/ 249570 h 249569"/>
                  <a:gd name="connsiteX9" fmla="*/ 28200 w 239700"/>
                  <a:gd name="connsiteY9" fmla="*/ 249570 h 249569"/>
                  <a:gd name="connsiteX10" fmla="*/ 28200 w 239700"/>
                  <a:gd name="connsiteY10" fmla="*/ 207270 h 249569"/>
                  <a:gd name="connsiteX11" fmla="*/ 111390 w 239700"/>
                  <a:gd name="connsiteY11" fmla="*/ 164970 h 249569"/>
                  <a:gd name="connsiteX12" fmla="*/ 112800 w 239700"/>
                  <a:gd name="connsiteY12" fmla="*/ 164970 h 249569"/>
                  <a:gd name="connsiteX13" fmla="*/ 118440 w 239700"/>
                  <a:gd name="connsiteY13" fmla="*/ 164970 h 249569"/>
                  <a:gd name="connsiteX14" fmla="*/ 119850 w 239700"/>
                  <a:gd name="connsiteY14" fmla="*/ 164970 h 249569"/>
                  <a:gd name="connsiteX15" fmla="*/ 211500 w 239700"/>
                  <a:gd name="connsiteY15" fmla="*/ 207270 h 249569"/>
                  <a:gd name="connsiteX16" fmla="*/ 211500 w 239700"/>
                  <a:gd name="connsiteY16" fmla="*/ 249570 h 249569"/>
                  <a:gd name="connsiteX17" fmla="*/ 239700 w 239700"/>
                  <a:gd name="connsiteY17" fmla="*/ 249570 h 249569"/>
                  <a:gd name="connsiteX18" fmla="*/ 239700 w 239700"/>
                  <a:gd name="connsiteY18" fmla="*/ 207270 h 249569"/>
                  <a:gd name="connsiteX19" fmla="*/ 163560 w 239700"/>
                  <a:gd name="connsiteY19" fmla="*/ 142410 h 249569"/>
                  <a:gd name="connsiteX20" fmla="*/ 155100 w 239700"/>
                  <a:gd name="connsiteY20" fmla="*/ 90240 h 249569"/>
                  <a:gd name="connsiteX21" fmla="*/ 117030 w 239700"/>
                  <a:gd name="connsiteY21" fmla="*/ 136770 h 249569"/>
                  <a:gd name="connsiteX22" fmla="*/ 109980 w 239700"/>
                  <a:gd name="connsiteY22" fmla="*/ 136770 h 249569"/>
                  <a:gd name="connsiteX23" fmla="*/ 70500 w 239700"/>
                  <a:gd name="connsiteY23" fmla="*/ 90240 h 249569"/>
                  <a:gd name="connsiteX24" fmla="*/ 70500 w 239700"/>
                  <a:gd name="connsiteY24" fmla="*/ 70500 h 249569"/>
                  <a:gd name="connsiteX25" fmla="*/ 112800 w 239700"/>
                  <a:gd name="connsiteY25" fmla="*/ 28200 h 249569"/>
                  <a:gd name="connsiteX26" fmla="*/ 155100 w 239700"/>
                  <a:gd name="connsiteY26" fmla="*/ 70500 h 249569"/>
                  <a:gd name="connsiteX27" fmla="*/ 155100 w 239700"/>
                  <a:gd name="connsiteY27" fmla="*/ 90240 h 249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39700" h="249569">
                    <a:moveTo>
                      <a:pt x="163560" y="142410"/>
                    </a:moveTo>
                    <a:cubicBezTo>
                      <a:pt x="176250" y="128310"/>
                      <a:pt x="183300" y="109980"/>
                      <a:pt x="183300" y="90240"/>
                    </a:cubicBezTo>
                    <a:lnTo>
                      <a:pt x="183300" y="70500"/>
                    </a:lnTo>
                    <a:cubicBezTo>
                      <a:pt x="183300" y="31020"/>
                      <a:pt x="152280" y="0"/>
                      <a:pt x="112800" y="0"/>
                    </a:cubicBezTo>
                    <a:cubicBezTo>
                      <a:pt x="73320" y="0"/>
                      <a:pt x="42300" y="31020"/>
                      <a:pt x="42300" y="70500"/>
                    </a:cubicBezTo>
                    <a:lnTo>
                      <a:pt x="42300" y="90240"/>
                    </a:lnTo>
                    <a:cubicBezTo>
                      <a:pt x="42300" y="111390"/>
                      <a:pt x="50760" y="131130"/>
                      <a:pt x="64860" y="145230"/>
                    </a:cubicBezTo>
                    <a:cubicBezTo>
                      <a:pt x="31020" y="155100"/>
                      <a:pt x="0" y="174840"/>
                      <a:pt x="0" y="207270"/>
                    </a:cubicBezTo>
                    <a:lnTo>
                      <a:pt x="0" y="249570"/>
                    </a:lnTo>
                    <a:lnTo>
                      <a:pt x="28200" y="249570"/>
                    </a:lnTo>
                    <a:lnTo>
                      <a:pt x="28200" y="207270"/>
                    </a:lnTo>
                    <a:cubicBezTo>
                      <a:pt x="28200" y="184710"/>
                      <a:pt x="74730" y="167790"/>
                      <a:pt x="111390" y="164970"/>
                    </a:cubicBezTo>
                    <a:lnTo>
                      <a:pt x="112800" y="164970"/>
                    </a:lnTo>
                    <a:cubicBezTo>
                      <a:pt x="114210" y="164970"/>
                      <a:pt x="115620" y="164970"/>
                      <a:pt x="118440" y="164970"/>
                    </a:cubicBezTo>
                    <a:lnTo>
                      <a:pt x="119850" y="164970"/>
                    </a:lnTo>
                    <a:cubicBezTo>
                      <a:pt x="156510" y="164970"/>
                      <a:pt x="211500" y="183300"/>
                      <a:pt x="211500" y="207270"/>
                    </a:cubicBezTo>
                    <a:lnTo>
                      <a:pt x="211500" y="249570"/>
                    </a:lnTo>
                    <a:lnTo>
                      <a:pt x="239700" y="249570"/>
                    </a:lnTo>
                    <a:lnTo>
                      <a:pt x="239700" y="207270"/>
                    </a:lnTo>
                    <a:cubicBezTo>
                      <a:pt x="239700" y="172020"/>
                      <a:pt x="201630" y="150870"/>
                      <a:pt x="163560" y="142410"/>
                    </a:cubicBezTo>
                    <a:close/>
                    <a:moveTo>
                      <a:pt x="155100" y="90240"/>
                    </a:moveTo>
                    <a:cubicBezTo>
                      <a:pt x="156510" y="112800"/>
                      <a:pt x="139590" y="132540"/>
                      <a:pt x="117030" y="136770"/>
                    </a:cubicBezTo>
                    <a:lnTo>
                      <a:pt x="109980" y="136770"/>
                    </a:lnTo>
                    <a:cubicBezTo>
                      <a:pt x="86010" y="135360"/>
                      <a:pt x="69090" y="114210"/>
                      <a:pt x="70500" y="90240"/>
                    </a:cubicBezTo>
                    <a:lnTo>
                      <a:pt x="70500" y="70500"/>
                    </a:lnTo>
                    <a:cubicBezTo>
                      <a:pt x="70500" y="46530"/>
                      <a:pt x="88830" y="28200"/>
                      <a:pt x="112800" y="28200"/>
                    </a:cubicBezTo>
                    <a:cubicBezTo>
                      <a:pt x="136770" y="28200"/>
                      <a:pt x="155100" y="46530"/>
                      <a:pt x="155100" y="70500"/>
                    </a:cubicBezTo>
                    <a:lnTo>
                      <a:pt x="155100" y="90240"/>
                    </a:lnTo>
                    <a:close/>
                  </a:path>
                </a:pathLst>
              </a:custGeom>
              <a:solidFill>
                <a:schemeClr val="tx1"/>
              </a:solidFill>
              <a:ln w="14089" cap="flat">
                <a:noFill/>
                <a:prstDash val="solid"/>
                <a:miter/>
              </a:ln>
            </p:spPr>
            <p:txBody>
              <a:bodyPr rtlCol="0" anchor="ctr"/>
              <a:lstStyle/>
              <a:p>
                <a:pPr defTabSz="1097280"/>
                <a:endParaRPr lang="en-US" sz="1680">
                  <a:solidFill>
                    <a:srgbClr val="000000"/>
                  </a:solidFill>
                  <a:latin typeface="Arial"/>
                </a:endParaRPr>
              </a:p>
            </p:txBody>
          </p:sp>
          <p:sp>
            <p:nvSpPr>
              <p:cNvPr id="65" name="Freeform: Shape 64">
                <a:extLst>
                  <a:ext uri="{FF2B5EF4-FFF2-40B4-BE49-F238E27FC236}">
                    <a16:creationId xmlns:a16="http://schemas.microsoft.com/office/drawing/2014/main" id="{A146ED65-07FA-4973-93F6-926093BCEC92}"/>
                  </a:ext>
                </a:extLst>
              </p:cNvPr>
              <p:cNvSpPr/>
              <p:nvPr/>
            </p:nvSpPr>
            <p:spPr>
              <a:xfrm>
                <a:off x="8743684" y="1370719"/>
                <a:ext cx="197662" cy="205800"/>
              </a:xfrm>
              <a:custGeom>
                <a:avLst/>
                <a:gdLst>
                  <a:gd name="connsiteX0" fmla="*/ 163560 w 239700"/>
                  <a:gd name="connsiteY0" fmla="*/ 142410 h 249569"/>
                  <a:gd name="connsiteX1" fmla="*/ 183300 w 239700"/>
                  <a:gd name="connsiteY1" fmla="*/ 90240 h 249569"/>
                  <a:gd name="connsiteX2" fmla="*/ 183300 w 239700"/>
                  <a:gd name="connsiteY2" fmla="*/ 70500 h 249569"/>
                  <a:gd name="connsiteX3" fmla="*/ 112800 w 239700"/>
                  <a:gd name="connsiteY3" fmla="*/ 0 h 249569"/>
                  <a:gd name="connsiteX4" fmla="*/ 42300 w 239700"/>
                  <a:gd name="connsiteY4" fmla="*/ 70500 h 249569"/>
                  <a:gd name="connsiteX5" fmla="*/ 42300 w 239700"/>
                  <a:gd name="connsiteY5" fmla="*/ 90240 h 249569"/>
                  <a:gd name="connsiteX6" fmla="*/ 64860 w 239700"/>
                  <a:gd name="connsiteY6" fmla="*/ 145230 h 249569"/>
                  <a:gd name="connsiteX7" fmla="*/ 0 w 239700"/>
                  <a:gd name="connsiteY7" fmla="*/ 207270 h 249569"/>
                  <a:gd name="connsiteX8" fmla="*/ 0 w 239700"/>
                  <a:gd name="connsiteY8" fmla="*/ 249570 h 249569"/>
                  <a:gd name="connsiteX9" fmla="*/ 28200 w 239700"/>
                  <a:gd name="connsiteY9" fmla="*/ 249570 h 249569"/>
                  <a:gd name="connsiteX10" fmla="*/ 28200 w 239700"/>
                  <a:gd name="connsiteY10" fmla="*/ 207270 h 249569"/>
                  <a:gd name="connsiteX11" fmla="*/ 111390 w 239700"/>
                  <a:gd name="connsiteY11" fmla="*/ 164970 h 249569"/>
                  <a:gd name="connsiteX12" fmla="*/ 112800 w 239700"/>
                  <a:gd name="connsiteY12" fmla="*/ 164970 h 249569"/>
                  <a:gd name="connsiteX13" fmla="*/ 118440 w 239700"/>
                  <a:gd name="connsiteY13" fmla="*/ 164970 h 249569"/>
                  <a:gd name="connsiteX14" fmla="*/ 119850 w 239700"/>
                  <a:gd name="connsiteY14" fmla="*/ 164970 h 249569"/>
                  <a:gd name="connsiteX15" fmla="*/ 211500 w 239700"/>
                  <a:gd name="connsiteY15" fmla="*/ 207270 h 249569"/>
                  <a:gd name="connsiteX16" fmla="*/ 211500 w 239700"/>
                  <a:gd name="connsiteY16" fmla="*/ 249570 h 249569"/>
                  <a:gd name="connsiteX17" fmla="*/ 239700 w 239700"/>
                  <a:gd name="connsiteY17" fmla="*/ 249570 h 249569"/>
                  <a:gd name="connsiteX18" fmla="*/ 239700 w 239700"/>
                  <a:gd name="connsiteY18" fmla="*/ 207270 h 249569"/>
                  <a:gd name="connsiteX19" fmla="*/ 163560 w 239700"/>
                  <a:gd name="connsiteY19" fmla="*/ 142410 h 249569"/>
                  <a:gd name="connsiteX20" fmla="*/ 155100 w 239700"/>
                  <a:gd name="connsiteY20" fmla="*/ 90240 h 249569"/>
                  <a:gd name="connsiteX21" fmla="*/ 117030 w 239700"/>
                  <a:gd name="connsiteY21" fmla="*/ 136770 h 249569"/>
                  <a:gd name="connsiteX22" fmla="*/ 109980 w 239700"/>
                  <a:gd name="connsiteY22" fmla="*/ 136770 h 249569"/>
                  <a:gd name="connsiteX23" fmla="*/ 70500 w 239700"/>
                  <a:gd name="connsiteY23" fmla="*/ 90240 h 249569"/>
                  <a:gd name="connsiteX24" fmla="*/ 70500 w 239700"/>
                  <a:gd name="connsiteY24" fmla="*/ 70500 h 249569"/>
                  <a:gd name="connsiteX25" fmla="*/ 112800 w 239700"/>
                  <a:gd name="connsiteY25" fmla="*/ 28200 h 249569"/>
                  <a:gd name="connsiteX26" fmla="*/ 155100 w 239700"/>
                  <a:gd name="connsiteY26" fmla="*/ 70500 h 249569"/>
                  <a:gd name="connsiteX27" fmla="*/ 155100 w 239700"/>
                  <a:gd name="connsiteY27" fmla="*/ 90240 h 249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39700" h="249569">
                    <a:moveTo>
                      <a:pt x="163560" y="142410"/>
                    </a:moveTo>
                    <a:cubicBezTo>
                      <a:pt x="176250" y="128310"/>
                      <a:pt x="183300" y="109980"/>
                      <a:pt x="183300" y="90240"/>
                    </a:cubicBezTo>
                    <a:lnTo>
                      <a:pt x="183300" y="70500"/>
                    </a:lnTo>
                    <a:cubicBezTo>
                      <a:pt x="183300" y="31020"/>
                      <a:pt x="152280" y="0"/>
                      <a:pt x="112800" y="0"/>
                    </a:cubicBezTo>
                    <a:cubicBezTo>
                      <a:pt x="73320" y="0"/>
                      <a:pt x="42300" y="31020"/>
                      <a:pt x="42300" y="70500"/>
                    </a:cubicBezTo>
                    <a:lnTo>
                      <a:pt x="42300" y="90240"/>
                    </a:lnTo>
                    <a:cubicBezTo>
                      <a:pt x="42300" y="111390"/>
                      <a:pt x="50760" y="131130"/>
                      <a:pt x="64860" y="145230"/>
                    </a:cubicBezTo>
                    <a:cubicBezTo>
                      <a:pt x="31020" y="155100"/>
                      <a:pt x="0" y="174840"/>
                      <a:pt x="0" y="207270"/>
                    </a:cubicBezTo>
                    <a:lnTo>
                      <a:pt x="0" y="249570"/>
                    </a:lnTo>
                    <a:lnTo>
                      <a:pt x="28200" y="249570"/>
                    </a:lnTo>
                    <a:lnTo>
                      <a:pt x="28200" y="207270"/>
                    </a:lnTo>
                    <a:cubicBezTo>
                      <a:pt x="28200" y="184710"/>
                      <a:pt x="74730" y="167790"/>
                      <a:pt x="111390" y="164970"/>
                    </a:cubicBezTo>
                    <a:lnTo>
                      <a:pt x="112800" y="164970"/>
                    </a:lnTo>
                    <a:cubicBezTo>
                      <a:pt x="114210" y="164970"/>
                      <a:pt x="115620" y="164970"/>
                      <a:pt x="118440" y="164970"/>
                    </a:cubicBezTo>
                    <a:lnTo>
                      <a:pt x="119850" y="164970"/>
                    </a:lnTo>
                    <a:cubicBezTo>
                      <a:pt x="156510" y="164970"/>
                      <a:pt x="211500" y="183300"/>
                      <a:pt x="211500" y="207270"/>
                    </a:cubicBezTo>
                    <a:lnTo>
                      <a:pt x="211500" y="249570"/>
                    </a:lnTo>
                    <a:lnTo>
                      <a:pt x="239700" y="249570"/>
                    </a:lnTo>
                    <a:lnTo>
                      <a:pt x="239700" y="207270"/>
                    </a:lnTo>
                    <a:cubicBezTo>
                      <a:pt x="239700" y="172020"/>
                      <a:pt x="201630" y="150870"/>
                      <a:pt x="163560" y="142410"/>
                    </a:cubicBezTo>
                    <a:close/>
                    <a:moveTo>
                      <a:pt x="155100" y="90240"/>
                    </a:moveTo>
                    <a:cubicBezTo>
                      <a:pt x="156510" y="112800"/>
                      <a:pt x="139590" y="132540"/>
                      <a:pt x="117030" y="136770"/>
                    </a:cubicBezTo>
                    <a:lnTo>
                      <a:pt x="109980" y="136770"/>
                    </a:lnTo>
                    <a:cubicBezTo>
                      <a:pt x="86010" y="135360"/>
                      <a:pt x="69090" y="114210"/>
                      <a:pt x="70500" y="90240"/>
                    </a:cubicBezTo>
                    <a:lnTo>
                      <a:pt x="70500" y="70500"/>
                    </a:lnTo>
                    <a:cubicBezTo>
                      <a:pt x="70500" y="46530"/>
                      <a:pt x="88830" y="28200"/>
                      <a:pt x="112800" y="28200"/>
                    </a:cubicBezTo>
                    <a:cubicBezTo>
                      <a:pt x="136770" y="28200"/>
                      <a:pt x="155100" y="46530"/>
                      <a:pt x="155100" y="70500"/>
                    </a:cubicBezTo>
                    <a:lnTo>
                      <a:pt x="155100" y="90240"/>
                    </a:lnTo>
                    <a:close/>
                  </a:path>
                </a:pathLst>
              </a:custGeom>
              <a:solidFill>
                <a:schemeClr val="tx1"/>
              </a:solidFill>
              <a:ln w="14089" cap="flat">
                <a:noFill/>
                <a:prstDash val="solid"/>
                <a:miter/>
              </a:ln>
            </p:spPr>
            <p:txBody>
              <a:bodyPr rtlCol="0" anchor="ctr"/>
              <a:lstStyle/>
              <a:p>
                <a:pPr defTabSz="1097280"/>
                <a:endParaRPr lang="en-US" sz="1680">
                  <a:solidFill>
                    <a:srgbClr val="000000"/>
                  </a:solidFill>
                  <a:latin typeface="Arial"/>
                </a:endParaRPr>
              </a:p>
            </p:txBody>
          </p:sp>
        </p:grpSp>
        <p:grpSp>
          <p:nvGrpSpPr>
            <p:cNvPr id="34" name="Group 33">
              <a:extLst>
                <a:ext uri="{FF2B5EF4-FFF2-40B4-BE49-F238E27FC236}">
                  <a16:creationId xmlns:a16="http://schemas.microsoft.com/office/drawing/2014/main" id="{65679131-6BC5-4E01-A8DD-CC074578FF9D}"/>
                </a:ext>
              </a:extLst>
            </p:cNvPr>
            <p:cNvGrpSpPr/>
            <p:nvPr/>
          </p:nvGrpSpPr>
          <p:grpSpPr>
            <a:xfrm>
              <a:off x="5177606" y="2157632"/>
              <a:ext cx="2312216" cy="263209"/>
              <a:chOff x="7133453" y="1370719"/>
              <a:chExt cx="1807893" cy="205800"/>
            </a:xfrm>
          </p:grpSpPr>
          <p:sp>
            <p:nvSpPr>
              <p:cNvPr id="60" name="Freeform: Shape 59">
                <a:extLst>
                  <a:ext uri="{FF2B5EF4-FFF2-40B4-BE49-F238E27FC236}">
                    <a16:creationId xmlns:a16="http://schemas.microsoft.com/office/drawing/2014/main" id="{00654320-F03D-492B-B93A-D9DC24235CAC}"/>
                  </a:ext>
                </a:extLst>
              </p:cNvPr>
              <p:cNvSpPr/>
              <p:nvPr/>
            </p:nvSpPr>
            <p:spPr>
              <a:xfrm>
                <a:off x="7133453" y="1370719"/>
                <a:ext cx="197662" cy="205800"/>
              </a:xfrm>
              <a:custGeom>
                <a:avLst/>
                <a:gdLst>
                  <a:gd name="connsiteX0" fmla="*/ 163560 w 239700"/>
                  <a:gd name="connsiteY0" fmla="*/ 142410 h 249569"/>
                  <a:gd name="connsiteX1" fmla="*/ 183300 w 239700"/>
                  <a:gd name="connsiteY1" fmla="*/ 90240 h 249569"/>
                  <a:gd name="connsiteX2" fmla="*/ 183300 w 239700"/>
                  <a:gd name="connsiteY2" fmla="*/ 70500 h 249569"/>
                  <a:gd name="connsiteX3" fmla="*/ 112800 w 239700"/>
                  <a:gd name="connsiteY3" fmla="*/ 0 h 249569"/>
                  <a:gd name="connsiteX4" fmla="*/ 42300 w 239700"/>
                  <a:gd name="connsiteY4" fmla="*/ 70500 h 249569"/>
                  <a:gd name="connsiteX5" fmla="*/ 42300 w 239700"/>
                  <a:gd name="connsiteY5" fmla="*/ 90240 h 249569"/>
                  <a:gd name="connsiteX6" fmla="*/ 64860 w 239700"/>
                  <a:gd name="connsiteY6" fmla="*/ 145230 h 249569"/>
                  <a:gd name="connsiteX7" fmla="*/ 0 w 239700"/>
                  <a:gd name="connsiteY7" fmla="*/ 207270 h 249569"/>
                  <a:gd name="connsiteX8" fmla="*/ 0 w 239700"/>
                  <a:gd name="connsiteY8" fmla="*/ 249570 h 249569"/>
                  <a:gd name="connsiteX9" fmla="*/ 28200 w 239700"/>
                  <a:gd name="connsiteY9" fmla="*/ 249570 h 249569"/>
                  <a:gd name="connsiteX10" fmla="*/ 28200 w 239700"/>
                  <a:gd name="connsiteY10" fmla="*/ 207270 h 249569"/>
                  <a:gd name="connsiteX11" fmla="*/ 111390 w 239700"/>
                  <a:gd name="connsiteY11" fmla="*/ 164970 h 249569"/>
                  <a:gd name="connsiteX12" fmla="*/ 112800 w 239700"/>
                  <a:gd name="connsiteY12" fmla="*/ 164970 h 249569"/>
                  <a:gd name="connsiteX13" fmla="*/ 118440 w 239700"/>
                  <a:gd name="connsiteY13" fmla="*/ 164970 h 249569"/>
                  <a:gd name="connsiteX14" fmla="*/ 119850 w 239700"/>
                  <a:gd name="connsiteY14" fmla="*/ 164970 h 249569"/>
                  <a:gd name="connsiteX15" fmla="*/ 211500 w 239700"/>
                  <a:gd name="connsiteY15" fmla="*/ 207270 h 249569"/>
                  <a:gd name="connsiteX16" fmla="*/ 211500 w 239700"/>
                  <a:gd name="connsiteY16" fmla="*/ 249570 h 249569"/>
                  <a:gd name="connsiteX17" fmla="*/ 239700 w 239700"/>
                  <a:gd name="connsiteY17" fmla="*/ 249570 h 249569"/>
                  <a:gd name="connsiteX18" fmla="*/ 239700 w 239700"/>
                  <a:gd name="connsiteY18" fmla="*/ 207270 h 249569"/>
                  <a:gd name="connsiteX19" fmla="*/ 163560 w 239700"/>
                  <a:gd name="connsiteY19" fmla="*/ 142410 h 249569"/>
                  <a:gd name="connsiteX20" fmla="*/ 155100 w 239700"/>
                  <a:gd name="connsiteY20" fmla="*/ 90240 h 249569"/>
                  <a:gd name="connsiteX21" fmla="*/ 117030 w 239700"/>
                  <a:gd name="connsiteY21" fmla="*/ 136770 h 249569"/>
                  <a:gd name="connsiteX22" fmla="*/ 109980 w 239700"/>
                  <a:gd name="connsiteY22" fmla="*/ 136770 h 249569"/>
                  <a:gd name="connsiteX23" fmla="*/ 70500 w 239700"/>
                  <a:gd name="connsiteY23" fmla="*/ 90240 h 249569"/>
                  <a:gd name="connsiteX24" fmla="*/ 70500 w 239700"/>
                  <a:gd name="connsiteY24" fmla="*/ 70500 h 249569"/>
                  <a:gd name="connsiteX25" fmla="*/ 112800 w 239700"/>
                  <a:gd name="connsiteY25" fmla="*/ 28200 h 249569"/>
                  <a:gd name="connsiteX26" fmla="*/ 155100 w 239700"/>
                  <a:gd name="connsiteY26" fmla="*/ 70500 h 249569"/>
                  <a:gd name="connsiteX27" fmla="*/ 155100 w 239700"/>
                  <a:gd name="connsiteY27" fmla="*/ 90240 h 249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39700" h="249569">
                    <a:moveTo>
                      <a:pt x="163560" y="142410"/>
                    </a:moveTo>
                    <a:cubicBezTo>
                      <a:pt x="176250" y="128310"/>
                      <a:pt x="183300" y="109980"/>
                      <a:pt x="183300" y="90240"/>
                    </a:cubicBezTo>
                    <a:lnTo>
                      <a:pt x="183300" y="70500"/>
                    </a:lnTo>
                    <a:cubicBezTo>
                      <a:pt x="183300" y="31020"/>
                      <a:pt x="152280" y="0"/>
                      <a:pt x="112800" y="0"/>
                    </a:cubicBezTo>
                    <a:cubicBezTo>
                      <a:pt x="73320" y="0"/>
                      <a:pt x="42300" y="31020"/>
                      <a:pt x="42300" y="70500"/>
                    </a:cubicBezTo>
                    <a:lnTo>
                      <a:pt x="42300" y="90240"/>
                    </a:lnTo>
                    <a:cubicBezTo>
                      <a:pt x="42300" y="111390"/>
                      <a:pt x="50760" y="131130"/>
                      <a:pt x="64860" y="145230"/>
                    </a:cubicBezTo>
                    <a:cubicBezTo>
                      <a:pt x="31020" y="155100"/>
                      <a:pt x="0" y="174840"/>
                      <a:pt x="0" y="207270"/>
                    </a:cubicBezTo>
                    <a:lnTo>
                      <a:pt x="0" y="249570"/>
                    </a:lnTo>
                    <a:lnTo>
                      <a:pt x="28200" y="249570"/>
                    </a:lnTo>
                    <a:lnTo>
                      <a:pt x="28200" y="207270"/>
                    </a:lnTo>
                    <a:cubicBezTo>
                      <a:pt x="28200" y="184710"/>
                      <a:pt x="74730" y="167790"/>
                      <a:pt x="111390" y="164970"/>
                    </a:cubicBezTo>
                    <a:lnTo>
                      <a:pt x="112800" y="164970"/>
                    </a:lnTo>
                    <a:cubicBezTo>
                      <a:pt x="114210" y="164970"/>
                      <a:pt x="115620" y="164970"/>
                      <a:pt x="118440" y="164970"/>
                    </a:cubicBezTo>
                    <a:lnTo>
                      <a:pt x="119850" y="164970"/>
                    </a:lnTo>
                    <a:cubicBezTo>
                      <a:pt x="156510" y="164970"/>
                      <a:pt x="211500" y="183300"/>
                      <a:pt x="211500" y="207270"/>
                    </a:cubicBezTo>
                    <a:lnTo>
                      <a:pt x="211500" y="249570"/>
                    </a:lnTo>
                    <a:lnTo>
                      <a:pt x="239700" y="249570"/>
                    </a:lnTo>
                    <a:lnTo>
                      <a:pt x="239700" y="207270"/>
                    </a:lnTo>
                    <a:cubicBezTo>
                      <a:pt x="239700" y="172020"/>
                      <a:pt x="201630" y="150870"/>
                      <a:pt x="163560" y="142410"/>
                    </a:cubicBezTo>
                    <a:close/>
                    <a:moveTo>
                      <a:pt x="155100" y="90240"/>
                    </a:moveTo>
                    <a:cubicBezTo>
                      <a:pt x="156510" y="112800"/>
                      <a:pt x="139590" y="132540"/>
                      <a:pt x="117030" y="136770"/>
                    </a:cubicBezTo>
                    <a:lnTo>
                      <a:pt x="109980" y="136770"/>
                    </a:lnTo>
                    <a:cubicBezTo>
                      <a:pt x="86010" y="135360"/>
                      <a:pt x="69090" y="114210"/>
                      <a:pt x="70500" y="90240"/>
                    </a:cubicBezTo>
                    <a:lnTo>
                      <a:pt x="70500" y="70500"/>
                    </a:lnTo>
                    <a:cubicBezTo>
                      <a:pt x="70500" y="46530"/>
                      <a:pt x="88830" y="28200"/>
                      <a:pt x="112800" y="28200"/>
                    </a:cubicBezTo>
                    <a:cubicBezTo>
                      <a:pt x="136770" y="28200"/>
                      <a:pt x="155100" y="46530"/>
                      <a:pt x="155100" y="70500"/>
                    </a:cubicBezTo>
                    <a:lnTo>
                      <a:pt x="155100" y="90240"/>
                    </a:lnTo>
                    <a:close/>
                  </a:path>
                </a:pathLst>
              </a:custGeom>
              <a:solidFill>
                <a:schemeClr val="tx1"/>
              </a:solidFill>
              <a:ln w="14089" cap="flat">
                <a:noFill/>
                <a:prstDash val="solid"/>
                <a:miter/>
              </a:ln>
            </p:spPr>
            <p:txBody>
              <a:bodyPr rtlCol="0" anchor="ctr"/>
              <a:lstStyle/>
              <a:p>
                <a:pPr defTabSz="1097280"/>
                <a:endParaRPr lang="en-US" sz="1680">
                  <a:solidFill>
                    <a:srgbClr val="000000"/>
                  </a:solidFill>
                  <a:latin typeface="Arial"/>
                </a:endParaRPr>
              </a:p>
            </p:txBody>
          </p:sp>
          <p:sp>
            <p:nvSpPr>
              <p:cNvPr id="61" name="Freeform: Shape 60">
                <a:extLst>
                  <a:ext uri="{FF2B5EF4-FFF2-40B4-BE49-F238E27FC236}">
                    <a16:creationId xmlns:a16="http://schemas.microsoft.com/office/drawing/2014/main" id="{D381F2E6-E649-4180-A107-3641E19EF584}"/>
                  </a:ext>
                </a:extLst>
              </p:cNvPr>
              <p:cNvSpPr/>
              <p:nvPr/>
            </p:nvSpPr>
            <p:spPr>
              <a:xfrm>
                <a:off x="7938569" y="1370719"/>
                <a:ext cx="197662" cy="205800"/>
              </a:xfrm>
              <a:custGeom>
                <a:avLst/>
                <a:gdLst>
                  <a:gd name="connsiteX0" fmla="*/ 163560 w 239700"/>
                  <a:gd name="connsiteY0" fmla="*/ 142410 h 249569"/>
                  <a:gd name="connsiteX1" fmla="*/ 183300 w 239700"/>
                  <a:gd name="connsiteY1" fmla="*/ 90240 h 249569"/>
                  <a:gd name="connsiteX2" fmla="*/ 183300 w 239700"/>
                  <a:gd name="connsiteY2" fmla="*/ 70500 h 249569"/>
                  <a:gd name="connsiteX3" fmla="*/ 112800 w 239700"/>
                  <a:gd name="connsiteY3" fmla="*/ 0 h 249569"/>
                  <a:gd name="connsiteX4" fmla="*/ 42300 w 239700"/>
                  <a:gd name="connsiteY4" fmla="*/ 70500 h 249569"/>
                  <a:gd name="connsiteX5" fmla="*/ 42300 w 239700"/>
                  <a:gd name="connsiteY5" fmla="*/ 90240 h 249569"/>
                  <a:gd name="connsiteX6" fmla="*/ 64860 w 239700"/>
                  <a:gd name="connsiteY6" fmla="*/ 145230 h 249569"/>
                  <a:gd name="connsiteX7" fmla="*/ 0 w 239700"/>
                  <a:gd name="connsiteY7" fmla="*/ 207270 h 249569"/>
                  <a:gd name="connsiteX8" fmla="*/ 0 w 239700"/>
                  <a:gd name="connsiteY8" fmla="*/ 249570 h 249569"/>
                  <a:gd name="connsiteX9" fmla="*/ 28200 w 239700"/>
                  <a:gd name="connsiteY9" fmla="*/ 249570 h 249569"/>
                  <a:gd name="connsiteX10" fmla="*/ 28200 w 239700"/>
                  <a:gd name="connsiteY10" fmla="*/ 207270 h 249569"/>
                  <a:gd name="connsiteX11" fmla="*/ 111390 w 239700"/>
                  <a:gd name="connsiteY11" fmla="*/ 164970 h 249569"/>
                  <a:gd name="connsiteX12" fmla="*/ 112800 w 239700"/>
                  <a:gd name="connsiteY12" fmla="*/ 164970 h 249569"/>
                  <a:gd name="connsiteX13" fmla="*/ 118440 w 239700"/>
                  <a:gd name="connsiteY13" fmla="*/ 164970 h 249569"/>
                  <a:gd name="connsiteX14" fmla="*/ 119850 w 239700"/>
                  <a:gd name="connsiteY14" fmla="*/ 164970 h 249569"/>
                  <a:gd name="connsiteX15" fmla="*/ 211500 w 239700"/>
                  <a:gd name="connsiteY15" fmla="*/ 207270 h 249569"/>
                  <a:gd name="connsiteX16" fmla="*/ 211500 w 239700"/>
                  <a:gd name="connsiteY16" fmla="*/ 249570 h 249569"/>
                  <a:gd name="connsiteX17" fmla="*/ 239700 w 239700"/>
                  <a:gd name="connsiteY17" fmla="*/ 249570 h 249569"/>
                  <a:gd name="connsiteX18" fmla="*/ 239700 w 239700"/>
                  <a:gd name="connsiteY18" fmla="*/ 207270 h 249569"/>
                  <a:gd name="connsiteX19" fmla="*/ 163560 w 239700"/>
                  <a:gd name="connsiteY19" fmla="*/ 142410 h 249569"/>
                  <a:gd name="connsiteX20" fmla="*/ 155100 w 239700"/>
                  <a:gd name="connsiteY20" fmla="*/ 90240 h 249569"/>
                  <a:gd name="connsiteX21" fmla="*/ 117030 w 239700"/>
                  <a:gd name="connsiteY21" fmla="*/ 136770 h 249569"/>
                  <a:gd name="connsiteX22" fmla="*/ 109980 w 239700"/>
                  <a:gd name="connsiteY22" fmla="*/ 136770 h 249569"/>
                  <a:gd name="connsiteX23" fmla="*/ 70500 w 239700"/>
                  <a:gd name="connsiteY23" fmla="*/ 90240 h 249569"/>
                  <a:gd name="connsiteX24" fmla="*/ 70500 w 239700"/>
                  <a:gd name="connsiteY24" fmla="*/ 70500 h 249569"/>
                  <a:gd name="connsiteX25" fmla="*/ 112800 w 239700"/>
                  <a:gd name="connsiteY25" fmla="*/ 28200 h 249569"/>
                  <a:gd name="connsiteX26" fmla="*/ 155100 w 239700"/>
                  <a:gd name="connsiteY26" fmla="*/ 70500 h 249569"/>
                  <a:gd name="connsiteX27" fmla="*/ 155100 w 239700"/>
                  <a:gd name="connsiteY27" fmla="*/ 90240 h 249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39700" h="249569">
                    <a:moveTo>
                      <a:pt x="163560" y="142410"/>
                    </a:moveTo>
                    <a:cubicBezTo>
                      <a:pt x="176250" y="128310"/>
                      <a:pt x="183300" y="109980"/>
                      <a:pt x="183300" y="90240"/>
                    </a:cubicBezTo>
                    <a:lnTo>
                      <a:pt x="183300" y="70500"/>
                    </a:lnTo>
                    <a:cubicBezTo>
                      <a:pt x="183300" y="31020"/>
                      <a:pt x="152280" y="0"/>
                      <a:pt x="112800" y="0"/>
                    </a:cubicBezTo>
                    <a:cubicBezTo>
                      <a:pt x="73320" y="0"/>
                      <a:pt x="42300" y="31020"/>
                      <a:pt x="42300" y="70500"/>
                    </a:cubicBezTo>
                    <a:lnTo>
                      <a:pt x="42300" y="90240"/>
                    </a:lnTo>
                    <a:cubicBezTo>
                      <a:pt x="42300" y="111390"/>
                      <a:pt x="50760" y="131130"/>
                      <a:pt x="64860" y="145230"/>
                    </a:cubicBezTo>
                    <a:cubicBezTo>
                      <a:pt x="31020" y="155100"/>
                      <a:pt x="0" y="174840"/>
                      <a:pt x="0" y="207270"/>
                    </a:cubicBezTo>
                    <a:lnTo>
                      <a:pt x="0" y="249570"/>
                    </a:lnTo>
                    <a:lnTo>
                      <a:pt x="28200" y="249570"/>
                    </a:lnTo>
                    <a:lnTo>
                      <a:pt x="28200" y="207270"/>
                    </a:lnTo>
                    <a:cubicBezTo>
                      <a:pt x="28200" y="184710"/>
                      <a:pt x="74730" y="167790"/>
                      <a:pt x="111390" y="164970"/>
                    </a:cubicBezTo>
                    <a:lnTo>
                      <a:pt x="112800" y="164970"/>
                    </a:lnTo>
                    <a:cubicBezTo>
                      <a:pt x="114210" y="164970"/>
                      <a:pt x="115620" y="164970"/>
                      <a:pt x="118440" y="164970"/>
                    </a:cubicBezTo>
                    <a:lnTo>
                      <a:pt x="119850" y="164970"/>
                    </a:lnTo>
                    <a:cubicBezTo>
                      <a:pt x="156510" y="164970"/>
                      <a:pt x="211500" y="183300"/>
                      <a:pt x="211500" y="207270"/>
                    </a:cubicBezTo>
                    <a:lnTo>
                      <a:pt x="211500" y="249570"/>
                    </a:lnTo>
                    <a:lnTo>
                      <a:pt x="239700" y="249570"/>
                    </a:lnTo>
                    <a:lnTo>
                      <a:pt x="239700" y="207270"/>
                    </a:lnTo>
                    <a:cubicBezTo>
                      <a:pt x="239700" y="172020"/>
                      <a:pt x="201630" y="150870"/>
                      <a:pt x="163560" y="142410"/>
                    </a:cubicBezTo>
                    <a:close/>
                    <a:moveTo>
                      <a:pt x="155100" y="90240"/>
                    </a:moveTo>
                    <a:cubicBezTo>
                      <a:pt x="156510" y="112800"/>
                      <a:pt x="139590" y="132540"/>
                      <a:pt x="117030" y="136770"/>
                    </a:cubicBezTo>
                    <a:lnTo>
                      <a:pt x="109980" y="136770"/>
                    </a:lnTo>
                    <a:cubicBezTo>
                      <a:pt x="86010" y="135360"/>
                      <a:pt x="69090" y="114210"/>
                      <a:pt x="70500" y="90240"/>
                    </a:cubicBezTo>
                    <a:lnTo>
                      <a:pt x="70500" y="70500"/>
                    </a:lnTo>
                    <a:cubicBezTo>
                      <a:pt x="70500" y="46530"/>
                      <a:pt x="88830" y="28200"/>
                      <a:pt x="112800" y="28200"/>
                    </a:cubicBezTo>
                    <a:cubicBezTo>
                      <a:pt x="136770" y="28200"/>
                      <a:pt x="155100" y="46530"/>
                      <a:pt x="155100" y="70500"/>
                    </a:cubicBezTo>
                    <a:lnTo>
                      <a:pt x="155100" y="90240"/>
                    </a:lnTo>
                    <a:close/>
                  </a:path>
                </a:pathLst>
              </a:custGeom>
              <a:solidFill>
                <a:schemeClr val="tx1"/>
              </a:solidFill>
              <a:ln w="14089" cap="flat">
                <a:noFill/>
                <a:prstDash val="solid"/>
                <a:miter/>
              </a:ln>
            </p:spPr>
            <p:txBody>
              <a:bodyPr rtlCol="0" anchor="ctr"/>
              <a:lstStyle/>
              <a:p>
                <a:pPr defTabSz="1097280"/>
                <a:endParaRPr lang="en-US" sz="1680">
                  <a:solidFill>
                    <a:srgbClr val="000000"/>
                  </a:solidFill>
                  <a:latin typeface="Arial"/>
                </a:endParaRPr>
              </a:p>
            </p:txBody>
          </p:sp>
          <p:sp>
            <p:nvSpPr>
              <p:cNvPr id="62" name="Freeform: Shape 61">
                <a:extLst>
                  <a:ext uri="{FF2B5EF4-FFF2-40B4-BE49-F238E27FC236}">
                    <a16:creationId xmlns:a16="http://schemas.microsoft.com/office/drawing/2014/main" id="{099C7B66-59CF-4924-A6A9-3F8EC096EA25}"/>
                  </a:ext>
                </a:extLst>
              </p:cNvPr>
              <p:cNvSpPr/>
              <p:nvPr/>
            </p:nvSpPr>
            <p:spPr>
              <a:xfrm>
                <a:off x="8743684" y="1370719"/>
                <a:ext cx="197662" cy="205800"/>
              </a:xfrm>
              <a:custGeom>
                <a:avLst/>
                <a:gdLst>
                  <a:gd name="connsiteX0" fmla="*/ 163560 w 239700"/>
                  <a:gd name="connsiteY0" fmla="*/ 142410 h 249569"/>
                  <a:gd name="connsiteX1" fmla="*/ 183300 w 239700"/>
                  <a:gd name="connsiteY1" fmla="*/ 90240 h 249569"/>
                  <a:gd name="connsiteX2" fmla="*/ 183300 w 239700"/>
                  <a:gd name="connsiteY2" fmla="*/ 70500 h 249569"/>
                  <a:gd name="connsiteX3" fmla="*/ 112800 w 239700"/>
                  <a:gd name="connsiteY3" fmla="*/ 0 h 249569"/>
                  <a:gd name="connsiteX4" fmla="*/ 42300 w 239700"/>
                  <a:gd name="connsiteY4" fmla="*/ 70500 h 249569"/>
                  <a:gd name="connsiteX5" fmla="*/ 42300 w 239700"/>
                  <a:gd name="connsiteY5" fmla="*/ 90240 h 249569"/>
                  <a:gd name="connsiteX6" fmla="*/ 64860 w 239700"/>
                  <a:gd name="connsiteY6" fmla="*/ 145230 h 249569"/>
                  <a:gd name="connsiteX7" fmla="*/ 0 w 239700"/>
                  <a:gd name="connsiteY7" fmla="*/ 207270 h 249569"/>
                  <a:gd name="connsiteX8" fmla="*/ 0 w 239700"/>
                  <a:gd name="connsiteY8" fmla="*/ 249570 h 249569"/>
                  <a:gd name="connsiteX9" fmla="*/ 28200 w 239700"/>
                  <a:gd name="connsiteY9" fmla="*/ 249570 h 249569"/>
                  <a:gd name="connsiteX10" fmla="*/ 28200 w 239700"/>
                  <a:gd name="connsiteY10" fmla="*/ 207270 h 249569"/>
                  <a:gd name="connsiteX11" fmla="*/ 111390 w 239700"/>
                  <a:gd name="connsiteY11" fmla="*/ 164970 h 249569"/>
                  <a:gd name="connsiteX12" fmla="*/ 112800 w 239700"/>
                  <a:gd name="connsiteY12" fmla="*/ 164970 h 249569"/>
                  <a:gd name="connsiteX13" fmla="*/ 118440 w 239700"/>
                  <a:gd name="connsiteY13" fmla="*/ 164970 h 249569"/>
                  <a:gd name="connsiteX14" fmla="*/ 119850 w 239700"/>
                  <a:gd name="connsiteY14" fmla="*/ 164970 h 249569"/>
                  <a:gd name="connsiteX15" fmla="*/ 211500 w 239700"/>
                  <a:gd name="connsiteY15" fmla="*/ 207270 h 249569"/>
                  <a:gd name="connsiteX16" fmla="*/ 211500 w 239700"/>
                  <a:gd name="connsiteY16" fmla="*/ 249570 h 249569"/>
                  <a:gd name="connsiteX17" fmla="*/ 239700 w 239700"/>
                  <a:gd name="connsiteY17" fmla="*/ 249570 h 249569"/>
                  <a:gd name="connsiteX18" fmla="*/ 239700 w 239700"/>
                  <a:gd name="connsiteY18" fmla="*/ 207270 h 249569"/>
                  <a:gd name="connsiteX19" fmla="*/ 163560 w 239700"/>
                  <a:gd name="connsiteY19" fmla="*/ 142410 h 249569"/>
                  <a:gd name="connsiteX20" fmla="*/ 155100 w 239700"/>
                  <a:gd name="connsiteY20" fmla="*/ 90240 h 249569"/>
                  <a:gd name="connsiteX21" fmla="*/ 117030 w 239700"/>
                  <a:gd name="connsiteY21" fmla="*/ 136770 h 249569"/>
                  <a:gd name="connsiteX22" fmla="*/ 109980 w 239700"/>
                  <a:gd name="connsiteY22" fmla="*/ 136770 h 249569"/>
                  <a:gd name="connsiteX23" fmla="*/ 70500 w 239700"/>
                  <a:gd name="connsiteY23" fmla="*/ 90240 h 249569"/>
                  <a:gd name="connsiteX24" fmla="*/ 70500 w 239700"/>
                  <a:gd name="connsiteY24" fmla="*/ 70500 h 249569"/>
                  <a:gd name="connsiteX25" fmla="*/ 112800 w 239700"/>
                  <a:gd name="connsiteY25" fmla="*/ 28200 h 249569"/>
                  <a:gd name="connsiteX26" fmla="*/ 155100 w 239700"/>
                  <a:gd name="connsiteY26" fmla="*/ 70500 h 249569"/>
                  <a:gd name="connsiteX27" fmla="*/ 155100 w 239700"/>
                  <a:gd name="connsiteY27" fmla="*/ 90240 h 249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39700" h="249569">
                    <a:moveTo>
                      <a:pt x="163560" y="142410"/>
                    </a:moveTo>
                    <a:cubicBezTo>
                      <a:pt x="176250" y="128310"/>
                      <a:pt x="183300" y="109980"/>
                      <a:pt x="183300" y="90240"/>
                    </a:cubicBezTo>
                    <a:lnTo>
                      <a:pt x="183300" y="70500"/>
                    </a:lnTo>
                    <a:cubicBezTo>
                      <a:pt x="183300" y="31020"/>
                      <a:pt x="152280" y="0"/>
                      <a:pt x="112800" y="0"/>
                    </a:cubicBezTo>
                    <a:cubicBezTo>
                      <a:pt x="73320" y="0"/>
                      <a:pt x="42300" y="31020"/>
                      <a:pt x="42300" y="70500"/>
                    </a:cubicBezTo>
                    <a:lnTo>
                      <a:pt x="42300" y="90240"/>
                    </a:lnTo>
                    <a:cubicBezTo>
                      <a:pt x="42300" y="111390"/>
                      <a:pt x="50760" y="131130"/>
                      <a:pt x="64860" y="145230"/>
                    </a:cubicBezTo>
                    <a:cubicBezTo>
                      <a:pt x="31020" y="155100"/>
                      <a:pt x="0" y="174840"/>
                      <a:pt x="0" y="207270"/>
                    </a:cubicBezTo>
                    <a:lnTo>
                      <a:pt x="0" y="249570"/>
                    </a:lnTo>
                    <a:lnTo>
                      <a:pt x="28200" y="249570"/>
                    </a:lnTo>
                    <a:lnTo>
                      <a:pt x="28200" y="207270"/>
                    </a:lnTo>
                    <a:cubicBezTo>
                      <a:pt x="28200" y="184710"/>
                      <a:pt x="74730" y="167790"/>
                      <a:pt x="111390" y="164970"/>
                    </a:cubicBezTo>
                    <a:lnTo>
                      <a:pt x="112800" y="164970"/>
                    </a:lnTo>
                    <a:cubicBezTo>
                      <a:pt x="114210" y="164970"/>
                      <a:pt x="115620" y="164970"/>
                      <a:pt x="118440" y="164970"/>
                    </a:cubicBezTo>
                    <a:lnTo>
                      <a:pt x="119850" y="164970"/>
                    </a:lnTo>
                    <a:cubicBezTo>
                      <a:pt x="156510" y="164970"/>
                      <a:pt x="211500" y="183300"/>
                      <a:pt x="211500" y="207270"/>
                    </a:cubicBezTo>
                    <a:lnTo>
                      <a:pt x="211500" y="249570"/>
                    </a:lnTo>
                    <a:lnTo>
                      <a:pt x="239700" y="249570"/>
                    </a:lnTo>
                    <a:lnTo>
                      <a:pt x="239700" y="207270"/>
                    </a:lnTo>
                    <a:cubicBezTo>
                      <a:pt x="239700" y="172020"/>
                      <a:pt x="201630" y="150870"/>
                      <a:pt x="163560" y="142410"/>
                    </a:cubicBezTo>
                    <a:close/>
                    <a:moveTo>
                      <a:pt x="155100" y="90240"/>
                    </a:moveTo>
                    <a:cubicBezTo>
                      <a:pt x="156510" y="112800"/>
                      <a:pt x="139590" y="132540"/>
                      <a:pt x="117030" y="136770"/>
                    </a:cubicBezTo>
                    <a:lnTo>
                      <a:pt x="109980" y="136770"/>
                    </a:lnTo>
                    <a:cubicBezTo>
                      <a:pt x="86010" y="135360"/>
                      <a:pt x="69090" y="114210"/>
                      <a:pt x="70500" y="90240"/>
                    </a:cubicBezTo>
                    <a:lnTo>
                      <a:pt x="70500" y="70500"/>
                    </a:lnTo>
                    <a:cubicBezTo>
                      <a:pt x="70500" y="46530"/>
                      <a:pt x="88830" y="28200"/>
                      <a:pt x="112800" y="28200"/>
                    </a:cubicBezTo>
                    <a:cubicBezTo>
                      <a:pt x="136770" y="28200"/>
                      <a:pt x="155100" y="46530"/>
                      <a:pt x="155100" y="70500"/>
                    </a:cubicBezTo>
                    <a:lnTo>
                      <a:pt x="155100" y="90240"/>
                    </a:lnTo>
                    <a:close/>
                  </a:path>
                </a:pathLst>
              </a:custGeom>
              <a:solidFill>
                <a:schemeClr val="tx1"/>
              </a:solidFill>
              <a:ln w="14089" cap="flat">
                <a:noFill/>
                <a:prstDash val="solid"/>
                <a:miter/>
              </a:ln>
            </p:spPr>
            <p:txBody>
              <a:bodyPr rtlCol="0" anchor="ctr"/>
              <a:lstStyle/>
              <a:p>
                <a:pPr defTabSz="1097280"/>
                <a:endParaRPr lang="en-US" sz="1680">
                  <a:solidFill>
                    <a:srgbClr val="000000"/>
                  </a:solidFill>
                  <a:latin typeface="Arial"/>
                </a:endParaRPr>
              </a:p>
            </p:txBody>
          </p:sp>
        </p:grpSp>
        <p:sp>
          <p:nvSpPr>
            <p:cNvPr id="35" name="Freeform: Shape 34">
              <a:extLst>
                <a:ext uri="{FF2B5EF4-FFF2-40B4-BE49-F238E27FC236}">
                  <a16:creationId xmlns:a16="http://schemas.microsoft.com/office/drawing/2014/main" id="{F57F90D9-F86C-44BA-897F-91543E989A27}"/>
                </a:ext>
              </a:extLst>
            </p:cNvPr>
            <p:cNvSpPr/>
            <p:nvPr/>
          </p:nvSpPr>
          <p:spPr>
            <a:xfrm>
              <a:off x="4745357" y="2807478"/>
              <a:ext cx="252801" cy="263209"/>
            </a:xfrm>
            <a:custGeom>
              <a:avLst/>
              <a:gdLst>
                <a:gd name="connsiteX0" fmla="*/ 163560 w 239700"/>
                <a:gd name="connsiteY0" fmla="*/ 142410 h 249569"/>
                <a:gd name="connsiteX1" fmla="*/ 183300 w 239700"/>
                <a:gd name="connsiteY1" fmla="*/ 90240 h 249569"/>
                <a:gd name="connsiteX2" fmla="*/ 183300 w 239700"/>
                <a:gd name="connsiteY2" fmla="*/ 70500 h 249569"/>
                <a:gd name="connsiteX3" fmla="*/ 112800 w 239700"/>
                <a:gd name="connsiteY3" fmla="*/ 0 h 249569"/>
                <a:gd name="connsiteX4" fmla="*/ 42300 w 239700"/>
                <a:gd name="connsiteY4" fmla="*/ 70500 h 249569"/>
                <a:gd name="connsiteX5" fmla="*/ 42300 w 239700"/>
                <a:gd name="connsiteY5" fmla="*/ 90240 h 249569"/>
                <a:gd name="connsiteX6" fmla="*/ 64860 w 239700"/>
                <a:gd name="connsiteY6" fmla="*/ 145230 h 249569"/>
                <a:gd name="connsiteX7" fmla="*/ 0 w 239700"/>
                <a:gd name="connsiteY7" fmla="*/ 207270 h 249569"/>
                <a:gd name="connsiteX8" fmla="*/ 0 w 239700"/>
                <a:gd name="connsiteY8" fmla="*/ 249570 h 249569"/>
                <a:gd name="connsiteX9" fmla="*/ 28200 w 239700"/>
                <a:gd name="connsiteY9" fmla="*/ 249570 h 249569"/>
                <a:gd name="connsiteX10" fmla="*/ 28200 w 239700"/>
                <a:gd name="connsiteY10" fmla="*/ 207270 h 249569"/>
                <a:gd name="connsiteX11" fmla="*/ 111390 w 239700"/>
                <a:gd name="connsiteY11" fmla="*/ 164970 h 249569"/>
                <a:gd name="connsiteX12" fmla="*/ 112800 w 239700"/>
                <a:gd name="connsiteY12" fmla="*/ 164970 h 249569"/>
                <a:gd name="connsiteX13" fmla="*/ 118440 w 239700"/>
                <a:gd name="connsiteY13" fmla="*/ 164970 h 249569"/>
                <a:gd name="connsiteX14" fmla="*/ 119850 w 239700"/>
                <a:gd name="connsiteY14" fmla="*/ 164970 h 249569"/>
                <a:gd name="connsiteX15" fmla="*/ 211500 w 239700"/>
                <a:gd name="connsiteY15" fmla="*/ 207270 h 249569"/>
                <a:gd name="connsiteX16" fmla="*/ 211500 w 239700"/>
                <a:gd name="connsiteY16" fmla="*/ 249570 h 249569"/>
                <a:gd name="connsiteX17" fmla="*/ 239700 w 239700"/>
                <a:gd name="connsiteY17" fmla="*/ 249570 h 249569"/>
                <a:gd name="connsiteX18" fmla="*/ 239700 w 239700"/>
                <a:gd name="connsiteY18" fmla="*/ 207270 h 249569"/>
                <a:gd name="connsiteX19" fmla="*/ 163560 w 239700"/>
                <a:gd name="connsiteY19" fmla="*/ 142410 h 249569"/>
                <a:gd name="connsiteX20" fmla="*/ 155100 w 239700"/>
                <a:gd name="connsiteY20" fmla="*/ 90240 h 249569"/>
                <a:gd name="connsiteX21" fmla="*/ 117030 w 239700"/>
                <a:gd name="connsiteY21" fmla="*/ 136770 h 249569"/>
                <a:gd name="connsiteX22" fmla="*/ 109980 w 239700"/>
                <a:gd name="connsiteY22" fmla="*/ 136770 h 249569"/>
                <a:gd name="connsiteX23" fmla="*/ 70500 w 239700"/>
                <a:gd name="connsiteY23" fmla="*/ 90240 h 249569"/>
                <a:gd name="connsiteX24" fmla="*/ 70500 w 239700"/>
                <a:gd name="connsiteY24" fmla="*/ 70500 h 249569"/>
                <a:gd name="connsiteX25" fmla="*/ 112800 w 239700"/>
                <a:gd name="connsiteY25" fmla="*/ 28200 h 249569"/>
                <a:gd name="connsiteX26" fmla="*/ 155100 w 239700"/>
                <a:gd name="connsiteY26" fmla="*/ 70500 h 249569"/>
                <a:gd name="connsiteX27" fmla="*/ 155100 w 239700"/>
                <a:gd name="connsiteY27" fmla="*/ 90240 h 249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39700" h="249569">
                  <a:moveTo>
                    <a:pt x="163560" y="142410"/>
                  </a:moveTo>
                  <a:cubicBezTo>
                    <a:pt x="176250" y="128310"/>
                    <a:pt x="183300" y="109980"/>
                    <a:pt x="183300" y="90240"/>
                  </a:cubicBezTo>
                  <a:lnTo>
                    <a:pt x="183300" y="70500"/>
                  </a:lnTo>
                  <a:cubicBezTo>
                    <a:pt x="183300" y="31020"/>
                    <a:pt x="152280" y="0"/>
                    <a:pt x="112800" y="0"/>
                  </a:cubicBezTo>
                  <a:cubicBezTo>
                    <a:pt x="73320" y="0"/>
                    <a:pt x="42300" y="31020"/>
                    <a:pt x="42300" y="70500"/>
                  </a:cubicBezTo>
                  <a:lnTo>
                    <a:pt x="42300" y="90240"/>
                  </a:lnTo>
                  <a:cubicBezTo>
                    <a:pt x="42300" y="111390"/>
                    <a:pt x="50760" y="131130"/>
                    <a:pt x="64860" y="145230"/>
                  </a:cubicBezTo>
                  <a:cubicBezTo>
                    <a:pt x="31020" y="155100"/>
                    <a:pt x="0" y="174840"/>
                    <a:pt x="0" y="207270"/>
                  </a:cubicBezTo>
                  <a:lnTo>
                    <a:pt x="0" y="249570"/>
                  </a:lnTo>
                  <a:lnTo>
                    <a:pt x="28200" y="249570"/>
                  </a:lnTo>
                  <a:lnTo>
                    <a:pt x="28200" y="207270"/>
                  </a:lnTo>
                  <a:cubicBezTo>
                    <a:pt x="28200" y="184710"/>
                    <a:pt x="74730" y="167790"/>
                    <a:pt x="111390" y="164970"/>
                  </a:cubicBezTo>
                  <a:lnTo>
                    <a:pt x="112800" y="164970"/>
                  </a:lnTo>
                  <a:cubicBezTo>
                    <a:pt x="114210" y="164970"/>
                    <a:pt x="115620" y="164970"/>
                    <a:pt x="118440" y="164970"/>
                  </a:cubicBezTo>
                  <a:lnTo>
                    <a:pt x="119850" y="164970"/>
                  </a:lnTo>
                  <a:cubicBezTo>
                    <a:pt x="156510" y="164970"/>
                    <a:pt x="211500" y="183300"/>
                    <a:pt x="211500" y="207270"/>
                  </a:cubicBezTo>
                  <a:lnTo>
                    <a:pt x="211500" y="249570"/>
                  </a:lnTo>
                  <a:lnTo>
                    <a:pt x="239700" y="249570"/>
                  </a:lnTo>
                  <a:lnTo>
                    <a:pt x="239700" y="207270"/>
                  </a:lnTo>
                  <a:cubicBezTo>
                    <a:pt x="239700" y="172020"/>
                    <a:pt x="201630" y="150870"/>
                    <a:pt x="163560" y="142410"/>
                  </a:cubicBezTo>
                  <a:close/>
                  <a:moveTo>
                    <a:pt x="155100" y="90240"/>
                  </a:moveTo>
                  <a:cubicBezTo>
                    <a:pt x="156510" y="112800"/>
                    <a:pt x="139590" y="132540"/>
                    <a:pt x="117030" y="136770"/>
                  </a:cubicBezTo>
                  <a:lnTo>
                    <a:pt x="109980" y="136770"/>
                  </a:lnTo>
                  <a:cubicBezTo>
                    <a:pt x="86010" y="135360"/>
                    <a:pt x="69090" y="114210"/>
                    <a:pt x="70500" y="90240"/>
                  </a:cubicBezTo>
                  <a:lnTo>
                    <a:pt x="70500" y="70500"/>
                  </a:lnTo>
                  <a:cubicBezTo>
                    <a:pt x="70500" y="46530"/>
                    <a:pt x="88830" y="28200"/>
                    <a:pt x="112800" y="28200"/>
                  </a:cubicBezTo>
                  <a:cubicBezTo>
                    <a:pt x="136770" y="28200"/>
                    <a:pt x="155100" y="46530"/>
                    <a:pt x="155100" y="70500"/>
                  </a:cubicBezTo>
                  <a:lnTo>
                    <a:pt x="155100" y="90240"/>
                  </a:lnTo>
                  <a:close/>
                </a:path>
              </a:pathLst>
            </a:custGeom>
            <a:solidFill>
              <a:schemeClr val="tx1"/>
            </a:solidFill>
            <a:ln w="14089" cap="flat">
              <a:noFill/>
              <a:prstDash val="solid"/>
              <a:miter/>
            </a:ln>
          </p:spPr>
          <p:txBody>
            <a:bodyPr rtlCol="0" anchor="ctr"/>
            <a:lstStyle/>
            <a:p>
              <a:pPr defTabSz="1097280"/>
              <a:endParaRPr lang="en-US" sz="1680">
                <a:solidFill>
                  <a:srgbClr val="000000"/>
                </a:solidFill>
                <a:latin typeface="Arial"/>
              </a:endParaRPr>
            </a:p>
          </p:txBody>
        </p:sp>
        <p:sp>
          <p:nvSpPr>
            <p:cNvPr id="36" name="Freeform: Shape 35">
              <a:extLst>
                <a:ext uri="{FF2B5EF4-FFF2-40B4-BE49-F238E27FC236}">
                  <a16:creationId xmlns:a16="http://schemas.microsoft.com/office/drawing/2014/main" id="{B6B7BF2A-A3B1-4859-9E3B-7772A5D688E4}"/>
                </a:ext>
              </a:extLst>
            </p:cNvPr>
            <p:cNvSpPr/>
            <p:nvPr/>
          </p:nvSpPr>
          <p:spPr>
            <a:xfrm>
              <a:off x="5457724" y="2807478"/>
              <a:ext cx="252801" cy="263209"/>
            </a:xfrm>
            <a:custGeom>
              <a:avLst/>
              <a:gdLst>
                <a:gd name="connsiteX0" fmla="*/ 163560 w 239700"/>
                <a:gd name="connsiteY0" fmla="*/ 142410 h 249569"/>
                <a:gd name="connsiteX1" fmla="*/ 183300 w 239700"/>
                <a:gd name="connsiteY1" fmla="*/ 90240 h 249569"/>
                <a:gd name="connsiteX2" fmla="*/ 183300 w 239700"/>
                <a:gd name="connsiteY2" fmla="*/ 70500 h 249569"/>
                <a:gd name="connsiteX3" fmla="*/ 112800 w 239700"/>
                <a:gd name="connsiteY3" fmla="*/ 0 h 249569"/>
                <a:gd name="connsiteX4" fmla="*/ 42300 w 239700"/>
                <a:gd name="connsiteY4" fmla="*/ 70500 h 249569"/>
                <a:gd name="connsiteX5" fmla="*/ 42300 w 239700"/>
                <a:gd name="connsiteY5" fmla="*/ 90240 h 249569"/>
                <a:gd name="connsiteX6" fmla="*/ 64860 w 239700"/>
                <a:gd name="connsiteY6" fmla="*/ 145230 h 249569"/>
                <a:gd name="connsiteX7" fmla="*/ 0 w 239700"/>
                <a:gd name="connsiteY7" fmla="*/ 207270 h 249569"/>
                <a:gd name="connsiteX8" fmla="*/ 0 w 239700"/>
                <a:gd name="connsiteY8" fmla="*/ 249570 h 249569"/>
                <a:gd name="connsiteX9" fmla="*/ 28200 w 239700"/>
                <a:gd name="connsiteY9" fmla="*/ 249570 h 249569"/>
                <a:gd name="connsiteX10" fmla="*/ 28200 w 239700"/>
                <a:gd name="connsiteY10" fmla="*/ 207270 h 249569"/>
                <a:gd name="connsiteX11" fmla="*/ 111390 w 239700"/>
                <a:gd name="connsiteY11" fmla="*/ 164970 h 249569"/>
                <a:gd name="connsiteX12" fmla="*/ 112800 w 239700"/>
                <a:gd name="connsiteY12" fmla="*/ 164970 h 249569"/>
                <a:gd name="connsiteX13" fmla="*/ 118440 w 239700"/>
                <a:gd name="connsiteY13" fmla="*/ 164970 h 249569"/>
                <a:gd name="connsiteX14" fmla="*/ 119850 w 239700"/>
                <a:gd name="connsiteY14" fmla="*/ 164970 h 249569"/>
                <a:gd name="connsiteX15" fmla="*/ 211500 w 239700"/>
                <a:gd name="connsiteY15" fmla="*/ 207270 h 249569"/>
                <a:gd name="connsiteX16" fmla="*/ 211500 w 239700"/>
                <a:gd name="connsiteY16" fmla="*/ 249570 h 249569"/>
                <a:gd name="connsiteX17" fmla="*/ 239700 w 239700"/>
                <a:gd name="connsiteY17" fmla="*/ 249570 h 249569"/>
                <a:gd name="connsiteX18" fmla="*/ 239700 w 239700"/>
                <a:gd name="connsiteY18" fmla="*/ 207270 h 249569"/>
                <a:gd name="connsiteX19" fmla="*/ 163560 w 239700"/>
                <a:gd name="connsiteY19" fmla="*/ 142410 h 249569"/>
                <a:gd name="connsiteX20" fmla="*/ 155100 w 239700"/>
                <a:gd name="connsiteY20" fmla="*/ 90240 h 249569"/>
                <a:gd name="connsiteX21" fmla="*/ 117030 w 239700"/>
                <a:gd name="connsiteY21" fmla="*/ 136770 h 249569"/>
                <a:gd name="connsiteX22" fmla="*/ 109980 w 239700"/>
                <a:gd name="connsiteY22" fmla="*/ 136770 h 249569"/>
                <a:gd name="connsiteX23" fmla="*/ 70500 w 239700"/>
                <a:gd name="connsiteY23" fmla="*/ 90240 h 249569"/>
                <a:gd name="connsiteX24" fmla="*/ 70500 w 239700"/>
                <a:gd name="connsiteY24" fmla="*/ 70500 h 249569"/>
                <a:gd name="connsiteX25" fmla="*/ 112800 w 239700"/>
                <a:gd name="connsiteY25" fmla="*/ 28200 h 249569"/>
                <a:gd name="connsiteX26" fmla="*/ 155100 w 239700"/>
                <a:gd name="connsiteY26" fmla="*/ 70500 h 249569"/>
                <a:gd name="connsiteX27" fmla="*/ 155100 w 239700"/>
                <a:gd name="connsiteY27" fmla="*/ 90240 h 249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39700" h="249569">
                  <a:moveTo>
                    <a:pt x="163560" y="142410"/>
                  </a:moveTo>
                  <a:cubicBezTo>
                    <a:pt x="176250" y="128310"/>
                    <a:pt x="183300" y="109980"/>
                    <a:pt x="183300" y="90240"/>
                  </a:cubicBezTo>
                  <a:lnTo>
                    <a:pt x="183300" y="70500"/>
                  </a:lnTo>
                  <a:cubicBezTo>
                    <a:pt x="183300" y="31020"/>
                    <a:pt x="152280" y="0"/>
                    <a:pt x="112800" y="0"/>
                  </a:cubicBezTo>
                  <a:cubicBezTo>
                    <a:pt x="73320" y="0"/>
                    <a:pt x="42300" y="31020"/>
                    <a:pt x="42300" y="70500"/>
                  </a:cubicBezTo>
                  <a:lnTo>
                    <a:pt x="42300" y="90240"/>
                  </a:lnTo>
                  <a:cubicBezTo>
                    <a:pt x="42300" y="111390"/>
                    <a:pt x="50760" y="131130"/>
                    <a:pt x="64860" y="145230"/>
                  </a:cubicBezTo>
                  <a:cubicBezTo>
                    <a:pt x="31020" y="155100"/>
                    <a:pt x="0" y="174840"/>
                    <a:pt x="0" y="207270"/>
                  </a:cubicBezTo>
                  <a:lnTo>
                    <a:pt x="0" y="249570"/>
                  </a:lnTo>
                  <a:lnTo>
                    <a:pt x="28200" y="249570"/>
                  </a:lnTo>
                  <a:lnTo>
                    <a:pt x="28200" y="207270"/>
                  </a:lnTo>
                  <a:cubicBezTo>
                    <a:pt x="28200" y="184710"/>
                    <a:pt x="74730" y="167790"/>
                    <a:pt x="111390" y="164970"/>
                  </a:cubicBezTo>
                  <a:lnTo>
                    <a:pt x="112800" y="164970"/>
                  </a:lnTo>
                  <a:cubicBezTo>
                    <a:pt x="114210" y="164970"/>
                    <a:pt x="115620" y="164970"/>
                    <a:pt x="118440" y="164970"/>
                  </a:cubicBezTo>
                  <a:lnTo>
                    <a:pt x="119850" y="164970"/>
                  </a:lnTo>
                  <a:cubicBezTo>
                    <a:pt x="156510" y="164970"/>
                    <a:pt x="211500" y="183300"/>
                    <a:pt x="211500" y="207270"/>
                  </a:cubicBezTo>
                  <a:lnTo>
                    <a:pt x="211500" y="249570"/>
                  </a:lnTo>
                  <a:lnTo>
                    <a:pt x="239700" y="249570"/>
                  </a:lnTo>
                  <a:lnTo>
                    <a:pt x="239700" y="207270"/>
                  </a:lnTo>
                  <a:cubicBezTo>
                    <a:pt x="239700" y="172020"/>
                    <a:pt x="201630" y="150870"/>
                    <a:pt x="163560" y="142410"/>
                  </a:cubicBezTo>
                  <a:close/>
                  <a:moveTo>
                    <a:pt x="155100" y="90240"/>
                  </a:moveTo>
                  <a:cubicBezTo>
                    <a:pt x="156510" y="112800"/>
                    <a:pt x="139590" y="132540"/>
                    <a:pt x="117030" y="136770"/>
                  </a:cubicBezTo>
                  <a:lnTo>
                    <a:pt x="109980" y="136770"/>
                  </a:lnTo>
                  <a:cubicBezTo>
                    <a:pt x="86010" y="135360"/>
                    <a:pt x="69090" y="114210"/>
                    <a:pt x="70500" y="90240"/>
                  </a:cubicBezTo>
                  <a:lnTo>
                    <a:pt x="70500" y="70500"/>
                  </a:lnTo>
                  <a:cubicBezTo>
                    <a:pt x="70500" y="46530"/>
                    <a:pt x="88830" y="28200"/>
                    <a:pt x="112800" y="28200"/>
                  </a:cubicBezTo>
                  <a:cubicBezTo>
                    <a:pt x="136770" y="28200"/>
                    <a:pt x="155100" y="46530"/>
                    <a:pt x="155100" y="70500"/>
                  </a:cubicBezTo>
                  <a:lnTo>
                    <a:pt x="155100" y="90240"/>
                  </a:lnTo>
                  <a:close/>
                </a:path>
              </a:pathLst>
            </a:custGeom>
            <a:solidFill>
              <a:schemeClr val="tx1"/>
            </a:solidFill>
            <a:ln w="14089" cap="flat">
              <a:noFill/>
              <a:prstDash val="solid"/>
              <a:miter/>
            </a:ln>
          </p:spPr>
          <p:txBody>
            <a:bodyPr rtlCol="0" anchor="ctr"/>
            <a:lstStyle/>
            <a:p>
              <a:pPr defTabSz="1097280"/>
              <a:endParaRPr lang="en-US" sz="1680">
                <a:solidFill>
                  <a:srgbClr val="000000"/>
                </a:solidFill>
                <a:latin typeface="Arial"/>
              </a:endParaRPr>
            </a:p>
          </p:txBody>
        </p:sp>
        <p:sp>
          <p:nvSpPr>
            <p:cNvPr id="37" name="Freeform: Shape 36">
              <a:extLst>
                <a:ext uri="{FF2B5EF4-FFF2-40B4-BE49-F238E27FC236}">
                  <a16:creationId xmlns:a16="http://schemas.microsoft.com/office/drawing/2014/main" id="{6E5C17EB-F3DC-468B-88AE-251E8C5BB3B7}"/>
                </a:ext>
              </a:extLst>
            </p:cNvPr>
            <p:cNvSpPr/>
            <p:nvPr/>
          </p:nvSpPr>
          <p:spPr>
            <a:xfrm>
              <a:off x="6178662" y="2807478"/>
              <a:ext cx="252801" cy="263209"/>
            </a:xfrm>
            <a:custGeom>
              <a:avLst/>
              <a:gdLst>
                <a:gd name="connsiteX0" fmla="*/ 163560 w 239700"/>
                <a:gd name="connsiteY0" fmla="*/ 142410 h 249569"/>
                <a:gd name="connsiteX1" fmla="*/ 183300 w 239700"/>
                <a:gd name="connsiteY1" fmla="*/ 90240 h 249569"/>
                <a:gd name="connsiteX2" fmla="*/ 183300 w 239700"/>
                <a:gd name="connsiteY2" fmla="*/ 70500 h 249569"/>
                <a:gd name="connsiteX3" fmla="*/ 112800 w 239700"/>
                <a:gd name="connsiteY3" fmla="*/ 0 h 249569"/>
                <a:gd name="connsiteX4" fmla="*/ 42300 w 239700"/>
                <a:gd name="connsiteY4" fmla="*/ 70500 h 249569"/>
                <a:gd name="connsiteX5" fmla="*/ 42300 w 239700"/>
                <a:gd name="connsiteY5" fmla="*/ 90240 h 249569"/>
                <a:gd name="connsiteX6" fmla="*/ 64860 w 239700"/>
                <a:gd name="connsiteY6" fmla="*/ 145230 h 249569"/>
                <a:gd name="connsiteX7" fmla="*/ 0 w 239700"/>
                <a:gd name="connsiteY7" fmla="*/ 207270 h 249569"/>
                <a:gd name="connsiteX8" fmla="*/ 0 w 239700"/>
                <a:gd name="connsiteY8" fmla="*/ 249570 h 249569"/>
                <a:gd name="connsiteX9" fmla="*/ 28200 w 239700"/>
                <a:gd name="connsiteY9" fmla="*/ 249570 h 249569"/>
                <a:gd name="connsiteX10" fmla="*/ 28200 w 239700"/>
                <a:gd name="connsiteY10" fmla="*/ 207270 h 249569"/>
                <a:gd name="connsiteX11" fmla="*/ 111390 w 239700"/>
                <a:gd name="connsiteY11" fmla="*/ 164970 h 249569"/>
                <a:gd name="connsiteX12" fmla="*/ 112800 w 239700"/>
                <a:gd name="connsiteY12" fmla="*/ 164970 h 249569"/>
                <a:gd name="connsiteX13" fmla="*/ 118440 w 239700"/>
                <a:gd name="connsiteY13" fmla="*/ 164970 h 249569"/>
                <a:gd name="connsiteX14" fmla="*/ 119850 w 239700"/>
                <a:gd name="connsiteY14" fmla="*/ 164970 h 249569"/>
                <a:gd name="connsiteX15" fmla="*/ 211500 w 239700"/>
                <a:gd name="connsiteY15" fmla="*/ 207270 h 249569"/>
                <a:gd name="connsiteX16" fmla="*/ 211500 w 239700"/>
                <a:gd name="connsiteY16" fmla="*/ 249570 h 249569"/>
                <a:gd name="connsiteX17" fmla="*/ 239700 w 239700"/>
                <a:gd name="connsiteY17" fmla="*/ 249570 h 249569"/>
                <a:gd name="connsiteX18" fmla="*/ 239700 w 239700"/>
                <a:gd name="connsiteY18" fmla="*/ 207270 h 249569"/>
                <a:gd name="connsiteX19" fmla="*/ 163560 w 239700"/>
                <a:gd name="connsiteY19" fmla="*/ 142410 h 249569"/>
                <a:gd name="connsiteX20" fmla="*/ 155100 w 239700"/>
                <a:gd name="connsiteY20" fmla="*/ 90240 h 249569"/>
                <a:gd name="connsiteX21" fmla="*/ 117030 w 239700"/>
                <a:gd name="connsiteY21" fmla="*/ 136770 h 249569"/>
                <a:gd name="connsiteX22" fmla="*/ 109980 w 239700"/>
                <a:gd name="connsiteY22" fmla="*/ 136770 h 249569"/>
                <a:gd name="connsiteX23" fmla="*/ 70500 w 239700"/>
                <a:gd name="connsiteY23" fmla="*/ 90240 h 249569"/>
                <a:gd name="connsiteX24" fmla="*/ 70500 w 239700"/>
                <a:gd name="connsiteY24" fmla="*/ 70500 h 249569"/>
                <a:gd name="connsiteX25" fmla="*/ 112800 w 239700"/>
                <a:gd name="connsiteY25" fmla="*/ 28200 h 249569"/>
                <a:gd name="connsiteX26" fmla="*/ 155100 w 239700"/>
                <a:gd name="connsiteY26" fmla="*/ 70500 h 249569"/>
                <a:gd name="connsiteX27" fmla="*/ 155100 w 239700"/>
                <a:gd name="connsiteY27" fmla="*/ 90240 h 249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39700" h="249569">
                  <a:moveTo>
                    <a:pt x="163560" y="142410"/>
                  </a:moveTo>
                  <a:cubicBezTo>
                    <a:pt x="176250" y="128310"/>
                    <a:pt x="183300" y="109980"/>
                    <a:pt x="183300" y="90240"/>
                  </a:cubicBezTo>
                  <a:lnTo>
                    <a:pt x="183300" y="70500"/>
                  </a:lnTo>
                  <a:cubicBezTo>
                    <a:pt x="183300" y="31020"/>
                    <a:pt x="152280" y="0"/>
                    <a:pt x="112800" y="0"/>
                  </a:cubicBezTo>
                  <a:cubicBezTo>
                    <a:pt x="73320" y="0"/>
                    <a:pt x="42300" y="31020"/>
                    <a:pt x="42300" y="70500"/>
                  </a:cubicBezTo>
                  <a:lnTo>
                    <a:pt x="42300" y="90240"/>
                  </a:lnTo>
                  <a:cubicBezTo>
                    <a:pt x="42300" y="111390"/>
                    <a:pt x="50760" y="131130"/>
                    <a:pt x="64860" y="145230"/>
                  </a:cubicBezTo>
                  <a:cubicBezTo>
                    <a:pt x="31020" y="155100"/>
                    <a:pt x="0" y="174840"/>
                    <a:pt x="0" y="207270"/>
                  </a:cubicBezTo>
                  <a:lnTo>
                    <a:pt x="0" y="249570"/>
                  </a:lnTo>
                  <a:lnTo>
                    <a:pt x="28200" y="249570"/>
                  </a:lnTo>
                  <a:lnTo>
                    <a:pt x="28200" y="207270"/>
                  </a:lnTo>
                  <a:cubicBezTo>
                    <a:pt x="28200" y="184710"/>
                    <a:pt x="74730" y="167790"/>
                    <a:pt x="111390" y="164970"/>
                  </a:cubicBezTo>
                  <a:lnTo>
                    <a:pt x="112800" y="164970"/>
                  </a:lnTo>
                  <a:cubicBezTo>
                    <a:pt x="114210" y="164970"/>
                    <a:pt x="115620" y="164970"/>
                    <a:pt x="118440" y="164970"/>
                  </a:cubicBezTo>
                  <a:lnTo>
                    <a:pt x="119850" y="164970"/>
                  </a:lnTo>
                  <a:cubicBezTo>
                    <a:pt x="156510" y="164970"/>
                    <a:pt x="211500" y="183300"/>
                    <a:pt x="211500" y="207270"/>
                  </a:cubicBezTo>
                  <a:lnTo>
                    <a:pt x="211500" y="249570"/>
                  </a:lnTo>
                  <a:lnTo>
                    <a:pt x="239700" y="249570"/>
                  </a:lnTo>
                  <a:lnTo>
                    <a:pt x="239700" y="207270"/>
                  </a:lnTo>
                  <a:cubicBezTo>
                    <a:pt x="239700" y="172020"/>
                    <a:pt x="201630" y="150870"/>
                    <a:pt x="163560" y="142410"/>
                  </a:cubicBezTo>
                  <a:close/>
                  <a:moveTo>
                    <a:pt x="155100" y="90240"/>
                  </a:moveTo>
                  <a:cubicBezTo>
                    <a:pt x="156510" y="112800"/>
                    <a:pt x="139590" y="132540"/>
                    <a:pt x="117030" y="136770"/>
                  </a:cubicBezTo>
                  <a:lnTo>
                    <a:pt x="109980" y="136770"/>
                  </a:lnTo>
                  <a:cubicBezTo>
                    <a:pt x="86010" y="135360"/>
                    <a:pt x="69090" y="114210"/>
                    <a:pt x="70500" y="90240"/>
                  </a:cubicBezTo>
                  <a:lnTo>
                    <a:pt x="70500" y="70500"/>
                  </a:lnTo>
                  <a:cubicBezTo>
                    <a:pt x="70500" y="46530"/>
                    <a:pt x="88830" y="28200"/>
                    <a:pt x="112800" y="28200"/>
                  </a:cubicBezTo>
                  <a:cubicBezTo>
                    <a:pt x="136770" y="28200"/>
                    <a:pt x="155100" y="46530"/>
                    <a:pt x="155100" y="70500"/>
                  </a:cubicBezTo>
                  <a:lnTo>
                    <a:pt x="155100" y="90240"/>
                  </a:lnTo>
                  <a:close/>
                </a:path>
              </a:pathLst>
            </a:custGeom>
            <a:solidFill>
              <a:schemeClr val="tx1"/>
            </a:solidFill>
            <a:ln w="14089" cap="flat">
              <a:noFill/>
              <a:prstDash val="solid"/>
              <a:miter/>
            </a:ln>
          </p:spPr>
          <p:txBody>
            <a:bodyPr rtlCol="0" anchor="ctr"/>
            <a:lstStyle/>
            <a:p>
              <a:pPr defTabSz="1097280"/>
              <a:endParaRPr lang="en-US" sz="1680">
                <a:solidFill>
                  <a:srgbClr val="000000"/>
                </a:solidFill>
                <a:latin typeface="Arial"/>
              </a:endParaRPr>
            </a:p>
          </p:txBody>
        </p:sp>
        <p:sp>
          <p:nvSpPr>
            <p:cNvPr id="38" name="Freeform: Shape 37">
              <a:extLst>
                <a:ext uri="{FF2B5EF4-FFF2-40B4-BE49-F238E27FC236}">
                  <a16:creationId xmlns:a16="http://schemas.microsoft.com/office/drawing/2014/main" id="{B5763DB1-687A-40DB-9680-A64833049BB5}"/>
                </a:ext>
              </a:extLst>
            </p:cNvPr>
            <p:cNvSpPr/>
            <p:nvPr/>
          </p:nvSpPr>
          <p:spPr>
            <a:xfrm>
              <a:off x="6893668" y="2807478"/>
              <a:ext cx="252801" cy="263209"/>
            </a:xfrm>
            <a:custGeom>
              <a:avLst/>
              <a:gdLst>
                <a:gd name="connsiteX0" fmla="*/ 163560 w 239700"/>
                <a:gd name="connsiteY0" fmla="*/ 142410 h 249569"/>
                <a:gd name="connsiteX1" fmla="*/ 183300 w 239700"/>
                <a:gd name="connsiteY1" fmla="*/ 90240 h 249569"/>
                <a:gd name="connsiteX2" fmla="*/ 183300 w 239700"/>
                <a:gd name="connsiteY2" fmla="*/ 70500 h 249569"/>
                <a:gd name="connsiteX3" fmla="*/ 112800 w 239700"/>
                <a:gd name="connsiteY3" fmla="*/ 0 h 249569"/>
                <a:gd name="connsiteX4" fmla="*/ 42300 w 239700"/>
                <a:gd name="connsiteY4" fmla="*/ 70500 h 249569"/>
                <a:gd name="connsiteX5" fmla="*/ 42300 w 239700"/>
                <a:gd name="connsiteY5" fmla="*/ 90240 h 249569"/>
                <a:gd name="connsiteX6" fmla="*/ 64860 w 239700"/>
                <a:gd name="connsiteY6" fmla="*/ 145230 h 249569"/>
                <a:gd name="connsiteX7" fmla="*/ 0 w 239700"/>
                <a:gd name="connsiteY7" fmla="*/ 207270 h 249569"/>
                <a:gd name="connsiteX8" fmla="*/ 0 w 239700"/>
                <a:gd name="connsiteY8" fmla="*/ 249570 h 249569"/>
                <a:gd name="connsiteX9" fmla="*/ 28200 w 239700"/>
                <a:gd name="connsiteY9" fmla="*/ 249570 h 249569"/>
                <a:gd name="connsiteX10" fmla="*/ 28200 w 239700"/>
                <a:gd name="connsiteY10" fmla="*/ 207270 h 249569"/>
                <a:gd name="connsiteX11" fmla="*/ 111390 w 239700"/>
                <a:gd name="connsiteY11" fmla="*/ 164970 h 249569"/>
                <a:gd name="connsiteX12" fmla="*/ 112800 w 239700"/>
                <a:gd name="connsiteY12" fmla="*/ 164970 h 249569"/>
                <a:gd name="connsiteX13" fmla="*/ 118440 w 239700"/>
                <a:gd name="connsiteY13" fmla="*/ 164970 h 249569"/>
                <a:gd name="connsiteX14" fmla="*/ 119850 w 239700"/>
                <a:gd name="connsiteY14" fmla="*/ 164970 h 249569"/>
                <a:gd name="connsiteX15" fmla="*/ 211500 w 239700"/>
                <a:gd name="connsiteY15" fmla="*/ 207270 h 249569"/>
                <a:gd name="connsiteX16" fmla="*/ 211500 w 239700"/>
                <a:gd name="connsiteY16" fmla="*/ 249570 h 249569"/>
                <a:gd name="connsiteX17" fmla="*/ 239700 w 239700"/>
                <a:gd name="connsiteY17" fmla="*/ 249570 h 249569"/>
                <a:gd name="connsiteX18" fmla="*/ 239700 w 239700"/>
                <a:gd name="connsiteY18" fmla="*/ 207270 h 249569"/>
                <a:gd name="connsiteX19" fmla="*/ 163560 w 239700"/>
                <a:gd name="connsiteY19" fmla="*/ 142410 h 249569"/>
                <a:gd name="connsiteX20" fmla="*/ 155100 w 239700"/>
                <a:gd name="connsiteY20" fmla="*/ 90240 h 249569"/>
                <a:gd name="connsiteX21" fmla="*/ 117030 w 239700"/>
                <a:gd name="connsiteY21" fmla="*/ 136770 h 249569"/>
                <a:gd name="connsiteX22" fmla="*/ 109980 w 239700"/>
                <a:gd name="connsiteY22" fmla="*/ 136770 h 249569"/>
                <a:gd name="connsiteX23" fmla="*/ 70500 w 239700"/>
                <a:gd name="connsiteY23" fmla="*/ 90240 h 249569"/>
                <a:gd name="connsiteX24" fmla="*/ 70500 w 239700"/>
                <a:gd name="connsiteY24" fmla="*/ 70500 h 249569"/>
                <a:gd name="connsiteX25" fmla="*/ 112800 w 239700"/>
                <a:gd name="connsiteY25" fmla="*/ 28200 h 249569"/>
                <a:gd name="connsiteX26" fmla="*/ 155100 w 239700"/>
                <a:gd name="connsiteY26" fmla="*/ 70500 h 249569"/>
                <a:gd name="connsiteX27" fmla="*/ 155100 w 239700"/>
                <a:gd name="connsiteY27" fmla="*/ 90240 h 249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39700" h="249569">
                  <a:moveTo>
                    <a:pt x="163560" y="142410"/>
                  </a:moveTo>
                  <a:cubicBezTo>
                    <a:pt x="176250" y="128310"/>
                    <a:pt x="183300" y="109980"/>
                    <a:pt x="183300" y="90240"/>
                  </a:cubicBezTo>
                  <a:lnTo>
                    <a:pt x="183300" y="70500"/>
                  </a:lnTo>
                  <a:cubicBezTo>
                    <a:pt x="183300" y="31020"/>
                    <a:pt x="152280" y="0"/>
                    <a:pt x="112800" y="0"/>
                  </a:cubicBezTo>
                  <a:cubicBezTo>
                    <a:pt x="73320" y="0"/>
                    <a:pt x="42300" y="31020"/>
                    <a:pt x="42300" y="70500"/>
                  </a:cubicBezTo>
                  <a:lnTo>
                    <a:pt x="42300" y="90240"/>
                  </a:lnTo>
                  <a:cubicBezTo>
                    <a:pt x="42300" y="111390"/>
                    <a:pt x="50760" y="131130"/>
                    <a:pt x="64860" y="145230"/>
                  </a:cubicBezTo>
                  <a:cubicBezTo>
                    <a:pt x="31020" y="155100"/>
                    <a:pt x="0" y="174840"/>
                    <a:pt x="0" y="207270"/>
                  </a:cubicBezTo>
                  <a:lnTo>
                    <a:pt x="0" y="249570"/>
                  </a:lnTo>
                  <a:lnTo>
                    <a:pt x="28200" y="249570"/>
                  </a:lnTo>
                  <a:lnTo>
                    <a:pt x="28200" y="207270"/>
                  </a:lnTo>
                  <a:cubicBezTo>
                    <a:pt x="28200" y="184710"/>
                    <a:pt x="74730" y="167790"/>
                    <a:pt x="111390" y="164970"/>
                  </a:cubicBezTo>
                  <a:lnTo>
                    <a:pt x="112800" y="164970"/>
                  </a:lnTo>
                  <a:cubicBezTo>
                    <a:pt x="114210" y="164970"/>
                    <a:pt x="115620" y="164970"/>
                    <a:pt x="118440" y="164970"/>
                  </a:cubicBezTo>
                  <a:lnTo>
                    <a:pt x="119850" y="164970"/>
                  </a:lnTo>
                  <a:cubicBezTo>
                    <a:pt x="156510" y="164970"/>
                    <a:pt x="211500" y="183300"/>
                    <a:pt x="211500" y="207270"/>
                  </a:cubicBezTo>
                  <a:lnTo>
                    <a:pt x="211500" y="249570"/>
                  </a:lnTo>
                  <a:lnTo>
                    <a:pt x="239700" y="249570"/>
                  </a:lnTo>
                  <a:lnTo>
                    <a:pt x="239700" y="207270"/>
                  </a:lnTo>
                  <a:cubicBezTo>
                    <a:pt x="239700" y="172020"/>
                    <a:pt x="201630" y="150870"/>
                    <a:pt x="163560" y="142410"/>
                  </a:cubicBezTo>
                  <a:close/>
                  <a:moveTo>
                    <a:pt x="155100" y="90240"/>
                  </a:moveTo>
                  <a:cubicBezTo>
                    <a:pt x="156510" y="112800"/>
                    <a:pt x="139590" y="132540"/>
                    <a:pt x="117030" y="136770"/>
                  </a:cubicBezTo>
                  <a:lnTo>
                    <a:pt x="109980" y="136770"/>
                  </a:lnTo>
                  <a:cubicBezTo>
                    <a:pt x="86010" y="135360"/>
                    <a:pt x="69090" y="114210"/>
                    <a:pt x="70500" y="90240"/>
                  </a:cubicBezTo>
                  <a:lnTo>
                    <a:pt x="70500" y="70500"/>
                  </a:lnTo>
                  <a:cubicBezTo>
                    <a:pt x="70500" y="46530"/>
                    <a:pt x="88830" y="28200"/>
                    <a:pt x="112800" y="28200"/>
                  </a:cubicBezTo>
                  <a:cubicBezTo>
                    <a:pt x="136770" y="28200"/>
                    <a:pt x="155100" y="46530"/>
                    <a:pt x="155100" y="70500"/>
                  </a:cubicBezTo>
                  <a:lnTo>
                    <a:pt x="155100" y="90240"/>
                  </a:lnTo>
                  <a:close/>
                </a:path>
              </a:pathLst>
            </a:custGeom>
            <a:solidFill>
              <a:schemeClr val="tx1"/>
            </a:solidFill>
            <a:ln w="14089" cap="flat">
              <a:noFill/>
              <a:prstDash val="solid"/>
              <a:miter/>
            </a:ln>
          </p:spPr>
          <p:txBody>
            <a:bodyPr rtlCol="0" anchor="ctr"/>
            <a:lstStyle/>
            <a:p>
              <a:pPr defTabSz="1097280"/>
              <a:endParaRPr lang="en-US" sz="1680">
                <a:solidFill>
                  <a:srgbClr val="000000"/>
                </a:solidFill>
                <a:latin typeface="Arial"/>
              </a:endParaRPr>
            </a:p>
          </p:txBody>
        </p:sp>
        <p:sp>
          <p:nvSpPr>
            <p:cNvPr id="39" name="Freeform: Shape 38">
              <a:extLst>
                <a:ext uri="{FF2B5EF4-FFF2-40B4-BE49-F238E27FC236}">
                  <a16:creationId xmlns:a16="http://schemas.microsoft.com/office/drawing/2014/main" id="{DFBF3F31-D8AD-4907-BCD0-D216C50192CA}"/>
                </a:ext>
              </a:extLst>
            </p:cNvPr>
            <p:cNvSpPr/>
            <p:nvPr/>
          </p:nvSpPr>
          <p:spPr>
            <a:xfrm>
              <a:off x="7610841" y="2807478"/>
              <a:ext cx="252801" cy="263209"/>
            </a:xfrm>
            <a:custGeom>
              <a:avLst/>
              <a:gdLst>
                <a:gd name="connsiteX0" fmla="*/ 163560 w 239700"/>
                <a:gd name="connsiteY0" fmla="*/ 142410 h 249569"/>
                <a:gd name="connsiteX1" fmla="*/ 183300 w 239700"/>
                <a:gd name="connsiteY1" fmla="*/ 90240 h 249569"/>
                <a:gd name="connsiteX2" fmla="*/ 183300 w 239700"/>
                <a:gd name="connsiteY2" fmla="*/ 70500 h 249569"/>
                <a:gd name="connsiteX3" fmla="*/ 112800 w 239700"/>
                <a:gd name="connsiteY3" fmla="*/ 0 h 249569"/>
                <a:gd name="connsiteX4" fmla="*/ 42300 w 239700"/>
                <a:gd name="connsiteY4" fmla="*/ 70500 h 249569"/>
                <a:gd name="connsiteX5" fmla="*/ 42300 w 239700"/>
                <a:gd name="connsiteY5" fmla="*/ 90240 h 249569"/>
                <a:gd name="connsiteX6" fmla="*/ 64860 w 239700"/>
                <a:gd name="connsiteY6" fmla="*/ 145230 h 249569"/>
                <a:gd name="connsiteX7" fmla="*/ 0 w 239700"/>
                <a:gd name="connsiteY7" fmla="*/ 207270 h 249569"/>
                <a:gd name="connsiteX8" fmla="*/ 0 w 239700"/>
                <a:gd name="connsiteY8" fmla="*/ 249570 h 249569"/>
                <a:gd name="connsiteX9" fmla="*/ 28200 w 239700"/>
                <a:gd name="connsiteY9" fmla="*/ 249570 h 249569"/>
                <a:gd name="connsiteX10" fmla="*/ 28200 w 239700"/>
                <a:gd name="connsiteY10" fmla="*/ 207270 h 249569"/>
                <a:gd name="connsiteX11" fmla="*/ 111390 w 239700"/>
                <a:gd name="connsiteY11" fmla="*/ 164970 h 249569"/>
                <a:gd name="connsiteX12" fmla="*/ 112800 w 239700"/>
                <a:gd name="connsiteY12" fmla="*/ 164970 h 249569"/>
                <a:gd name="connsiteX13" fmla="*/ 118440 w 239700"/>
                <a:gd name="connsiteY13" fmla="*/ 164970 h 249569"/>
                <a:gd name="connsiteX14" fmla="*/ 119850 w 239700"/>
                <a:gd name="connsiteY14" fmla="*/ 164970 h 249569"/>
                <a:gd name="connsiteX15" fmla="*/ 211500 w 239700"/>
                <a:gd name="connsiteY15" fmla="*/ 207270 h 249569"/>
                <a:gd name="connsiteX16" fmla="*/ 211500 w 239700"/>
                <a:gd name="connsiteY16" fmla="*/ 249570 h 249569"/>
                <a:gd name="connsiteX17" fmla="*/ 239700 w 239700"/>
                <a:gd name="connsiteY17" fmla="*/ 249570 h 249569"/>
                <a:gd name="connsiteX18" fmla="*/ 239700 w 239700"/>
                <a:gd name="connsiteY18" fmla="*/ 207270 h 249569"/>
                <a:gd name="connsiteX19" fmla="*/ 163560 w 239700"/>
                <a:gd name="connsiteY19" fmla="*/ 142410 h 249569"/>
                <a:gd name="connsiteX20" fmla="*/ 155100 w 239700"/>
                <a:gd name="connsiteY20" fmla="*/ 90240 h 249569"/>
                <a:gd name="connsiteX21" fmla="*/ 117030 w 239700"/>
                <a:gd name="connsiteY21" fmla="*/ 136770 h 249569"/>
                <a:gd name="connsiteX22" fmla="*/ 109980 w 239700"/>
                <a:gd name="connsiteY22" fmla="*/ 136770 h 249569"/>
                <a:gd name="connsiteX23" fmla="*/ 70500 w 239700"/>
                <a:gd name="connsiteY23" fmla="*/ 90240 h 249569"/>
                <a:gd name="connsiteX24" fmla="*/ 70500 w 239700"/>
                <a:gd name="connsiteY24" fmla="*/ 70500 h 249569"/>
                <a:gd name="connsiteX25" fmla="*/ 112800 w 239700"/>
                <a:gd name="connsiteY25" fmla="*/ 28200 h 249569"/>
                <a:gd name="connsiteX26" fmla="*/ 155100 w 239700"/>
                <a:gd name="connsiteY26" fmla="*/ 70500 h 249569"/>
                <a:gd name="connsiteX27" fmla="*/ 155100 w 239700"/>
                <a:gd name="connsiteY27" fmla="*/ 90240 h 249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39700" h="249569">
                  <a:moveTo>
                    <a:pt x="163560" y="142410"/>
                  </a:moveTo>
                  <a:cubicBezTo>
                    <a:pt x="176250" y="128310"/>
                    <a:pt x="183300" y="109980"/>
                    <a:pt x="183300" y="90240"/>
                  </a:cubicBezTo>
                  <a:lnTo>
                    <a:pt x="183300" y="70500"/>
                  </a:lnTo>
                  <a:cubicBezTo>
                    <a:pt x="183300" y="31020"/>
                    <a:pt x="152280" y="0"/>
                    <a:pt x="112800" y="0"/>
                  </a:cubicBezTo>
                  <a:cubicBezTo>
                    <a:pt x="73320" y="0"/>
                    <a:pt x="42300" y="31020"/>
                    <a:pt x="42300" y="70500"/>
                  </a:cubicBezTo>
                  <a:lnTo>
                    <a:pt x="42300" y="90240"/>
                  </a:lnTo>
                  <a:cubicBezTo>
                    <a:pt x="42300" y="111390"/>
                    <a:pt x="50760" y="131130"/>
                    <a:pt x="64860" y="145230"/>
                  </a:cubicBezTo>
                  <a:cubicBezTo>
                    <a:pt x="31020" y="155100"/>
                    <a:pt x="0" y="174840"/>
                    <a:pt x="0" y="207270"/>
                  </a:cubicBezTo>
                  <a:lnTo>
                    <a:pt x="0" y="249570"/>
                  </a:lnTo>
                  <a:lnTo>
                    <a:pt x="28200" y="249570"/>
                  </a:lnTo>
                  <a:lnTo>
                    <a:pt x="28200" y="207270"/>
                  </a:lnTo>
                  <a:cubicBezTo>
                    <a:pt x="28200" y="184710"/>
                    <a:pt x="74730" y="167790"/>
                    <a:pt x="111390" y="164970"/>
                  </a:cubicBezTo>
                  <a:lnTo>
                    <a:pt x="112800" y="164970"/>
                  </a:lnTo>
                  <a:cubicBezTo>
                    <a:pt x="114210" y="164970"/>
                    <a:pt x="115620" y="164970"/>
                    <a:pt x="118440" y="164970"/>
                  </a:cubicBezTo>
                  <a:lnTo>
                    <a:pt x="119850" y="164970"/>
                  </a:lnTo>
                  <a:cubicBezTo>
                    <a:pt x="156510" y="164970"/>
                    <a:pt x="211500" y="183300"/>
                    <a:pt x="211500" y="207270"/>
                  </a:cubicBezTo>
                  <a:lnTo>
                    <a:pt x="211500" y="249570"/>
                  </a:lnTo>
                  <a:lnTo>
                    <a:pt x="239700" y="249570"/>
                  </a:lnTo>
                  <a:lnTo>
                    <a:pt x="239700" y="207270"/>
                  </a:lnTo>
                  <a:cubicBezTo>
                    <a:pt x="239700" y="172020"/>
                    <a:pt x="201630" y="150870"/>
                    <a:pt x="163560" y="142410"/>
                  </a:cubicBezTo>
                  <a:close/>
                  <a:moveTo>
                    <a:pt x="155100" y="90240"/>
                  </a:moveTo>
                  <a:cubicBezTo>
                    <a:pt x="156510" y="112800"/>
                    <a:pt x="139590" y="132540"/>
                    <a:pt x="117030" y="136770"/>
                  </a:cubicBezTo>
                  <a:lnTo>
                    <a:pt x="109980" y="136770"/>
                  </a:lnTo>
                  <a:cubicBezTo>
                    <a:pt x="86010" y="135360"/>
                    <a:pt x="69090" y="114210"/>
                    <a:pt x="70500" y="90240"/>
                  </a:cubicBezTo>
                  <a:lnTo>
                    <a:pt x="70500" y="70500"/>
                  </a:lnTo>
                  <a:cubicBezTo>
                    <a:pt x="70500" y="46530"/>
                    <a:pt x="88830" y="28200"/>
                    <a:pt x="112800" y="28200"/>
                  </a:cubicBezTo>
                  <a:cubicBezTo>
                    <a:pt x="136770" y="28200"/>
                    <a:pt x="155100" y="46530"/>
                    <a:pt x="155100" y="70500"/>
                  </a:cubicBezTo>
                  <a:lnTo>
                    <a:pt x="155100" y="90240"/>
                  </a:lnTo>
                  <a:close/>
                </a:path>
              </a:pathLst>
            </a:custGeom>
            <a:solidFill>
              <a:schemeClr val="tx1"/>
            </a:solidFill>
            <a:ln w="14089" cap="flat">
              <a:noFill/>
              <a:prstDash val="solid"/>
              <a:miter/>
            </a:ln>
          </p:spPr>
          <p:txBody>
            <a:bodyPr rtlCol="0" anchor="ctr"/>
            <a:lstStyle/>
            <a:p>
              <a:pPr defTabSz="1097280"/>
              <a:endParaRPr lang="en-US" sz="1680">
                <a:solidFill>
                  <a:srgbClr val="000000"/>
                </a:solidFill>
                <a:latin typeface="Arial"/>
              </a:endParaRPr>
            </a:p>
          </p:txBody>
        </p:sp>
        <p:sp>
          <p:nvSpPr>
            <p:cNvPr id="40" name="Rectangle 39">
              <a:extLst>
                <a:ext uri="{FF2B5EF4-FFF2-40B4-BE49-F238E27FC236}">
                  <a16:creationId xmlns:a16="http://schemas.microsoft.com/office/drawing/2014/main" id="{00757CA6-4920-4F92-B22E-0CDDCD278F0B}"/>
                </a:ext>
              </a:extLst>
            </p:cNvPr>
            <p:cNvSpPr/>
            <p:nvPr/>
          </p:nvSpPr>
          <p:spPr>
            <a:xfrm flipH="1">
              <a:off x="7430413" y="3518825"/>
              <a:ext cx="1104558" cy="1952334"/>
            </a:xfrm>
            <a:prstGeom prst="rect">
              <a:avLst/>
            </a:prstGeom>
            <a:solidFill>
              <a:srgbClr val="FFFFFF"/>
            </a:solidFill>
            <a:ln w="31750">
              <a:solidFill>
                <a:schemeClr val="tx1">
                  <a:lumMod val="50000"/>
                  <a:lumOff val="50000"/>
                </a:schemeClr>
              </a:solidFill>
            </a:ln>
            <a:effectLst/>
          </p:spPr>
          <p:txBody>
            <a:bodyPr rtlCol="0" anchor="ctr"/>
            <a:lstStyle/>
            <a:p>
              <a:pPr algn="ctr" defTabSz="1097280"/>
              <a:endParaRPr lang="en-US" sz="480" kern="0">
                <a:solidFill>
                  <a:srgbClr val="FFFFFF"/>
                </a:solidFill>
                <a:latin typeface="Arial"/>
              </a:endParaRPr>
            </a:p>
          </p:txBody>
        </p:sp>
        <p:sp>
          <p:nvSpPr>
            <p:cNvPr id="41" name="TextBox 40">
              <a:extLst>
                <a:ext uri="{FF2B5EF4-FFF2-40B4-BE49-F238E27FC236}">
                  <a16:creationId xmlns:a16="http://schemas.microsoft.com/office/drawing/2014/main" id="{E21994F4-8255-4525-B611-29AFDDCA3EE7}"/>
                </a:ext>
              </a:extLst>
            </p:cNvPr>
            <p:cNvSpPr txBox="1"/>
            <p:nvPr/>
          </p:nvSpPr>
          <p:spPr>
            <a:xfrm flipH="1">
              <a:off x="7430416" y="3524405"/>
              <a:ext cx="1104558" cy="340398"/>
            </a:xfrm>
            <a:prstGeom prst="rect">
              <a:avLst/>
            </a:prstGeom>
            <a:solidFill>
              <a:schemeClr val="tx1">
                <a:lumMod val="50000"/>
                <a:lumOff val="50000"/>
              </a:schemeClr>
            </a:solidFill>
            <a:ln w="31750">
              <a:solidFill>
                <a:schemeClr val="tx1">
                  <a:lumMod val="50000"/>
                  <a:lumOff val="50000"/>
                </a:schemeClr>
              </a:solidFill>
            </a:ln>
          </p:spPr>
          <p:txBody>
            <a:bodyPr wrap="square" lIns="0" tIns="44644" rIns="0" bIns="44644" rtlCol="0" anchor="ctr" anchorCtr="0">
              <a:noAutofit/>
            </a:bodyPr>
            <a:lstStyle>
              <a:defPPr>
                <a:defRPr lang="en-US"/>
              </a:defPPr>
              <a:lvl1pPr marR="0" lvl="0" indent="0" algn="ctr" defTabSz="914400" fontAlgn="auto">
                <a:lnSpc>
                  <a:spcPct val="100000"/>
                </a:lnSpc>
                <a:spcBef>
                  <a:spcPts val="0"/>
                </a:spcBef>
                <a:spcAft>
                  <a:spcPts val="0"/>
                </a:spcAft>
                <a:buClrTx/>
                <a:buSzTx/>
                <a:buFontTx/>
                <a:buNone/>
                <a:tabLst/>
                <a:defRPr sz="800" b="1" kern="0">
                  <a:solidFill>
                    <a:srgbClr val="FFFFFF"/>
                  </a:solidFill>
                </a:defRPr>
              </a:lvl1pPr>
            </a:lstStyle>
            <a:p>
              <a:pPr defTabSz="1097280"/>
              <a:r>
                <a:rPr lang="en-US" sz="720">
                  <a:latin typeface="Arial"/>
                </a:rPr>
                <a:t>DevOps</a:t>
              </a:r>
            </a:p>
          </p:txBody>
        </p:sp>
        <p:sp>
          <p:nvSpPr>
            <p:cNvPr id="42" name="Rectangle 41">
              <a:extLst>
                <a:ext uri="{FF2B5EF4-FFF2-40B4-BE49-F238E27FC236}">
                  <a16:creationId xmlns:a16="http://schemas.microsoft.com/office/drawing/2014/main" id="{1D7E5048-7FA7-451F-9458-5BFDF894A61E}"/>
                </a:ext>
              </a:extLst>
            </p:cNvPr>
            <p:cNvSpPr/>
            <p:nvPr/>
          </p:nvSpPr>
          <p:spPr>
            <a:xfrm flipH="1">
              <a:off x="7325482" y="3406833"/>
              <a:ext cx="1104558" cy="1952334"/>
            </a:xfrm>
            <a:prstGeom prst="rect">
              <a:avLst/>
            </a:prstGeom>
            <a:solidFill>
              <a:srgbClr val="FFFFFF"/>
            </a:solidFill>
            <a:ln w="31750">
              <a:solidFill>
                <a:schemeClr val="tx1">
                  <a:lumMod val="50000"/>
                  <a:lumOff val="50000"/>
                </a:schemeClr>
              </a:solidFill>
            </a:ln>
            <a:effectLst/>
          </p:spPr>
          <p:txBody>
            <a:bodyPr rtlCol="0" anchor="ctr"/>
            <a:lstStyle/>
            <a:p>
              <a:pPr algn="ctr" defTabSz="1097280">
                <a:defRPr/>
              </a:pPr>
              <a:endParaRPr lang="en-US" sz="480" kern="0">
                <a:solidFill>
                  <a:srgbClr val="FFFFFF"/>
                </a:solidFill>
                <a:latin typeface="Arial"/>
              </a:endParaRPr>
            </a:p>
          </p:txBody>
        </p:sp>
        <p:sp>
          <p:nvSpPr>
            <p:cNvPr id="43" name="TextBox 42">
              <a:extLst>
                <a:ext uri="{FF2B5EF4-FFF2-40B4-BE49-F238E27FC236}">
                  <a16:creationId xmlns:a16="http://schemas.microsoft.com/office/drawing/2014/main" id="{6A1F30CC-98BF-404C-8F27-F972E15556DE}"/>
                </a:ext>
              </a:extLst>
            </p:cNvPr>
            <p:cNvSpPr txBox="1"/>
            <p:nvPr/>
          </p:nvSpPr>
          <p:spPr>
            <a:xfrm flipH="1">
              <a:off x="7325484" y="3406833"/>
              <a:ext cx="1104558" cy="340398"/>
            </a:xfrm>
            <a:prstGeom prst="rect">
              <a:avLst/>
            </a:prstGeom>
            <a:solidFill>
              <a:schemeClr val="tx1">
                <a:lumMod val="50000"/>
                <a:lumOff val="50000"/>
              </a:schemeClr>
            </a:solidFill>
            <a:ln w="31750">
              <a:solidFill>
                <a:schemeClr val="tx1">
                  <a:lumMod val="50000"/>
                  <a:lumOff val="50000"/>
                </a:schemeClr>
              </a:solidFill>
            </a:ln>
          </p:spPr>
          <p:txBody>
            <a:bodyPr wrap="square" lIns="0" tIns="44644" rIns="0" bIns="44644" rtlCol="0" anchor="ctr" anchorCtr="0">
              <a:noAutofit/>
            </a:bodyPr>
            <a:lstStyle/>
            <a:p>
              <a:pPr algn="ctr" defTabSz="1097280">
                <a:defRPr/>
              </a:pPr>
              <a:r>
                <a:rPr lang="en-US" sz="720" b="1" kern="0">
                  <a:solidFill>
                    <a:srgbClr val="FFFFFF"/>
                  </a:solidFill>
                  <a:latin typeface="Arial"/>
                </a:rPr>
                <a:t>Enabler </a:t>
              </a:r>
              <a:r>
                <a:rPr lang="en-US" sz="720" b="1" kern="0" err="1">
                  <a:solidFill>
                    <a:srgbClr val="FFFFFF"/>
                  </a:solidFill>
                  <a:latin typeface="Arial"/>
                </a:rPr>
                <a:t>Dienste</a:t>
              </a:r>
              <a:r>
                <a:rPr lang="en-US" sz="720" b="1" kern="0">
                  <a:solidFill>
                    <a:srgbClr val="FFFFFF"/>
                  </a:solidFill>
                  <a:latin typeface="Arial"/>
                </a:rPr>
                <a:t> </a:t>
              </a:r>
            </a:p>
            <a:p>
              <a:pPr algn="ctr" defTabSz="1097280">
                <a:defRPr/>
              </a:pPr>
              <a:r>
                <a:rPr lang="en-US" sz="720" b="1" kern="0">
                  <a:solidFill>
                    <a:srgbClr val="FFFFFF"/>
                  </a:solidFill>
                  <a:latin typeface="Arial"/>
                </a:rPr>
                <a:t>Team</a:t>
              </a:r>
            </a:p>
          </p:txBody>
        </p:sp>
        <p:grpSp>
          <p:nvGrpSpPr>
            <p:cNvPr id="44" name="Graphic 134">
              <a:extLst>
                <a:ext uri="{FF2B5EF4-FFF2-40B4-BE49-F238E27FC236}">
                  <a16:creationId xmlns:a16="http://schemas.microsoft.com/office/drawing/2014/main" id="{35AA60DA-359D-4147-8D74-4C9370A355A7}"/>
                </a:ext>
              </a:extLst>
            </p:cNvPr>
            <p:cNvGrpSpPr/>
            <p:nvPr/>
          </p:nvGrpSpPr>
          <p:grpSpPr>
            <a:xfrm>
              <a:off x="7371510" y="3819143"/>
              <a:ext cx="331072" cy="246234"/>
              <a:chOff x="8570723" y="2607467"/>
              <a:chExt cx="676800" cy="503369"/>
            </a:xfrm>
            <a:solidFill>
              <a:schemeClr val="tx1"/>
            </a:solidFill>
          </p:grpSpPr>
          <p:sp>
            <p:nvSpPr>
              <p:cNvPr id="56" name="Freeform: Shape 55">
                <a:extLst>
                  <a:ext uri="{FF2B5EF4-FFF2-40B4-BE49-F238E27FC236}">
                    <a16:creationId xmlns:a16="http://schemas.microsoft.com/office/drawing/2014/main" id="{46970D9A-CE72-402D-B0FC-6BAF18B17E1A}"/>
                  </a:ext>
                </a:extLst>
              </p:cNvPr>
              <p:cNvSpPr/>
              <p:nvPr/>
            </p:nvSpPr>
            <p:spPr>
              <a:xfrm>
                <a:off x="8782223" y="2607467"/>
                <a:ext cx="239700" cy="249569"/>
              </a:xfrm>
              <a:custGeom>
                <a:avLst/>
                <a:gdLst>
                  <a:gd name="connsiteX0" fmla="*/ 28200 w 239700"/>
                  <a:gd name="connsiteY0" fmla="*/ 207270 h 249569"/>
                  <a:gd name="connsiteX1" fmla="*/ 111390 w 239700"/>
                  <a:gd name="connsiteY1" fmla="*/ 164970 h 249569"/>
                  <a:gd name="connsiteX2" fmla="*/ 112800 w 239700"/>
                  <a:gd name="connsiteY2" fmla="*/ 164970 h 249569"/>
                  <a:gd name="connsiteX3" fmla="*/ 118440 w 239700"/>
                  <a:gd name="connsiteY3" fmla="*/ 164970 h 249569"/>
                  <a:gd name="connsiteX4" fmla="*/ 119850 w 239700"/>
                  <a:gd name="connsiteY4" fmla="*/ 164970 h 249569"/>
                  <a:gd name="connsiteX5" fmla="*/ 211500 w 239700"/>
                  <a:gd name="connsiteY5" fmla="*/ 207270 h 249569"/>
                  <a:gd name="connsiteX6" fmla="*/ 211500 w 239700"/>
                  <a:gd name="connsiteY6" fmla="*/ 249570 h 249569"/>
                  <a:gd name="connsiteX7" fmla="*/ 239700 w 239700"/>
                  <a:gd name="connsiteY7" fmla="*/ 249570 h 249569"/>
                  <a:gd name="connsiteX8" fmla="*/ 239700 w 239700"/>
                  <a:gd name="connsiteY8" fmla="*/ 207270 h 249569"/>
                  <a:gd name="connsiteX9" fmla="*/ 163560 w 239700"/>
                  <a:gd name="connsiteY9" fmla="*/ 142410 h 249569"/>
                  <a:gd name="connsiteX10" fmla="*/ 183300 w 239700"/>
                  <a:gd name="connsiteY10" fmla="*/ 90240 h 249569"/>
                  <a:gd name="connsiteX11" fmla="*/ 183300 w 239700"/>
                  <a:gd name="connsiteY11" fmla="*/ 70500 h 249569"/>
                  <a:gd name="connsiteX12" fmla="*/ 112800 w 239700"/>
                  <a:gd name="connsiteY12" fmla="*/ 0 h 249569"/>
                  <a:gd name="connsiteX13" fmla="*/ 42300 w 239700"/>
                  <a:gd name="connsiteY13" fmla="*/ 70500 h 249569"/>
                  <a:gd name="connsiteX14" fmla="*/ 42300 w 239700"/>
                  <a:gd name="connsiteY14" fmla="*/ 90240 h 249569"/>
                  <a:gd name="connsiteX15" fmla="*/ 64860 w 239700"/>
                  <a:gd name="connsiteY15" fmla="*/ 145230 h 249569"/>
                  <a:gd name="connsiteX16" fmla="*/ 0 w 239700"/>
                  <a:gd name="connsiteY16" fmla="*/ 207270 h 249569"/>
                  <a:gd name="connsiteX17" fmla="*/ 0 w 239700"/>
                  <a:gd name="connsiteY17" fmla="*/ 249570 h 249569"/>
                  <a:gd name="connsiteX18" fmla="*/ 28200 w 239700"/>
                  <a:gd name="connsiteY18" fmla="*/ 249570 h 249569"/>
                  <a:gd name="connsiteX19" fmla="*/ 28200 w 239700"/>
                  <a:gd name="connsiteY19" fmla="*/ 207270 h 249569"/>
                  <a:gd name="connsiteX20" fmla="*/ 70500 w 239700"/>
                  <a:gd name="connsiteY20" fmla="*/ 70500 h 249569"/>
                  <a:gd name="connsiteX21" fmla="*/ 112800 w 239700"/>
                  <a:gd name="connsiteY21" fmla="*/ 28200 h 249569"/>
                  <a:gd name="connsiteX22" fmla="*/ 155100 w 239700"/>
                  <a:gd name="connsiteY22" fmla="*/ 70500 h 249569"/>
                  <a:gd name="connsiteX23" fmla="*/ 155100 w 239700"/>
                  <a:gd name="connsiteY23" fmla="*/ 90240 h 249569"/>
                  <a:gd name="connsiteX24" fmla="*/ 117030 w 239700"/>
                  <a:gd name="connsiteY24" fmla="*/ 136770 h 249569"/>
                  <a:gd name="connsiteX25" fmla="*/ 109980 w 239700"/>
                  <a:gd name="connsiteY25" fmla="*/ 136770 h 249569"/>
                  <a:gd name="connsiteX26" fmla="*/ 70500 w 239700"/>
                  <a:gd name="connsiteY26" fmla="*/ 90240 h 249569"/>
                  <a:gd name="connsiteX27" fmla="*/ 70500 w 239700"/>
                  <a:gd name="connsiteY27" fmla="*/ 70500 h 249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39700" h="249569">
                    <a:moveTo>
                      <a:pt x="28200" y="207270"/>
                    </a:moveTo>
                    <a:cubicBezTo>
                      <a:pt x="28200" y="184710"/>
                      <a:pt x="74730" y="167790"/>
                      <a:pt x="111390" y="164970"/>
                    </a:cubicBezTo>
                    <a:lnTo>
                      <a:pt x="112800" y="164970"/>
                    </a:lnTo>
                    <a:cubicBezTo>
                      <a:pt x="114210" y="164970"/>
                      <a:pt x="115620" y="164970"/>
                      <a:pt x="118440" y="164970"/>
                    </a:cubicBezTo>
                    <a:lnTo>
                      <a:pt x="119850" y="164970"/>
                    </a:lnTo>
                    <a:cubicBezTo>
                      <a:pt x="156510" y="164970"/>
                      <a:pt x="211500" y="183300"/>
                      <a:pt x="211500" y="207270"/>
                    </a:cubicBezTo>
                    <a:lnTo>
                      <a:pt x="211500" y="249570"/>
                    </a:lnTo>
                    <a:lnTo>
                      <a:pt x="239700" y="249570"/>
                    </a:lnTo>
                    <a:lnTo>
                      <a:pt x="239700" y="207270"/>
                    </a:lnTo>
                    <a:cubicBezTo>
                      <a:pt x="239700" y="172020"/>
                      <a:pt x="201630" y="152280"/>
                      <a:pt x="163560" y="142410"/>
                    </a:cubicBezTo>
                    <a:cubicBezTo>
                      <a:pt x="176250" y="128310"/>
                      <a:pt x="183300" y="109980"/>
                      <a:pt x="183300" y="90240"/>
                    </a:cubicBezTo>
                    <a:lnTo>
                      <a:pt x="183300" y="70500"/>
                    </a:lnTo>
                    <a:cubicBezTo>
                      <a:pt x="183300" y="31020"/>
                      <a:pt x="152280" y="0"/>
                      <a:pt x="112800" y="0"/>
                    </a:cubicBezTo>
                    <a:cubicBezTo>
                      <a:pt x="73320" y="0"/>
                      <a:pt x="42300" y="31020"/>
                      <a:pt x="42300" y="70500"/>
                    </a:cubicBezTo>
                    <a:lnTo>
                      <a:pt x="42300" y="90240"/>
                    </a:lnTo>
                    <a:cubicBezTo>
                      <a:pt x="42300" y="111390"/>
                      <a:pt x="50760" y="131130"/>
                      <a:pt x="64860" y="145230"/>
                    </a:cubicBezTo>
                    <a:cubicBezTo>
                      <a:pt x="31020" y="155100"/>
                      <a:pt x="0" y="174840"/>
                      <a:pt x="0" y="207270"/>
                    </a:cubicBezTo>
                    <a:lnTo>
                      <a:pt x="0" y="249570"/>
                    </a:lnTo>
                    <a:lnTo>
                      <a:pt x="28200" y="249570"/>
                    </a:lnTo>
                    <a:lnTo>
                      <a:pt x="28200" y="207270"/>
                    </a:lnTo>
                    <a:close/>
                    <a:moveTo>
                      <a:pt x="70500" y="70500"/>
                    </a:moveTo>
                    <a:cubicBezTo>
                      <a:pt x="70500" y="46530"/>
                      <a:pt x="88830" y="28200"/>
                      <a:pt x="112800" y="28200"/>
                    </a:cubicBezTo>
                    <a:cubicBezTo>
                      <a:pt x="136770" y="28200"/>
                      <a:pt x="155100" y="46530"/>
                      <a:pt x="155100" y="70500"/>
                    </a:cubicBezTo>
                    <a:lnTo>
                      <a:pt x="155100" y="90240"/>
                    </a:lnTo>
                    <a:cubicBezTo>
                      <a:pt x="156510" y="112800"/>
                      <a:pt x="139590" y="132540"/>
                      <a:pt x="117030" y="136770"/>
                    </a:cubicBezTo>
                    <a:lnTo>
                      <a:pt x="109980" y="136770"/>
                    </a:lnTo>
                    <a:cubicBezTo>
                      <a:pt x="86010" y="135360"/>
                      <a:pt x="69090" y="114210"/>
                      <a:pt x="70500" y="90240"/>
                    </a:cubicBezTo>
                    <a:lnTo>
                      <a:pt x="70500" y="70500"/>
                    </a:lnTo>
                    <a:close/>
                  </a:path>
                </a:pathLst>
              </a:custGeom>
              <a:grpFill/>
              <a:ln w="14089" cap="flat">
                <a:noFill/>
                <a:prstDash val="solid"/>
                <a:miter/>
              </a:ln>
            </p:spPr>
            <p:txBody>
              <a:bodyPr rtlCol="0" anchor="ctr"/>
              <a:lstStyle/>
              <a:p>
                <a:pPr defTabSz="1097280"/>
                <a:endParaRPr lang="en-US" sz="1680">
                  <a:solidFill>
                    <a:srgbClr val="000000"/>
                  </a:solidFill>
                  <a:latin typeface="Arial"/>
                </a:endParaRPr>
              </a:p>
            </p:txBody>
          </p:sp>
          <p:sp>
            <p:nvSpPr>
              <p:cNvPr id="57" name="Freeform: Shape 56">
                <a:extLst>
                  <a:ext uri="{FF2B5EF4-FFF2-40B4-BE49-F238E27FC236}">
                    <a16:creationId xmlns:a16="http://schemas.microsoft.com/office/drawing/2014/main" id="{BE326376-BB19-4F02-A574-31ACDCAF0109}"/>
                  </a:ext>
                </a:extLst>
              </p:cNvPr>
              <p:cNvSpPr/>
              <p:nvPr/>
            </p:nvSpPr>
            <p:spPr>
              <a:xfrm>
                <a:off x="8796323" y="2861266"/>
                <a:ext cx="239700" cy="249570"/>
              </a:xfrm>
              <a:custGeom>
                <a:avLst/>
                <a:gdLst>
                  <a:gd name="connsiteX0" fmla="*/ 163560 w 239700"/>
                  <a:gd name="connsiteY0" fmla="*/ 142410 h 249570"/>
                  <a:gd name="connsiteX1" fmla="*/ 183300 w 239700"/>
                  <a:gd name="connsiteY1" fmla="*/ 90240 h 249570"/>
                  <a:gd name="connsiteX2" fmla="*/ 183300 w 239700"/>
                  <a:gd name="connsiteY2" fmla="*/ 70500 h 249570"/>
                  <a:gd name="connsiteX3" fmla="*/ 112800 w 239700"/>
                  <a:gd name="connsiteY3" fmla="*/ 0 h 249570"/>
                  <a:gd name="connsiteX4" fmla="*/ 42300 w 239700"/>
                  <a:gd name="connsiteY4" fmla="*/ 70500 h 249570"/>
                  <a:gd name="connsiteX5" fmla="*/ 42300 w 239700"/>
                  <a:gd name="connsiteY5" fmla="*/ 90240 h 249570"/>
                  <a:gd name="connsiteX6" fmla="*/ 64860 w 239700"/>
                  <a:gd name="connsiteY6" fmla="*/ 145230 h 249570"/>
                  <a:gd name="connsiteX7" fmla="*/ 0 w 239700"/>
                  <a:gd name="connsiteY7" fmla="*/ 207270 h 249570"/>
                  <a:gd name="connsiteX8" fmla="*/ 0 w 239700"/>
                  <a:gd name="connsiteY8" fmla="*/ 249570 h 249570"/>
                  <a:gd name="connsiteX9" fmla="*/ 28200 w 239700"/>
                  <a:gd name="connsiteY9" fmla="*/ 249570 h 249570"/>
                  <a:gd name="connsiteX10" fmla="*/ 28200 w 239700"/>
                  <a:gd name="connsiteY10" fmla="*/ 207270 h 249570"/>
                  <a:gd name="connsiteX11" fmla="*/ 111390 w 239700"/>
                  <a:gd name="connsiteY11" fmla="*/ 164970 h 249570"/>
                  <a:gd name="connsiteX12" fmla="*/ 112800 w 239700"/>
                  <a:gd name="connsiteY12" fmla="*/ 164970 h 249570"/>
                  <a:gd name="connsiteX13" fmla="*/ 118440 w 239700"/>
                  <a:gd name="connsiteY13" fmla="*/ 164970 h 249570"/>
                  <a:gd name="connsiteX14" fmla="*/ 119850 w 239700"/>
                  <a:gd name="connsiteY14" fmla="*/ 164970 h 249570"/>
                  <a:gd name="connsiteX15" fmla="*/ 211500 w 239700"/>
                  <a:gd name="connsiteY15" fmla="*/ 207270 h 249570"/>
                  <a:gd name="connsiteX16" fmla="*/ 211500 w 239700"/>
                  <a:gd name="connsiteY16" fmla="*/ 249570 h 249570"/>
                  <a:gd name="connsiteX17" fmla="*/ 239700 w 239700"/>
                  <a:gd name="connsiteY17" fmla="*/ 249570 h 249570"/>
                  <a:gd name="connsiteX18" fmla="*/ 239700 w 239700"/>
                  <a:gd name="connsiteY18" fmla="*/ 207270 h 249570"/>
                  <a:gd name="connsiteX19" fmla="*/ 163560 w 239700"/>
                  <a:gd name="connsiteY19" fmla="*/ 142410 h 249570"/>
                  <a:gd name="connsiteX20" fmla="*/ 155100 w 239700"/>
                  <a:gd name="connsiteY20" fmla="*/ 90240 h 249570"/>
                  <a:gd name="connsiteX21" fmla="*/ 117030 w 239700"/>
                  <a:gd name="connsiteY21" fmla="*/ 136770 h 249570"/>
                  <a:gd name="connsiteX22" fmla="*/ 109980 w 239700"/>
                  <a:gd name="connsiteY22" fmla="*/ 136770 h 249570"/>
                  <a:gd name="connsiteX23" fmla="*/ 70500 w 239700"/>
                  <a:gd name="connsiteY23" fmla="*/ 90240 h 249570"/>
                  <a:gd name="connsiteX24" fmla="*/ 70500 w 239700"/>
                  <a:gd name="connsiteY24" fmla="*/ 70500 h 249570"/>
                  <a:gd name="connsiteX25" fmla="*/ 112800 w 239700"/>
                  <a:gd name="connsiteY25" fmla="*/ 28200 h 249570"/>
                  <a:gd name="connsiteX26" fmla="*/ 155100 w 239700"/>
                  <a:gd name="connsiteY26" fmla="*/ 70500 h 249570"/>
                  <a:gd name="connsiteX27" fmla="*/ 155100 w 239700"/>
                  <a:gd name="connsiteY27" fmla="*/ 90240 h 249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39700" h="249570">
                    <a:moveTo>
                      <a:pt x="163560" y="142410"/>
                    </a:moveTo>
                    <a:cubicBezTo>
                      <a:pt x="176250" y="128310"/>
                      <a:pt x="183300" y="109980"/>
                      <a:pt x="183300" y="90240"/>
                    </a:cubicBezTo>
                    <a:lnTo>
                      <a:pt x="183300" y="70500"/>
                    </a:lnTo>
                    <a:cubicBezTo>
                      <a:pt x="183300" y="31020"/>
                      <a:pt x="152280" y="0"/>
                      <a:pt x="112800" y="0"/>
                    </a:cubicBezTo>
                    <a:cubicBezTo>
                      <a:pt x="73320" y="0"/>
                      <a:pt x="42300" y="31020"/>
                      <a:pt x="42300" y="70500"/>
                    </a:cubicBezTo>
                    <a:lnTo>
                      <a:pt x="42300" y="90240"/>
                    </a:lnTo>
                    <a:cubicBezTo>
                      <a:pt x="42300" y="111390"/>
                      <a:pt x="50760" y="131130"/>
                      <a:pt x="64860" y="145230"/>
                    </a:cubicBezTo>
                    <a:cubicBezTo>
                      <a:pt x="31020" y="155100"/>
                      <a:pt x="0" y="174840"/>
                      <a:pt x="0" y="207270"/>
                    </a:cubicBezTo>
                    <a:lnTo>
                      <a:pt x="0" y="249570"/>
                    </a:lnTo>
                    <a:lnTo>
                      <a:pt x="28200" y="249570"/>
                    </a:lnTo>
                    <a:lnTo>
                      <a:pt x="28200" y="207270"/>
                    </a:lnTo>
                    <a:cubicBezTo>
                      <a:pt x="28200" y="184710"/>
                      <a:pt x="74730" y="167790"/>
                      <a:pt x="111390" y="164970"/>
                    </a:cubicBezTo>
                    <a:lnTo>
                      <a:pt x="112800" y="164970"/>
                    </a:lnTo>
                    <a:cubicBezTo>
                      <a:pt x="114210" y="164970"/>
                      <a:pt x="115620" y="164970"/>
                      <a:pt x="118440" y="164970"/>
                    </a:cubicBezTo>
                    <a:lnTo>
                      <a:pt x="119850" y="164970"/>
                    </a:lnTo>
                    <a:cubicBezTo>
                      <a:pt x="156510" y="164970"/>
                      <a:pt x="211500" y="183300"/>
                      <a:pt x="211500" y="207270"/>
                    </a:cubicBezTo>
                    <a:lnTo>
                      <a:pt x="211500" y="249570"/>
                    </a:lnTo>
                    <a:lnTo>
                      <a:pt x="239700" y="249570"/>
                    </a:lnTo>
                    <a:lnTo>
                      <a:pt x="239700" y="207270"/>
                    </a:lnTo>
                    <a:cubicBezTo>
                      <a:pt x="239700" y="172020"/>
                      <a:pt x="201630" y="150870"/>
                      <a:pt x="163560" y="142410"/>
                    </a:cubicBezTo>
                    <a:close/>
                    <a:moveTo>
                      <a:pt x="155100" y="90240"/>
                    </a:moveTo>
                    <a:cubicBezTo>
                      <a:pt x="156510" y="112800"/>
                      <a:pt x="139590" y="132540"/>
                      <a:pt x="117030" y="136770"/>
                    </a:cubicBezTo>
                    <a:lnTo>
                      <a:pt x="109980" y="136770"/>
                    </a:lnTo>
                    <a:cubicBezTo>
                      <a:pt x="86010" y="135360"/>
                      <a:pt x="69090" y="114210"/>
                      <a:pt x="70500" y="90240"/>
                    </a:cubicBezTo>
                    <a:lnTo>
                      <a:pt x="70500" y="70500"/>
                    </a:lnTo>
                    <a:cubicBezTo>
                      <a:pt x="70500" y="46530"/>
                      <a:pt x="88830" y="28200"/>
                      <a:pt x="112800" y="28200"/>
                    </a:cubicBezTo>
                    <a:cubicBezTo>
                      <a:pt x="136770" y="28200"/>
                      <a:pt x="155100" y="46530"/>
                      <a:pt x="155100" y="70500"/>
                    </a:cubicBezTo>
                    <a:lnTo>
                      <a:pt x="155100" y="90240"/>
                    </a:lnTo>
                    <a:close/>
                  </a:path>
                </a:pathLst>
              </a:custGeom>
              <a:grpFill/>
              <a:ln w="14089" cap="flat">
                <a:noFill/>
                <a:prstDash val="solid"/>
                <a:miter/>
              </a:ln>
            </p:spPr>
            <p:txBody>
              <a:bodyPr rtlCol="0" anchor="ctr"/>
              <a:lstStyle/>
              <a:p>
                <a:pPr defTabSz="1097280"/>
                <a:endParaRPr lang="en-US" sz="1680">
                  <a:solidFill>
                    <a:srgbClr val="000000"/>
                  </a:solidFill>
                  <a:latin typeface="Arial"/>
                </a:endParaRPr>
              </a:p>
            </p:txBody>
          </p:sp>
          <p:sp>
            <p:nvSpPr>
              <p:cNvPr id="58" name="Freeform: Shape 57">
                <a:extLst>
                  <a:ext uri="{FF2B5EF4-FFF2-40B4-BE49-F238E27FC236}">
                    <a16:creationId xmlns:a16="http://schemas.microsoft.com/office/drawing/2014/main" id="{97E7FBE2-FDDE-4A7C-94EF-304A232D94E6}"/>
                  </a:ext>
                </a:extLst>
              </p:cNvPr>
              <p:cNvSpPr/>
              <p:nvPr/>
            </p:nvSpPr>
            <p:spPr>
              <a:xfrm>
                <a:off x="9007823" y="2734367"/>
                <a:ext cx="239700" cy="249569"/>
              </a:xfrm>
              <a:custGeom>
                <a:avLst/>
                <a:gdLst>
                  <a:gd name="connsiteX0" fmla="*/ 163560 w 239700"/>
                  <a:gd name="connsiteY0" fmla="*/ 142410 h 249569"/>
                  <a:gd name="connsiteX1" fmla="*/ 183300 w 239700"/>
                  <a:gd name="connsiteY1" fmla="*/ 90240 h 249569"/>
                  <a:gd name="connsiteX2" fmla="*/ 183300 w 239700"/>
                  <a:gd name="connsiteY2" fmla="*/ 70500 h 249569"/>
                  <a:gd name="connsiteX3" fmla="*/ 112800 w 239700"/>
                  <a:gd name="connsiteY3" fmla="*/ 0 h 249569"/>
                  <a:gd name="connsiteX4" fmla="*/ 42300 w 239700"/>
                  <a:gd name="connsiteY4" fmla="*/ 70500 h 249569"/>
                  <a:gd name="connsiteX5" fmla="*/ 42300 w 239700"/>
                  <a:gd name="connsiteY5" fmla="*/ 90240 h 249569"/>
                  <a:gd name="connsiteX6" fmla="*/ 64860 w 239700"/>
                  <a:gd name="connsiteY6" fmla="*/ 145230 h 249569"/>
                  <a:gd name="connsiteX7" fmla="*/ 0 w 239700"/>
                  <a:gd name="connsiteY7" fmla="*/ 207270 h 249569"/>
                  <a:gd name="connsiteX8" fmla="*/ 0 w 239700"/>
                  <a:gd name="connsiteY8" fmla="*/ 249570 h 249569"/>
                  <a:gd name="connsiteX9" fmla="*/ 28200 w 239700"/>
                  <a:gd name="connsiteY9" fmla="*/ 249570 h 249569"/>
                  <a:gd name="connsiteX10" fmla="*/ 28200 w 239700"/>
                  <a:gd name="connsiteY10" fmla="*/ 207270 h 249569"/>
                  <a:gd name="connsiteX11" fmla="*/ 111390 w 239700"/>
                  <a:gd name="connsiteY11" fmla="*/ 164970 h 249569"/>
                  <a:gd name="connsiteX12" fmla="*/ 112800 w 239700"/>
                  <a:gd name="connsiteY12" fmla="*/ 164970 h 249569"/>
                  <a:gd name="connsiteX13" fmla="*/ 118440 w 239700"/>
                  <a:gd name="connsiteY13" fmla="*/ 164970 h 249569"/>
                  <a:gd name="connsiteX14" fmla="*/ 119850 w 239700"/>
                  <a:gd name="connsiteY14" fmla="*/ 164970 h 249569"/>
                  <a:gd name="connsiteX15" fmla="*/ 211500 w 239700"/>
                  <a:gd name="connsiteY15" fmla="*/ 207270 h 249569"/>
                  <a:gd name="connsiteX16" fmla="*/ 211500 w 239700"/>
                  <a:gd name="connsiteY16" fmla="*/ 249570 h 249569"/>
                  <a:gd name="connsiteX17" fmla="*/ 239700 w 239700"/>
                  <a:gd name="connsiteY17" fmla="*/ 249570 h 249569"/>
                  <a:gd name="connsiteX18" fmla="*/ 239700 w 239700"/>
                  <a:gd name="connsiteY18" fmla="*/ 207270 h 249569"/>
                  <a:gd name="connsiteX19" fmla="*/ 163560 w 239700"/>
                  <a:gd name="connsiteY19" fmla="*/ 142410 h 249569"/>
                  <a:gd name="connsiteX20" fmla="*/ 155100 w 239700"/>
                  <a:gd name="connsiteY20" fmla="*/ 90240 h 249569"/>
                  <a:gd name="connsiteX21" fmla="*/ 117030 w 239700"/>
                  <a:gd name="connsiteY21" fmla="*/ 136770 h 249569"/>
                  <a:gd name="connsiteX22" fmla="*/ 109980 w 239700"/>
                  <a:gd name="connsiteY22" fmla="*/ 136770 h 249569"/>
                  <a:gd name="connsiteX23" fmla="*/ 70500 w 239700"/>
                  <a:gd name="connsiteY23" fmla="*/ 90240 h 249569"/>
                  <a:gd name="connsiteX24" fmla="*/ 70500 w 239700"/>
                  <a:gd name="connsiteY24" fmla="*/ 70500 h 249569"/>
                  <a:gd name="connsiteX25" fmla="*/ 112800 w 239700"/>
                  <a:gd name="connsiteY25" fmla="*/ 28200 h 249569"/>
                  <a:gd name="connsiteX26" fmla="*/ 155100 w 239700"/>
                  <a:gd name="connsiteY26" fmla="*/ 70500 h 249569"/>
                  <a:gd name="connsiteX27" fmla="*/ 155100 w 239700"/>
                  <a:gd name="connsiteY27" fmla="*/ 90240 h 249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39700" h="249569">
                    <a:moveTo>
                      <a:pt x="163560" y="142410"/>
                    </a:moveTo>
                    <a:cubicBezTo>
                      <a:pt x="176250" y="128310"/>
                      <a:pt x="183300" y="109980"/>
                      <a:pt x="183300" y="90240"/>
                    </a:cubicBezTo>
                    <a:lnTo>
                      <a:pt x="183300" y="70500"/>
                    </a:lnTo>
                    <a:cubicBezTo>
                      <a:pt x="183300" y="31020"/>
                      <a:pt x="152280" y="0"/>
                      <a:pt x="112800" y="0"/>
                    </a:cubicBezTo>
                    <a:cubicBezTo>
                      <a:pt x="73320" y="0"/>
                      <a:pt x="42300" y="31020"/>
                      <a:pt x="42300" y="70500"/>
                    </a:cubicBezTo>
                    <a:lnTo>
                      <a:pt x="42300" y="90240"/>
                    </a:lnTo>
                    <a:cubicBezTo>
                      <a:pt x="42300" y="111390"/>
                      <a:pt x="50760" y="131130"/>
                      <a:pt x="64860" y="145230"/>
                    </a:cubicBezTo>
                    <a:cubicBezTo>
                      <a:pt x="31020" y="155100"/>
                      <a:pt x="0" y="174840"/>
                      <a:pt x="0" y="207270"/>
                    </a:cubicBezTo>
                    <a:lnTo>
                      <a:pt x="0" y="249570"/>
                    </a:lnTo>
                    <a:lnTo>
                      <a:pt x="28200" y="249570"/>
                    </a:lnTo>
                    <a:lnTo>
                      <a:pt x="28200" y="207270"/>
                    </a:lnTo>
                    <a:cubicBezTo>
                      <a:pt x="28200" y="184710"/>
                      <a:pt x="74730" y="167790"/>
                      <a:pt x="111390" y="164970"/>
                    </a:cubicBezTo>
                    <a:lnTo>
                      <a:pt x="112800" y="164970"/>
                    </a:lnTo>
                    <a:cubicBezTo>
                      <a:pt x="114210" y="164970"/>
                      <a:pt x="115620" y="164970"/>
                      <a:pt x="118440" y="164970"/>
                    </a:cubicBezTo>
                    <a:lnTo>
                      <a:pt x="119850" y="164970"/>
                    </a:lnTo>
                    <a:cubicBezTo>
                      <a:pt x="156510" y="164970"/>
                      <a:pt x="211500" y="183300"/>
                      <a:pt x="211500" y="207270"/>
                    </a:cubicBezTo>
                    <a:lnTo>
                      <a:pt x="211500" y="249570"/>
                    </a:lnTo>
                    <a:lnTo>
                      <a:pt x="239700" y="249570"/>
                    </a:lnTo>
                    <a:lnTo>
                      <a:pt x="239700" y="207270"/>
                    </a:lnTo>
                    <a:cubicBezTo>
                      <a:pt x="239700" y="172020"/>
                      <a:pt x="201630" y="150870"/>
                      <a:pt x="163560" y="142410"/>
                    </a:cubicBezTo>
                    <a:close/>
                    <a:moveTo>
                      <a:pt x="155100" y="90240"/>
                    </a:moveTo>
                    <a:cubicBezTo>
                      <a:pt x="156510" y="112800"/>
                      <a:pt x="139590" y="132540"/>
                      <a:pt x="117030" y="136770"/>
                    </a:cubicBezTo>
                    <a:lnTo>
                      <a:pt x="109980" y="136770"/>
                    </a:lnTo>
                    <a:cubicBezTo>
                      <a:pt x="86010" y="135360"/>
                      <a:pt x="69090" y="114210"/>
                      <a:pt x="70500" y="90240"/>
                    </a:cubicBezTo>
                    <a:lnTo>
                      <a:pt x="70500" y="70500"/>
                    </a:lnTo>
                    <a:cubicBezTo>
                      <a:pt x="70500" y="46530"/>
                      <a:pt x="88830" y="28200"/>
                      <a:pt x="112800" y="28200"/>
                    </a:cubicBezTo>
                    <a:cubicBezTo>
                      <a:pt x="136770" y="28200"/>
                      <a:pt x="155100" y="46530"/>
                      <a:pt x="155100" y="70500"/>
                    </a:cubicBezTo>
                    <a:lnTo>
                      <a:pt x="155100" y="90240"/>
                    </a:lnTo>
                    <a:close/>
                  </a:path>
                </a:pathLst>
              </a:custGeom>
              <a:grpFill/>
              <a:ln w="14089" cap="flat">
                <a:noFill/>
                <a:prstDash val="solid"/>
                <a:miter/>
              </a:ln>
            </p:spPr>
            <p:txBody>
              <a:bodyPr rtlCol="0" anchor="ctr"/>
              <a:lstStyle/>
              <a:p>
                <a:pPr defTabSz="1097280"/>
                <a:endParaRPr lang="en-US" sz="1680">
                  <a:solidFill>
                    <a:srgbClr val="000000"/>
                  </a:solidFill>
                  <a:latin typeface="Arial"/>
                </a:endParaRPr>
              </a:p>
            </p:txBody>
          </p:sp>
          <p:sp>
            <p:nvSpPr>
              <p:cNvPr id="59" name="Freeform: Shape 58">
                <a:extLst>
                  <a:ext uri="{FF2B5EF4-FFF2-40B4-BE49-F238E27FC236}">
                    <a16:creationId xmlns:a16="http://schemas.microsoft.com/office/drawing/2014/main" id="{FCAAD49A-7A66-4096-8F26-23F84CC11C3B}"/>
                  </a:ext>
                </a:extLst>
              </p:cNvPr>
              <p:cNvSpPr/>
              <p:nvPr/>
            </p:nvSpPr>
            <p:spPr>
              <a:xfrm>
                <a:off x="8570723" y="2730137"/>
                <a:ext cx="239700" cy="253800"/>
              </a:xfrm>
              <a:custGeom>
                <a:avLst/>
                <a:gdLst>
                  <a:gd name="connsiteX0" fmla="*/ 239700 w 239700"/>
                  <a:gd name="connsiteY0" fmla="*/ 253800 h 253800"/>
                  <a:gd name="connsiteX1" fmla="*/ 239700 w 239700"/>
                  <a:gd name="connsiteY1" fmla="*/ 211500 h 253800"/>
                  <a:gd name="connsiteX2" fmla="*/ 163560 w 239700"/>
                  <a:gd name="connsiteY2" fmla="*/ 146640 h 253800"/>
                  <a:gd name="connsiteX3" fmla="*/ 183300 w 239700"/>
                  <a:gd name="connsiteY3" fmla="*/ 94470 h 253800"/>
                  <a:gd name="connsiteX4" fmla="*/ 183300 w 239700"/>
                  <a:gd name="connsiteY4" fmla="*/ 74730 h 253800"/>
                  <a:gd name="connsiteX5" fmla="*/ 114210 w 239700"/>
                  <a:gd name="connsiteY5" fmla="*/ 0 h 253800"/>
                  <a:gd name="connsiteX6" fmla="*/ 112800 w 239700"/>
                  <a:gd name="connsiteY6" fmla="*/ 0 h 253800"/>
                  <a:gd name="connsiteX7" fmla="*/ 42300 w 239700"/>
                  <a:gd name="connsiteY7" fmla="*/ 73320 h 253800"/>
                  <a:gd name="connsiteX8" fmla="*/ 42300 w 239700"/>
                  <a:gd name="connsiteY8" fmla="*/ 74730 h 253800"/>
                  <a:gd name="connsiteX9" fmla="*/ 42300 w 239700"/>
                  <a:gd name="connsiteY9" fmla="*/ 94470 h 253800"/>
                  <a:gd name="connsiteX10" fmla="*/ 64860 w 239700"/>
                  <a:gd name="connsiteY10" fmla="*/ 149460 h 253800"/>
                  <a:gd name="connsiteX11" fmla="*/ 0 w 239700"/>
                  <a:gd name="connsiteY11" fmla="*/ 211500 h 253800"/>
                  <a:gd name="connsiteX12" fmla="*/ 0 w 239700"/>
                  <a:gd name="connsiteY12" fmla="*/ 253800 h 253800"/>
                  <a:gd name="connsiteX13" fmla="*/ 28200 w 239700"/>
                  <a:gd name="connsiteY13" fmla="*/ 253800 h 253800"/>
                  <a:gd name="connsiteX14" fmla="*/ 28200 w 239700"/>
                  <a:gd name="connsiteY14" fmla="*/ 211500 h 253800"/>
                  <a:gd name="connsiteX15" fmla="*/ 111390 w 239700"/>
                  <a:gd name="connsiteY15" fmla="*/ 169200 h 253800"/>
                  <a:gd name="connsiteX16" fmla="*/ 112800 w 239700"/>
                  <a:gd name="connsiteY16" fmla="*/ 169200 h 253800"/>
                  <a:gd name="connsiteX17" fmla="*/ 118440 w 239700"/>
                  <a:gd name="connsiteY17" fmla="*/ 169200 h 253800"/>
                  <a:gd name="connsiteX18" fmla="*/ 119850 w 239700"/>
                  <a:gd name="connsiteY18" fmla="*/ 169200 h 253800"/>
                  <a:gd name="connsiteX19" fmla="*/ 211500 w 239700"/>
                  <a:gd name="connsiteY19" fmla="*/ 211500 h 253800"/>
                  <a:gd name="connsiteX20" fmla="*/ 211500 w 239700"/>
                  <a:gd name="connsiteY20" fmla="*/ 253800 h 253800"/>
                  <a:gd name="connsiteX21" fmla="*/ 239700 w 239700"/>
                  <a:gd name="connsiteY21" fmla="*/ 253800 h 253800"/>
                  <a:gd name="connsiteX22" fmla="*/ 155100 w 239700"/>
                  <a:gd name="connsiteY22" fmla="*/ 74730 h 253800"/>
                  <a:gd name="connsiteX23" fmla="*/ 155100 w 239700"/>
                  <a:gd name="connsiteY23" fmla="*/ 94470 h 253800"/>
                  <a:gd name="connsiteX24" fmla="*/ 117030 w 239700"/>
                  <a:gd name="connsiteY24" fmla="*/ 141000 h 253800"/>
                  <a:gd name="connsiteX25" fmla="*/ 109980 w 239700"/>
                  <a:gd name="connsiteY25" fmla="*/ 141000 h 253800"/>
                  <a:gd name="connsiteX26" fmla="*/ 70500 w 239700"/>
                  <a:gd name="connsiteY26" fmla="*/ 94470 h 253800"/>
                  <a:gd name="connsiteX27" fmla="*/ 70500 w 239700"/>
                  <a:gd name="connsiteY27" fmla="*/ 74730 h 253800"/>
                  <a:gd name="connsiteX28" fmla="*/ 111390 w 239700"/>
                  <a:gd name="connsiteY28" fmla="*/ 28200 h 253800"/>
                  <a:gd name="connsiteX29" fmla="*/ 112800 w 239700"/>
                  <a:gd name="connsiteY29" fmla="*/ 28200 h 253800"/>
                  <a:gd name="connsiteX30" fmla="*/ 155100 w 239700"/>
                  <a:gd name="connsiteY30" fmla="*/ 74730 h 253800"/>
                  <a:gd name="connsiteX31" fmla="*/ 155100 w 239700"/>
                  <a:gd name="connsiteY31" fmla="*/ 74730 h 253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39700" h="253800">
                    <a:moveTo>
                      <a:pt x="239700" y="253800"/>
                    </a:moveTo>
                    <a:lnTo>
                      <a:pt x="239700" y="211500"/>
                    </a:lnTo>
                    <a:cubicBezTo>
                      <a:pt x="239700" y="176250"/>
                      <a:pt x="201630" y="156510"/>
                      <a:pt x="163560" y="146640"/>
                    </a:cubicBezTo>
                    <a:cubicBezTo>
                      <a:pt x="176250" y="132540"/>
                      <a:pt x="183300" y="114210"/>
                      <a:pt x="183300" y="94470"/>
                    </a:cubicBezTo>
                    <a:lnTo>
                      <a:pt x="183300" y="74730"/>
                    </a:lnTo>
                    <a:cubicBezTo>
                      <a:pt x="184710" y="35250"/>
                      <a:pt x="153690" y="1410"/>
                      <a:pt x="114210" y="0"/>
                    </a:cubicBezTo>
                    <a:cubicBezTo>
                      <a:pt x="114210" y="0"/>
                      <a:pt x="112800" y="0"/>
                      <a:pt x="112800" y="0"/>
                    </a:cubicBezTo>
                    <a:cubicBezTo>
                      <a:pt x="73320" y="1410"/>
                      <a:pt x="40890" y="33840"/>
                      <a:pt x="42300" y="73320"/>
                    </a:cubicBezTo>
                    <a:cubicBezTo>
                      <a:pt x="42300" y="73320"/>
                      <a:pt x="42300" y="74730"/>
                      <a:pt x="42300" y="74730"/>
                    </a:cubicBezTo>
                    <a:lnTo>
                      <a:pt x="42300" y="94470"/>
                    </a:lnTo>
                    <a:cubicBezTo>
                      <a:pt x="42300" y="115620"/>
                      <a:pt x="50760" y="135360"/>
                      <a:pt x="64860" y="149460"/>
                    </a:cubicBezTo>
                    <a:cubicBezTo>
                      <a:pt x="31020" y="159330"/>
                      <a:pt x="0" y="179070"/>
                      <a:pt x="0" y="211500"/>
                    </a:cubicBezTo>
                    <a:lnTo>
                      <a:pt x="0" y="253800"/>
                    </a:lnTo>
                    <a:lnTo>
                      <a:pt x="28200" y="253800"/>
                    </a:lnTo>
                    <a:lnTo>
                      <a:pt x="28200" y="211500"/>
                    </a:lnTo>
                    <a:cubicBezTo>
                      <a:pt x="28200" y="188940"/>
                      <a:pt x="74730" y="172020"/>
                      <a:pt x="111390" y="169200"/>
                    </a:cubicBezTo>
                    <a:lnTo>
                      <a:pt x="112800" y="169200"/>
                    </a:lnTo>
                    <a:cubicBezTo>
                      <a:pt x="114210" y="169200"/>
                      <a:pt x="115620" y="169200"/>
                      <a:pt x="118440" y="169200"/>
                    </a:cubicBezTo>
                    <a:lnTo>
                      <a:pt x="119850" y="169200"/>
                    </a:lnTo>
                    <a:cubicBezTo>
                      <a:pt x="156510" y="169200"/>
                      <a:pt x="211500" y="187530"/>
                      <a:pt x="211500" y="211500"/>
                    </a:cubicBezTo>
                    <a:lnTo>
                      <a:pt x="211500" y="253800"/>
                    </a:lnTo>
                    <a:lnTo>
                      <a:pt x="239700" y="253800"/>
                    </a:lnTo>
                    <a:close/>
                    <a:moveTo>
                      <a:pt x="155100" y="74730"/>
                    </a:moveTo>
                    <a:lnTo>
                      <a:pt x="155100" y="94470"/>
                    </a:lnTo>
                    <a:cubicBezTo>
                      <a:pt x="156510" y="117030"/>
                      <a:pt x="139590" y="136770"/>
                      <a:pt x="117030" y="141000"/>
                    </a:cubicBezTo>
                    <a:lnTo>
                      <a:pt x="109980" y="141000"/>
                    </a:lnTo>
                    <a:cubicBezTo>
                      <a:pt x="86010" y="139590"/>
                      <a:pt x="69090" y="118440"/>
                      <a:pt x="70500" y="94470"/>
                    </a:cubicBezTo>
                    <a:lnTo>
                      <a:pt x="70500" y="74730"/>
                    </a:lnTo>
                    <a:cubicBezTo>
                      <a:pt x="69090" y="50760"/>
                      <a:pt x="87420" y="29610"/>
                      <a:pt x="111390" y="28200"/>
                    </a:cubicBezTo>
                    <a:cubicBezTo>
                      <a:pt x="111390" y="28200"/>
                      <a:pt x="111390" y="28200"/>
                      <a:pt x="112800" y="28200"/>
                    </a:cubicBezTo>
                    <a:cubicBezTo>
                      <a:pt x="136770" y="29610"/>
                      <a:pt x="156510" y="49350"/>
                      <a:pt x="155100" y="74730"/>
                    </a:cubicBezTo>
                    <a:cubicBezTo>
                      <a:pt x="155100" y="74730"/>
                      <a:pt x="155100" y="74730"/>
                      <a:pt x="155100" y="74730"/>
                    </a:cubicBezTo>
                    <a:close/>
                  </a:path>
                </a:pathLst>
              </a:custGeom>
              <a:grpFill/>
              <a:ln w="14089" cap="flat">
                <a:noFill/>
                <a:prstDash val="solid"/>
                <a:miter/>
              </a:ln>
            </p:spPr>
            <p:txBody>
              <a:bodyPr rtlCol="0" anchor="ctr"/>
              <a:lstStyle/>
              <a:p>
                <a:pPr defTabSz="1097280"/>
                <a:endParaRPr lang="en-US" sz="1680">
                  <a:solidFill>
                    <a:srgbClr val="000000"/>
                  </a:solidFill>
                  <a:latin typeface="Arial"/>
                </a:endParaRPr>
              </a:p>
            </p:txBody>
          </p:sp>
        </p:grpSp>
        <p:pic>
          <p:nvPicPr>
            <p:cNvPr id="45" name="Graphic 44">
              <a:extLst>
                <a:ext uri="{FF2B5EF4-FFF2-40B4-BE49-F238E27FC236}">
                  <a16:creationId xmlns:a16="http://schemas.microsoft.com/office/drawing/2014/main" id="{93D48320-D8EB-4073-9536-458D50B33F0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7918418">
              <a:off x="2910853" y="2099289"/>
              <a:ext cx="337191" cy="346825"/>
            </a:xfrm>
            <a:prstGeom prst="rect">
              <a:avLst/>
            </a:prstGeom>
          </p:spPr>
        </p:pic>
        <p:sp>
          <p:nvSpPr>
            <p:cNvPr id="46" name="TextBox 45">
              <a:extLst>
                <a:ext uri="{FF2B5EF4-FFF2-40B4-BE49-F238E27FC236}">
                  <a16:creationId xmlns:a16="http://schemas.microsoft.com/office/drawing/2014/main" id="{A74529D4-918E-44D8-B363-1FC40EE820D8}"/>
                </a:ext>
              </a:extLst>
            </p:cNvPr>
            <p:cNvSpPr txBox="1"/>
            <p:nvPr/>
          </p:nvSpPr>
          <p:spPr>
            <a:xfrm rot="5400000">
              <a:off x="8349770" y="1984854"/>
              <a:ext cx="865430" cy="362540"/>
            </a:xfrm>
            <a:prstGeom prst="rect">
              <a:avLst/>
            </a:prstGeom>
            <a:noFill/>
          </p:spPr>
          <p:txBody>
            <a:bodyPr wrap="square" lIns="0" tIns="0" rIns="0" bIns="0" rtlCol="0" anchor="b">
              <a:noAutofit/>
            </a:bodyPr>
            <a:lstStyle/>
            <a:p>
              <a:pPr defTabSz="1097280">
                <a:spcAft>
                  <a:spcPts val="360"/>
                </a:spcAft>
                <a:defRPr/>
              </a:pPr>
              <a:r>
                <a:rPr lang="en-GB" sz="720" b="1" kern="0">
                  <a:solidFill>
                    <a:srgbClr val="000000"/>
                  </a:solidFill>
                  <a:latin typeface="Arial"/>
                </a:rPr>
                <a:t>Portfolio Level</a:t>
              </a:r>
            </a:p>
          </p:txBody>
        </p:sp>
        <p:sp>
          <p:nvSpPr>
            <p:cNvPr id="47" name="TextBox 46">
              <a:extLst>
                <a:ext uri="{FF2B5EF4-FFF2-40B4-BE49-F238E27FC236}">
                  <a16:creationId xmlns:a16="http://schemas.microsoft.com/office/drawing/2014/main" id="{C9FAA2FC-A5D5-4162-BD54-183A717B78D6}"/>
                </a:ext>
              </a:extLst>
            </p:cNvPr>
            <p:cNvSpPr txBox="1"/>
            <p:nvPr/>
          </p:nvSpPr>
          <p:spPr>
            <a:xfrm rot="5400000">
              <a:off x="8427315" y="2834601"/>
              <a:ext cx="781920" cy="362541"/>
            </a:xfrm>
            <a:prstGeom prst="rect">
              <a:avLst/>
            </a:prstGeom>
            <a:noFill/>
          </p:spPr>
          <p:txBody>
            <a:bodyPr wrap="square" lIns="0" tIns="0" rIns="0" bIns="0" rtlCol="0" anchor="b">
              <a:noAutofit/>
            </a:bodyPr>
            <a:lstStyle/>
            <a:p>
              <a:pPr defTabSz="1097280">
                <a:spcAft>
                  <a:spcPts val="360"/>
                </a:spcAft>
                <a:defRPr/>
              </a:pPr>
              <a:r>
                <a:rPr lang="en-GB" sz="720" b="1" kern="0">
                  <a:solidFill>
                    <a:srgbClr val="000000"/>
                  </a:solidFill>
                  <a:latin typeface="Arial"/>
                </a:rPr>
                <a:t>Solution &amp;</a:t>
              </a:r>
              <a:br>
                <a:rPr lang="en-GB" sz="720" b="1" kern="0">
                  <a:solidFill>
                    <a:srgbClr val="000000"/>
                  </a:solidFill>
                  <a:latin typeface="Arial"/>
                </a:rPr>
              </a:br>
              <a:r>
                <a:rPr lang="en-GB" sz="720" b="1" kern="0">
                  <a:solidFill>
                    <a:srgbClr val="000000"/>
                  </a:solidFill>
                  <a:latin typeface="Arial"/>
                </a:rPr>
                <a:t>Service Level</a:t>
              </a:r>
            </a:p>
          </p:txBody>
        </p:sp>
        <p:sp>
          <p:nvSpPr>
            <p:cNvPr id="48" name="TextBox 47">
              <a:extLst>
                <a:ext uri="{FF2B5EF4-FFF2-40B4-BE49-F238E27FC236}">
                  <a16:creationId xmlns:a16="http://schemas.microsoft.com/office/drawing/2014/main" id="{C2E7FE54-51C9-47DF-942F-95D40F6032F7}"/>
                </a:ext>
              </a:extLst>
            </p:cNvPr>
            <p:cNvSpPr txBox="1"/>
            <p:nvPr/>
          </p:nvSpPr>
          <p:spPr>
            <a:xfrm rot="5400000">
              <a:off x="8317623" y="3720538"/>
              <a:ext cx="978293" cy="313974"/>
            </a:xfrm>
            <a:prstGeom prst="rect">
              <a:avLst/>
            </a:prstGeom>
            <a:noFill/>
          </p:spPr>
          <p:txBody>
            <a:bodyPr wrap="square" lIns="0" tIns="0" rIns="0" bIns="0" rtlCol="0" anchor="b">
              <a:noAutofit/>
            </a:bodyPr>
            <a:lstStyle/>
            <a:p>
              <a:pPr defTabSz="1097280">
                <a:spcAft>
                  <a:spcPts val="360"/>
                </a:spcAft>
                <a:defRPr/>
              </a:pPr>
              <a:r>
                <a:rPr lang="en-GB" sz="720" b="1" kern="0">
                  <a:solidFill>
                    <a:srgbClr val="000000"/>
                  </a:solidFill>
                  <a:latin typeface="Arial"/>
                </a:rPr>
                <a:t>Team Level</a:t>
              </a:r>
            </a:p>
          </p:txBody>
        </p:sp>
        <p:sp>
          <p:nvSpPr>
            <p:cNvPr id="49" name="TextBox 48">
              <a:extLst>
                <a:ext uri="{FF2B5EF4-FFF2-40B4-BE49-F238E27FC236}">
                  <a16:creationId xmlns:a16="http://schemas.microsoft.com/office/drawing/2014/main" id="{F04154B8-F0E9-46F2-946C-EA5732CF815C}"/>
                </a:ext>
              </a:extLst>
            </p:cNvPr>
            <p:cNvSpPr txBox="1"/>
            <p:nvPr/>
          </p:nvSpPr>
          <p:spPr>
            <a:xfrm>
              <a:off x="3438802" y="4101793"/>
              <a:ext cx="1111379" cy="902811"/>
            </a:xfrm>
            <a:prstGeom prst="rect">
              <a:avLst/>
            </a:prstGeom>
            <a:noFill/>
          </p:spPr>
          <p:txBody>
            <a:bodyPr wrap="square" rtlCol="0">
              <a:spAutoFit/>
            </a:bodyPr>
            <a:lstStyle/>
            <a:p>
              <a:pPr defTabSz="1097280">
                <a:spcAft>
                  <a:spcPts val="360"/>
                </a:spcAft>
                <a:defRPr/>
              </a:pPr>
              <a:r>
                <a:rPr lang="en-GB" sz="600" b="1" kern="0">
                  <a:solidFill>
                    <a:schemeClr val="bg1"/>
                  </a:solidFill>
                  <a:latin typeface="Arial"/>
                </a:rPr>
                <a:t>Proxy Product Owner</a:t>
              </a:r>
            </a:p>
            <a:p>
              <a:pPr defTabSz="1097280">
                <a:spcAft>
                  <a:spcPts val="360"/>
                </a:spcAft>
                <a:defRPr/>
              </a:pPr>
              <a:r>
                <a:rPr lang="en-GB" sz="600" b="1" kern="0">
                  <a:solidFill>
                    <a:srgbClr val="000000"/>
                  </a:solidFill>
                  <a:latin typeface="Arial"/>
                </a:rPr>
                <a:t>Proxy Product Owner</a:t>
              </a:r>
            </a:p>
            <a:p>
              <a:pPr defTabSz="1097280">
                <a:spcAft>
                  <a:spcPts val="360"/>
                </a:spcAft>
                <a:defRPr/>
              </a:pPr>
              <a:r>
                <a:rPr lang="en-GB" sz="600" b="1" kern="0">
                  <a:solidFill>
                    <a:srgbClr val="000000"/>
                  </a:solidFill>
                  <a:latin typeface="Arial"/>
                </a:rPr>
                <a:t>Scrum Master</a:t>
              </a:r>
            </a:p>
            <a:p>
              <a:pPr defTabSz="1097280">
                <a:spcAft>
                  <a:spcPts val="360"/>
                </a:spcAft>
                <a:defRPr/>
              </a:pPr>
              <a:r>
                <a:rPr lang="en-GB" sz="600" b="1" kern="0">
                  <a:solidFill>
                    <a:srgbClr val="000000"/>
                  </a:solidFill>
                  <a:latin typeface="Arial"/>
                </a:rPr>
                <a:t>Developer</a:t>
              </a:r>
            </a:p>
            <a:p>
              <a:pPr defTabSz="1097280">
                <a:spcAft>
                  <a:spcPts val="360"/>
                </a:spcAft>
                <a:defRPr/>
              </a:pPr>
              <a:r>
                <a:rPr lang="en-GB" sz="600" b="1" kern="0">
                  <a:solidFill>
                    <a:srgbClr val="000000"/>
                  </a:solidFill>
                  <a:latin typeface="Arial"/>
                </a:rPr>
                <a:t>Tester</a:t>
              </a:r>
            </a:p>
            <a:p>
              <a:pPr defTabSz="1097280">
                <a:spcAft>
                  <a:spcPts val="360"/>
                </a:spcAft>
                <a:defRPr/>
              </a:pPr>
              <a:r>
                <a:rPr lang="en-GB" sz="600" b="1" kern="0">
                  <a:solidFill>
                    <a:srgbClr val="000000"/>
                  </a:solidFill>
                  <a:latin typeface="Arial"/>
                </a:rPr>
                <a:t>DevOps Engineer’s</a:t>
              </a:r>
            </a:p>
          </p:txBody>
        </p:sp>
        <p:sp>
          <p:nvSpPr>
            <p:cNvPr id="50" name="TextBox 49">
              <a:extLst>
                <a:ext uri="{FF2B5EF4-FFF2-40B4-BE49-F238E27FC236}">
                  <a16:creationId xmlns:a16="http://schemas.microsoft.com/office/drawing/2014/main" id="{53656188-F18A-451D-9B21-FB4DC7693EE9}"/>
                </a:ext>
              </a:extLst>
            </p:cNvPr>
            <p:cNvSpPr txBox="1"/>
            <p:nvPr/>
          </p:nvSpPr>
          <p:spPr>
            <a:xfrm>
              <a:off x="4705362" y="4135788"/>
              <a:ext cx="1111379" cy="902811"/>
            </a:xfrm>
            <a:prstGeom prst="rect">
              <a:avLst/>
            </a:prstGeom>
            <a:noFill/>
          </p:spPr>
          <p:txBody>
            <a:bodyPr wrap="square" rtlCol="0">
              <a:spAutoFit/>
            </a:bodyPr>
            <a:lstStyle/>
            <a:p>
              <a:pPr defTabSz="1097280">
                <a:spcAft>
                  <a:spcPts val="360"/>
                </a:spcAft>
                <a:defRPr/>
              </a:pPr>
              <a:r>
                <a:rPr lang="en-GB" sz="600" b="1" kern="0">
                  <a:solidFill>
                    <a:schemeClr val="bg1"/>
                  </a:solidFill>
                  <a:latin typeface="Arial"/>
                </a:rPr>
                <a:t>Proxy Product Owner</a:t>
              </a:r>
            </a:p>
            <a:p>
              <a:pPr defTabSz="1097280">
                <a:spcAft>
                  <a:spcPts val="360"/>
                </a:spcAft>
                <a:defRPr/>
              </a:pPr>
              <a:r>
                <a:rPr lang="en-GB" sz="600" b="1" kern="0">
                  <a:solidFill>
                    <a:srgbClr val="000000"/>
                  </a:solidFill>
                  <a:latin typeface="Arial"/>
                </a:rPr>
                <a:t>Proxy Product Owner</a:t>
              </a:r>
            </a:p>
            <a:p>
              <a:pPr defTabSz="1097280">
                <a:spcAft>
                  <a:spcPts val="360"/>
                </a:spcAft>
                <a:defRPr/>
              </a:pPr>
              <a:r>
                <a:rPr lang="en-GB" sz="600" b="1" kern="0">
                  <a:solidFill>
                    <a:srgbClr val="000000"/>
                  </a:solidFill>
                  <a:latin typeface="Arial"/>
                </a:rPr>
                <a:t>Scrum Master</a:t>
              </a:r>
            </a:p>
            <a:p>
              <a:pPr defTabSz="1097280">
                <a:spcAft>
                  <a:spcPts val="360"/>
                </a:spcAft>
                <a:defRPr/>
              </a:pPr>
              <a:r>
                <a:rPr lang="en-GB" sz="600" b="1" kern="0">
                  <a:solidFill>
                    <a:srgbClr val="000000"/>
                  </a:solidFill>
                  <a:latin typeface="Arial"/>
                </a:rPr>
                <a:t>Developer</a:t>
              </a:r>
            </a:p>
            <a:p>
              <a:pPr defTabSz="1097280">
                <a:spcAft>
                  <a:spcPts val="360"/>
                </a:spcAft>
                <a:defRPr/>
              </a:pPr>
              <a:r>
                <a:rPr lang="en-GB" sz="600" b="1" kern="0">
                  <a:solidFill>
                    <a:srgbClr val="000000"/>
                  </a:solidFill>
                  <a:latin typeface="Arial"/>
                </a:rPr>
                <a:t>Tester</a:t>
              </a:r>
            </a:p>
            <a:p>
              <a:pPr defTabSz="1097280">
                <a:spcAft>
                  <a:spcPts val="360"/>
                </a:spcAft>
                <a:defRPr/>
              </a:pPr>
              <a:r>
                <a:rPr lang="en-GB" sz="600" b="1" kern="0">
                  <a:solidFill>
                    <a:srgbClr val="000000"/>
                  </a:solidFill>
                  <a:latin typeface="Arial"/>
                </a:rPr>
                <a:t>DevOps Engineer’s</a:t>
              </a:r>
            </a:p>
          </p:txBody>
        </p:sp>
        <p:sp>
          <p:nvSpPr>
            <p:cNvPr id="51" name="TextBox 50">
              <a:extLst>
                <a:ext uri="{FF2B5EF4-FFF2-40B4-BE49-F238E27FC236}">
                  <a16:creationId xmlns:a16="http://schemas.microsoft.com/office/drawing/2014/main" id="{D4839D20-6CCE-4332-87EE-831BAF31EE71}"/>
                </a:ext>
              </a:extLst>
            </p:cNvPr>
            <p:cNvSpPr txBox="1"/>
            <p:nvPr/>
          </p:nvSpPr>
          <p:spPr>
            <a:xfrm>
              <a:off x="6017490" y="4113865"/>
              <a:ext cx="1111379" cy="902811"/>
            </a:xfrm>
            <a:prstGeom prst="rect">
              <a:avLst/>
            </a:prstGeom>
            <a:noFill/>
          </p:spPr>
          <p:txBody>
            <a:bodyPr wrap="square" rtlCol="0">
              <a:spAutoFit/>
            </a:bodyPr>
            <a:lstStyle/>
            <a:p>
              <a:pPr defTabSz="1097280">
                <a:spcAft>
                  <a:spcPts val="360"/>
                </a:spcAft>
                <a:defRPr/>
              </a:pPr>
              <a:r>
                <a:rPr lang="en-GB" sz="600" b="1" kern="0">
                  <a:solidFill>
                    <a:schemeClr val="bg1"/>
                  </a:solidFill>
                  <a:latin typeface="Arial"/>
                </a:rPr>
                <a:t>Proxy Product Owner</a:t>
              </a:r>
            </a:p>
            <a:p>
              <a:pPr defTabSz="1097280">
                <a:spcAft>
                  <a:spcPts val="360"/>
                </a:spcAft>
                <a:defRPr/>
              </a:pPr>
              <a:r>
                <a:rPr lang="en-GB" sz="600" b="1" kern="0">
                  <a:solidFill>
                    <a:srgbClr val="000000"/>
                  </a:solidFill>
                  <a:latin typeface="Arial"/>
                </a:rPr>
                <a:t>Proxy Product Owner</a:t>
              </a:r>
            </a:p>
            <a:p>
              <a:pPr defTabSz="1097280">
                <a:spcAft>
                  <a:spcPts val="360"/>
                </a:spcAft>
                <a:defRPr/>
              </a:pPr>
              <a:r>
                <a:rPr lang="en-GB" sz="600" b="1" kern="0">
                  <a:solidFill>
                    <a:srgbClr val="000000"/>
                  </a:solidFill>
                  <a:latin typeface="Arial"/>
                </a:rPr>
                <a:t>Scrum Master</a:t>
              </a:r>
            </a:p>
            <a:p>
              <a:pPr defTabSz="1097280">
                <a:spcAft>
                  <a:spcPts val="360"/>
                </a:spcAft>
                <a:defRPr/>
              </a:pPr>
              <a:r>
                <a:rPr lang="en-GB" sz="600" b="1" kern="0">
                  <a:solidFill>
                    <a:srgbClr val="000000"/>
                  </a:solidFill>
                  <a:latin typeface="Arial"/>
                </a:rPr>
                <a:t>Tester</a:t>
              </a:r>
            </a:p>
            <a:p>
              <a:pPr defTabSz="1097280">
                <a:spcAft>
                  <a:spcPts val="360"/>
                </a:spcAft>
                <a:defRPr/>
              </a:pPr>
              <a:r>
                <a:rPr lang="en-GB" sz="600" b="1" kern="0">
                  <a:solidFill>
                    <a:srgbClr val="000000"/>
                  </a:solidFill>
                  <a:latin typeface="Arial"/>
                </a:rPr>
                <a:t>DevOps Architect</a:t>
              </a:r>
            </a:p>
            <a:p>
              <a:pPr defTabSz="1097280">
                <a:spcAft>
                  <a:spcPts val="360"/>
                </a:spcAft>
                <a:defRPr/>
              </a:pPr>
              <a:r>
                <a:rPr lang="en-GB" sz="600" b="1" kern="0">
                  <a:solidFill>
                    <a:srgbClr val="000000"/>
                  </a:solidFill>
                  <a:latin typeface="Arial"/>
                </a:rPr>
                <a:t>DevOps Engineer’s</a:t>
              </a:r>
            </a:p>
          </p:txBody>
        </p:sp>
        <p:sp>
          <p:nvSpPr>
            <p:cNvPr id="52" name="TextBox 51">
              <a:extLst>
                <a:ext uri="{FF2B5EF4-FFF2-40B4-BE49-F238E27FC236}">
                  <a16:creationId xmlns:a16="http://schemas.microsoft.com/office/drawing/2014/main" id="{ED08F854-DC23-4048-A7A3-CAE235F87BED}"/>
                </a:ext>
              </a:extLst>
            </p:cNvPr>
            <p:cNvSpPr txBox="1"/>
            <p:nvPr/>
          </p:nvSpPr>
          <p:spPr>
            <a:xfrm>
              <a:off x="7327199" y="4113865"/>
              <a:ext cx="1111379" cy="902811"/>
            </a:xfrm>
            <a:prstGeom prst="rect">
              <a:avLst/>
            </a:prstGeom>
            <a:noFill/>
          </p:spPr>
          <p:txBody>
            <a:bodyPr wrap="square" rtlCol="0">
              <a:spAutoFit/>
            </a:bodyPr>
            <a:lstStyle/>
            <a:p>
              <a:pPr defTabSz="1097280">
                <a:spcAft>
                  <a:spcPts val="360"/>
                </a:spcAft>
                <a:defRPr/>
              </a:pPr>
              <a:r>
                <a:rPr lang="en-GB" sz="600" b="1" kern="0">
                  <a:solidFill>
                    <a:schemeClr val="bg1"/>
                  </a:solidFill>
                  <a:latin typeface="Arial"/>
                </a:rPr>
                <a:t>Proxy Product Owner</a:t>
              </a:r>
            </a:p>
            <a:p>
              <a:pPr defTabSz="1097280">
                <a:spcAft>
                  <a:spcPts val="360"/>
                </a:spcAft>
                <a:defRPr/>
              </a:pPr>
              <a:r>
                <a:rPr lang="en-GB" sz="600" b="1" kern="0">
                  <a:solidFill>
                    <a:srgbClr val="000000"/>
                  </a:solidFill>
                  <a:latin typeface="Arial"/>
                </a:rPr>
                <a:t>Proxy Product Owner</a:t>
              </a:r>
            </a:p>
            <a:p>
              <a:pPr defTabSz="1097280">
                <a:spcAft>
                  <a:spcPts val="360"/>
                </a:spcAft>
                <a:defRPr/>
              </a:pPr>
              <a:r>
                <a:rPr lang="en-GB" sz="600" b="1" kern="0">
                  <a:solidFill>
                    <a:srgbClr val="000000"/>
                  </a:solidFill>
                  <a:latin typeface="Arial"/>
                </a:rPr>
                <a:t>Scrum Master</a:t>
              </a:r>
            </a:p>
            <a:p>
              <a:pPr defTabSz="1097280">
                <a:spcAft>
                  <a:spcPts val="360"/>
                </a:spcAft>
                <a:defRPr/>
              </a:pPr>
              <a:r>
                <a:rPr lang="en-GB" sz="600" b="1" kern="0">
                  <a:solidFill>
                    <a:srgbClr val="000000"/>
                  </a:solidFill>
                  <a:latin typeface="Arial"/>
                </a:rPr>
                <a:t>Developer</a:t>
              </a:r>
            </a:p>
            <a:p>
              <a:pPr defTabSz="1097280">
                <a:spcAft>
                  <a:spcPts val="360"/>
                </a:spcAft>
                <a:defRPr/>
              </a:pPr>
              <a:r>
                <a:rPr lang="en-GB" sz="600" b="1" kern="0">
                  <a:solidFill>
                    <a:srgbClr val="000000"/>
                  </a:solidFill>
                  <a:latin typeface="Arial"/>
                </a:rPr>
                <a:t>Tester</a:t>
              </a:r>
            </a:p>
            <a:p>
              <a:pPr defTabSz="1097280">
                <a:spcAft>
                  <a:spcPts val="360"/>
                </a:spcAft>
                <a:defRPr/>
              </a:pPr>
              <a:r>
                <a:rPr lang="en-GB" sz="600" b="1" kern="0">
                  <a:solidFill>
                    <a:srgbClr val="000000"/>
                  </a:solidFill>
                  <a:latin typeface="Arial"/>
                </a:rPr>
                <a:t>DevOps Engineer’s</a:t>
              </a:r>
            </a:p>
          </p:txBody>
        </p:sp>
        <p:sp>
          <p:nvSpPr>
            <p:cNvPr id="53" name="TextBox 52">
              <a:extLst>
                <a:ext uri="{FF2B5EF4-FFF2-40B4-BE49-F238E27FC236}">
                  <a16:creationId xmlns:a16="http://schemas.microsoft.com/office/drawing/2014/main" id="{BEF8C987-89FD-4A66-8A93-54D16C9032F8}"/>
                </a:ext>
              </a:extLst>
            </p:cNvPr>
            <p:cNvSpPr txBox="1"/>
            <p:nvPr/>
          </p:nvSpPr>
          <p:spPr>
            <a:xfrm>
              <a:off x="5109751" y="3789589"/>
              <a:ext cx="739300" cy="276999"/>
            </a:xfrm>
            <a:prstGeom prst="rect">
              <a:avLst/>
            </a:prstGeom>
            <a:noFill/>
          </p:spPr>
          <p:txBody>
            <a:bodyPr wrap="square" rtlCol="0">
              <a:spAutoFit/>
            </a:bodyPr>
            <a:lstStyle/>
            <a:p>
              <a:pPr defTabSz="1097280">
                <a:spcAft>
                  <a:spcPts val="360"/>
                </a:spcAft>
                <a:defRPr/>
              </a:pPr>
              <a:r>
                <a:rPr lang="en-GB" sz="600" b="1" kern="0">
                  <a:solidFill>
                    <a:srgbClr val="000000"/>
                  </a:solidFill>
                  <a:latin typeface="Arial"/>
                </a:rPr>
                <a:t>5 DXC</a:t>
              </a:r>
              <a:br>
                <a:rPr lang="en-GB" sz="600" b="1" kern="0">
                  <a:solidFill>
                    <a:srgbClr val="000000"/>
                  </a:solidFill>
                  <a:latin typeface="Arial"/>
                </a:rPr>
              </a:br>
              <a:r>
                <a:rPr lang="en-GB" sz="600" b="1" kern="0">
                  <a:solidFill>
                    <a:srgbClr val="000000"/>
                  </a:solidFill>
                  <a:latin typeface="Arial"/>
                </a:rPr>
                <a:t>Sprint Teams</a:t>
              </a:r>
            </a:p>
          </p:txBody>
        </p:sp>
        <p:sp>
          <p:nvSpPr>
            <p:cNvPr id="54" name="TextBox 53">
              <a:extLst>
                <a:ext uri="{FF2B5EF4-FFF2-40B4-BE49-F238E27FC236}">
                  <a16:creationId xmlns:a16="http://schemas.microsoft.com/office/drawing/2014/main" id="{D62D5AF7-5170-4984-A328-947726E0BC72}"/>
                </a:ext>
              </a:extLst>
            </p:cNvPr>
            <p:cNvSpPr txBox="1"/>
            <p:nvPr/>
          </p:nvSpPr>
          <p:spPr>
            <a:xfrm>
              <a:off x="6405337" y="3789589"/>
              <a:ext cx="739300" cy="276999"/>
            </a:xfrm>
            <a:prstGeom prst="rect">
              <a:avLst/>
            </a:prstGeom>
            <a:noFill/>
          </p:spPr>
          <p:txBody>
            <a:bodyPr wrap="square" rtlCol="0">
              <a:spAutoFit/>
            </a:bodyPr>
            <a:lstStyle/>
            <a:p>
              <a:pPr defTabSz="1097280">
                <a:spcAft>
                  <a:spcPts val="360"/>
                </a:spcAft>
                <a:defRPr/>
              </a:pPr>
              <a:r>
                <a:rPr lang="en-GB" sz="600" b="1" kern="0">
                  <a:solidFill>
                    <a:srgbClr val="000000"/>
                  </a:solidFill>
                  <a:latin typeface="Arial"/>
                </a:rPr>
                <a:t>2 DXC</a:t>
              </a:r>
              <a:br>
                <a:rPr lang="en-GB" sz="600" b="1" kern="0">
                  <a:solidFill>
                    <a:srgbClr val="000000"/>
                  </a:solidFill>
                  <a:latin typeface="Arial"/>
                </a:rPr>
              </a:br>
              <a:r>
                <a:rPr lang="en-GB" sz="600" b="1" kern="0">
                  <a:solidFill>
                    <a:srgbClr val="000000"/>
                  </a:solidFill>
                  <a:latin typeface="Arial"/>
                </a:rPr>
                <a:t>Sprint Teams</a:t>
              </a:r>
            </a:p>
          </p:txBody>
        </p:sp>
        <p:sp>
          <p:nvSpPr>
            <p:cNvPr id="55" name="TextBox 54">
              <a:extLst>
                <a:ext uri="{FF2B5EF4-FFF2-40B4-BE49-F238E27FC236}">
                  <a16:creationId xmlns:a16="http://schemas.microsoft.com/office/drawing/2014/main" id="{737E1136-5ED2-4037-9DEC-23B36BF38374}"/>
                </a:ext>
              </a:extLst>
            </p:cNvPr>
            <p:cNvSpPr txBox="1"/>
            <p:nvPr/>
          </p:nvSpPr>
          <p:spPr>
            <a:xfrm>
              <a:off x="7713587" y="3789589"/>
              <a:ext cx="739300" cy="276999"/>
            </a:xfrm>
            <a:prstGeom prst="rect">
              <a:avLst/>
            </a:prstGeom>
            <a:noFill/>
          </p:spPr>
          <p:txBody>
            <a:bodyPr wrap="square" rtlCol="0">
              <a:spAutoFit/>
            </a:bodyPr>
            <a:lstStyle/>
            <a:p>
              <a:pPr defTabSz="1097280">
                <a:spcAft>
                  <a:spcPts val="360"/>
                </a:spcAft>
                <a:defRPr/>
              </a:pPr>
              <a:r>
                <a:rPr lang="en-GB" sz="600" b="1" kern="0">
                  <a:solidFill>
                    <a:srgbClr val="000000"/>
                  </a:solidFill>
                  <a:latin typeface="Arial"/>
                </a:rPr>
                <a:t>1 DXC</a:t>
              </a:r>
              <a:br>
                <a:rPr lang="en-GB" sz="600" b="1" kern="0">
                  <a:solidFill>
                    <a:srgbClr val="000000"/>
                  </a:solidFill>
                  <a:latin typeface="Arial"/>
                </a:rPr>
              </a:br>
              <a:r>
                <a:rPr lang="en-GB" sz="600" b="1" kern="0">
                  <a:solidFill>
                    <a:srgbClr val="000000"/>
                  </a:solidFill>
                  <a:latin typeface="Arial"/>
                </a:rPr>
                <a:t>Sprint Team</a:t>
              </a:r>
            </a:p>
          </p:txBody>
        </p:sp>
      </p:grpSp>
      <p:cxnSp>
        <p:nvCxnSpPr>
          <p:cNvPr id="88" name="Straight Connector 87">
            <a:extLst>
              <a:ext uri="{FF2B5EF4-FFF2-40B4-BE49-F238E27FC236}">
                <a16:creationId xmlns:a16="http://schemas.microsoft.com/office/drawing/2014/main" id="{808812E4-C186-4FE2-AB5B-21523E4AC99A}"/>
              </a:ext>
            </a:extLst>
          </p:cNvPr>
          <p:cNvCxnSpPr>
            <a:cxnSpLocks/>
          </p:cNvCxnSpPr>
          <p:nvPr/>
        </p:nvCxnSpPr>
        <p:spPr>
          <a:xfrm>
            <a:off x="9363075" y="2188983"/>
            <a:ext cx="2060575" cy="0"/>
          </a:xfrm>
          <a:prstGeom prst="line">
            <a:avLst/>
          </a:prstGeom>
          <a:ln w="12700" cap="rnd"/>
        </p:spPr>
        <p:style>
          <a:lnRef idx="1">
            <a:schemeClr val="accent1"/>
          </a:lnRef>
          <a:fillRef idx="0">
            <a:schemeClr val="accent1"/>
          </a:fillRef>
          <a:effectRef idx="0">
            <a:schemeClr val="accent1"/>
          </a:effectRef>
          <a:fontRef idx="minor">
            <a:schemeClr val="lt1"/>
          </a:fontRef>
        </p:style>
      </p:cxnSp>
    </p:spTree>
    <p:extLst>
      <p:ext uri="{BB962C8B-B14F-4D97-AF65-F5344CB8AC3E}">
        <p14:creationId xmlns:p14="http://schemas.microsoft.com/office/powerpoint/2010/main" val="16258042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Rectangle: Rounded Corners 62">
            <a:extLst>
              <a:ext uri="{FF2B5EF4-FFF2-40B4-BE49-F238E27FC236}">
                <a16:creationId xmlns:a16="http://schemas.microsoft.com/office/drawing/2014/main" id="{81CE3303-791B-4C4D-8E2B-8E6B67C1D66C}"/>
              </a:ext>
            </a:extLst>
          </p:cNvPr>
          <p:cNvSpPr/>
          <p:nvPr/>
        </p:nvSpPr>
        <p:spPr>
          <a:xfrm>
            <a:off x="591312" y="3931482"/>
            <a:ext cx="11273490" cy="2294194"/>
          </a:xfrm>
          <a:prstGeom prst="roundRect">
            <a:avLst>
              <a:gd name="adj" fmla="val 0"/>
            </a:avLst>
          </a:prstGeom>
          <a:solidFill>
            <a:schemeClr val="bg1">
              <a:lumMod val="95000"/>
            </a:schemeClr>
          </a:solidFill>
          <a:ln w="12700">
            <a:solidFill>
              <a:schemeClr val="bg1">
                <a:lumMod val="85000"/>
              </a:schemeClr>
            </a:solidFill>
            <a:prstDash val="solid"/>
          </a:ln>
        </p:spPr>
        <p:style>
          <a:lnRef idx="0">
            <a:schemeClr val="accent1"/>
          </a:lnRef>
          <a:fillRef idx="1">
            <a:schemeClr val="accent1"/>
          </a:fillRef>
          <a:effectRef idx="0">
            <a:schemeClr val="accent1"/>
          </a:effectRef>
          <a:fontRef idx="minor">
            <a:schemeClr val="lt1"/>
          </a:fontRef>
        </p:style>
        <p:txBody>
          <a:bodyPr rtlCol="0" anchor="ctr"/>
          <a:lstStyle/>
          <a:p>
            <a:pPr marL="0" marR="0" lvl="0" indent="0" algn="ctr" defTabSz="1015837" rtl="0" eaLnBrk="1" fontAlgn="auto" latinLnBrk="0" hangingPunct="1">
              <a:lnSpc>
                <a:spcPct val="100000"/>
              </a:lnSpc>
              <a:spcBef>
                <a:spcPts val="0"/>
              </a:spcBef>
              <a:spcAft>
                <a:spcPts val="0"/>
              </a:spcAft>
              <a:buClrTx/>
              <a:buSzTx/>
              <a:buFontTx/>
              <a:buNone/>
              <a:tabLst/>
              <a:defRPr/>
            </a:pPr>
            <a:endParaRPr kumimoji="0" lang="en-GB" sz="1250" b="0" i="0" u="none" strike="noStrike" kern="1200" cap="none" spc="0" normalizeH="0" baseline="0" noProof="0">
              <a:ln>
                <a:noFill/>
              </a:ln>
              <a:solidFill>
                <a:srgbClr val="000000"/>
              </a:solidFill>
              <a:effectLst/>
              <a:uLnTx/>
              <a:uFillTx/>
              <a:latin typeface="Arial"/>
              <a:ea typeface="+mn-ea"/>
              <a:cs typeface="+mn-cs"/>
            </a:endParaRPr>
          </a:p>
        </p:txBody>
      </p:sp>
      <p:sp>
        <p:nvSpPr>
          <p:cNvPr id="64" name="Rectangle: Rounded Corners 63">
            <a:extLst>
              <a:ext uri="{FF2B5EF4-FFF2-40B4-BE49-F238E27FC236}">
                <a16:creationId xmlns:a16="http://schemas.microsoft.com/office/drawing/2014/main" id="{02FEA8B5-5156-4764-8EED-19E3E2CFE9BB}"/>
              </a:ext>
            </a:extLst>
          </p:cNvPr>
          <p:cNvSpPr/>
          <p:nvPr/>
        </p:nvSpPr>
        <p:spPr>
          <a:xfrm>
            <a:off x="591312" y="1310753"/>
            <a:ext cx="11273490" cy="2541254"/>
          </a:xfrm>
          <a:prstGeom prst="roundRect">
            <a:avLst>
              <a:gd name="adj" fmla="val 0"/>
            </a:avLst>
          </a:prstGeom>
          <a:solidFill>
            <a:schemeClr val="bg1">
              <a:lumMod val="95000"/>
            </a:schemeClr>
          </a:solidFill>
          <a:ln w="12700">
            <a:solidFill>
              <a:schemeClr val="bg1">
                <a:lumMod val="85000"/>
              </a:schemeClr>
            </a:solidFill>
            <a:prstDash val="solid"/>
          </a:ln>
        </p:spPr>
        <p:style>
          <a:lnRef idx="0">
            <a:schemeClr val="accent1"/>
          </a:lnRef>
          <a:fillRef idx="1">
            <a:schemeClr val="accent1"/>
          </a:fillRef>
          <a:effectRef idx="0">
            <a:schemeClr val="accent1"/>
          </a:effectRef>
          <a:fontRef idx="minor">
            <a:schemeClr val="lt1"/>
          </a:fontRef>
        </p:style>
        <p:txBody>
          <a:bodyPr rtlCol="0" anchor="ctr"/>
          <a:lstStyle/>
          <a:p>
            <a:pPr marL="0" marR="0" lvl="0" indent="0" algn="ctr" defTabSz="1015837" rtl="0" eaLnBrk="1" fontAlgn="auto" latinLnBrk="0" hangingPunct="1">
              <a:lnSpc>
                <a:spcPct val="100000"/>
              </a:lnSpc>
              <a:spcBef>
                <a:spcPts val="0"/>
              </a:spcBef>
              <a:spcAft>
                <a:spcPts val="0"/>
              </a:spcAft>
              <a:buClrTx/>
              <a:buSzTx/>
              <a:buFontTx/>
              <a:buNone/>
              <a:tabLst/>
              <a:defRPr/>
            </a:pPr>
            <a:endParaRPr kumimoji="0" lang="en-GB" sz="1250" b="0" i="0" u="none" strike="noStrike" kern="1200" cap="none" spc="0" normalizeH="0" baseline="0" noProof="0">
              <a:ln>
                <a:noFill/>
              </a:ln>
              <a:solidFill>
                <a:srgbClr val="000000"/>
              </a:solidFill>
              <a:effectLst/>
              <a:uLnTx/>
              <a:uFillTx/>
              <a:latin typeface="Arial"/>
              <a:ea typeface="+mn-ea"/>
              <a:cs typeface="+mn-cs"/>
            </a:endParaRPr>
          </a:p>
        </p:txBody>
      </p:sp>
      <p:sp>
        <p:nvSpPr>
          <p:cNvPr id="3" name="Rectangle 2">
            <a:extLst>
              <a:ext uri="{FF2B5EF4-FFF2-40B4-BE49-F238E27FC236}">
                <a16:creationId xmlns:a16="http://schemas.microsoft.com/office/drawing/2014/main" id="{A00F05B7-0840-45CF-9F4A-24554118064D}"/>
              </a:ext>
            </a:extLst>
          </p:cNvPr>
          <p:cNvSpPr/>
          <p:nvPr/>
        </p:nvSpPr>
        <p:spPr>
          <a:xfrm>
            <a:off x="7999066" y="1352350"/>
            <a:ext cx="3811272" cy="2365122"/>
          </a:xfrm>
          <a:prstGeom prst="rect">
            <a:avLst/>
          </a:prstGeom>
          <a:solidFill>
            <a:schemeClr val="accent1"/>
          </a:solidFill>
          <a:ln>
            <a:solidFill>
              <a:schemeClr val="bg1">
                <a:lumMod val="75000"/>
              </a:schemeClr>
            </a:solidFill>
          </a:ln>
        </p:spPr>
        <p:style>
          <a:lnRef idx="0">
            <a:schemeClr val="accent1"/>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500" b="0" i="0" u="none" strike="noStrike" kern="1200" cap="none" spc="0" normalizeH="0" baseline="0" noProof="0">
              <a:ln>
                <a:noFill/>
              </a:ln>
              <a:solidFill>
                <a:srgbClr val="FFFFFF"/>
              </a:solidFill>
              <a:effectLst/>
              <a:uLnTx/>
              <a:uFillTx/>
              <a:latin typeface="Arial"/>
              <a:ea typeface="+mn-ea"/>
              <a:cs typeface="+mn-cs"/>
            </a:endParaRPr>
          </a:p>
        </p:txBody>
      </p:sp>
      <p:sp>
        <p:nvSpPr>
          <p:cNvPr id="120" name="Rectangle 119">
            <a:extLst>
              <a:ext uri="{FF2B5EF4-FFF2-40B4-BE49-F238E27FC236}">
                <a16:creationId xmlns:a16="http://schemas.microsoft.com/office/drawing/2014/main" id="{CC073BBF-ECB7-4C0A-83FA-614FF1347DE5}"/>
              </a:ext>
            </a:extLst>
          </p:cNvPr>
          <p:cNvSpPr/>
          <p:nvPr/>
        </p:nvSpPr>
        <p:spPr>
          <a:xfrm>
            <a:off x="7999066" y="4022066"/>
            <a:ext cx="3811272" cy="2103692"/>
          </a:xfrm>
          <a:prstGeom prst="rect">
            <a:avLst/>
          </a:prstGeom>
          <a:solidFill>
            <a:schemeClr val="accent1"/>
          </a:solidFill>
          <a:ln>
            <a:solidFill>
              <a:schemeClr val="bg1">
                <a:lumMod val="75000"/>
              </a:schemeClr>
            </a:solidFill>
          </a:ln>
        </p:spPr>
        <p:style>
          <a:lnRef idx="0">
            <a:schemeClr val="accent1"/>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500" b="0" i="0" u="none" strike="noStrike" kern="1200" cap="none" spc="0" normalizeH="0" baseline="0" noProof="0">
              <a:ln>
                <a:noFill/>
              </a:ln>
              <a:solidFill>
                <a:srgbClr val="FFFFFF"/>
              </a:solidFill>
              <a:effectLst/>
              <a:uLnTx/>
              <a:uFillTx/>
              <a:latin typeface="Arial"/>
              <a:ea typeface="+mn-ea"/>
              <a:cs typeface="+mn-cs"/>
            </a:endParaRPr>
          </a:p>
        </p:txBody>
      </p:sp>
      <p:sp>
        <p:nvSpPr>
          <p:cNvPr id="2" name="Title 1">
            <a:extLst>
              <a:ext uri="{FF2B5EF4-FFF2-40B4-BE49-F238E27FC236}">
                <a16:creationId xmlns:a16="http://schemas.microsoft.com/office/drawing/2014/main" id="{A38612AD-8C61-4B1C-8AC9-48E4CC6F8D41}"/>
              </a:ext>
            </a:extLst>
          </p:cNvPr>
          <p:cNvSpPr>
            <a:spLocks noGrp="1"/>
          </p:cNvSpPr>
          <p:nvPr>
            <p:ph type="title"/>
          </p:nvPr>
        </p:nvSpPr>
        <p:spPr/>
        <p:txBody>
          <a:bodyPr>
            <a:normAutofit/>
          </a:bodyPr>
          <a:lstStyle/>
          <a:p>
            <a:r>
              <a:rPr lang="en-GB"/>
              <a:t>Combined Dev and SecOps in an Agile Delivery Model </a:t>
            </a:r>
            <a:br>
              <a:rPr lang="en-GB"/>
            </a:br>
            <a:r>
              <a:rPr lang="en-GB" sz="2000"/>
              <a:t>How we deliver &amp; align our delivery workflow with an incremental Agile release approach </a:t>
            </a:r>
            <a:endParaRPr lang="en-GB"/>
          </a:p>
        </p:txBody>
      </p:sp>
      <p:pic>
        <p:nvPicPr>
          <p:cNvPr id="65" name="Graphic 64" descr="Box">
            <a:extLst>
              <a:ext uri="{FF2B5EF4-FFF2-40B4-BE49-F238E27FC236}">
                <a16:creationId xmlns:a16="http://schemas.microsoft.com/office/drawing/2014/main" id="{381A52E3-14B2-4500-AA1A-B0751558BED5}"/>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252960" y="3303584"/>
            <a:ext cx="512367" cy="483928"/>
          </a:xfrm>
          <a:prstGeom prst="rect">
            <a:avLst/>
          </a:prstGeom>
          <a:effectLst/>
        </p:spPr>
      </p:pic>
      <p:pic>
        <p:nvPicPr>
          <p:cNvPr id="66" name="Graphic 65" descr="Label">
            <a:extLst>
              <a:ext uri="{FF2B5EF4-FFF2-40B4-BE49-F238E27FC236}">
                <a16:creationId xmlns:a16="http://schemas.microsoft.com/office/drawing/2014/main" id="{EB8939B8-E4CC-49B5-A96A-1DEEF00BA49D}"/>
              </a:ext>
            </a:extLst>
          </p:cNvPr>
          <p:cNvPicPr>
            <a:picLocks noChangeAspect="1"/>
          </p:cNvPicPr>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446910" y="4366317"/>
            <a:ext cx="437147" cy="412881"/>
          </a:xfrm>
          <a:prstGeom prst="rect">
            <a:avLst/>
          </a:prstGeom>
        </p:spPr>
      </p:pic>
      <p:sp>
        <p:nvSpPr>
          <p:cNvPr id="67" name="TextBox 66">
            <a:extLst>
              <a:ext uri="{FF2B5EF4-FFF2-40B4-BE49-F238E27FC236}">
                <a16:creationId xmlns:a16="http://schemas.microsoft.com/office/drawing/2014/main" id="{F76A3589-DF93-422B-8643-CD69B9EFF196}"/>
              </a:ext>
            </a:extLst>
          </p:cNvPr>
          <p:cNvSpPr txBox="1"/>
          <p:nvPr/>
        </p:nvSpPr>
        <p:spPr>
          <a:xfrm>
            <a:off x="1371867" y="2893599"/>
            <a:ext cx="872672" cy="39151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72" b="0" i="0" u="none" strike="noStrike" kern="1200" cap="none" spc="0" normalizeH="0" baseline="0" noProof="0">
                <a:ln>
                  <a:noFill/>
                </a:ln>
                <a:solidFill>
                  <a:srgbClr val="000000"/>
                </a:solidFill>
                <a:effectLst/>
                <a:uLnTx/>
                <a:uFillTx/>
                <a:latin typeface="Arial"/>
                <a:ea typeface="+mn-ea"/>
                <a:cs typeface="+mn-cs"/>
              </a:rPr>
              <a:t>Product Backlog</a:t>
            </a:r>
          </a:p>
        </p:txBody>
      </p:sp>
      <p:sp>
        <p:nvSpPr>
          <p:cNvPr id="68" name="TextBox 67">
            <a:extLst>
              <a:ext uri="{FF2B5EF4-FFF2-40B4-BE49-F238E27FC236}">
                <a16:creationId xmlns:a16="http://schemas.microsoft.com/office/drawing/2014/main" id="{DB380F3D-1548-4DCC-A8E2-90F86639F7F0}"/>
              </a:ext>
            </a:extLst>
          </p:cNvPr>
          <p:cNvSpPr txBox="1"/>
          <p:nvPr/>
        </p:nvSpPr>
        <p:spPr>
          <a:xfrm>
            <a:off x="571500" y="2961595"/>
            <a:ext cx="659906" cy="39151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72" b="1" i="0" u="none" strike="noStrike" kern="1200" cap="none" spc="0" normalizeH="0" baseline="0" noProof="0">
                <a:ln>
                  <a:noFill/>
                </a:ln>
                <a:solidFill>
                  <a:srgbClr val="000000"/>
                </a:solidFill>
                <a:effectLst/>
                <a:uLnTx/>
                <a:uFillTx/>
                <a:latin typeface="Arial"/>
                <a:ea typeface="+mn-ea"/>
                <a:cs typeface="+mn-cs"/>
              </a:rPr>
              <a:t>Product Owner</a:t>
            </a:r>
          </a:p>
        </p:txBody>
      </p:sp>
      <p:sp>
        <p:nvSpPr>
          <p:cNvPr id="69" name="TextBox 68">
            <a:extLst>
              <a:ext uri="{FF2B5EF4-FFF2-40B4-BE49-F238E27FC236}">
                <a16:creationId xmlns:a16="http://schemas.microsoft.com/office/drawing/2014/main" id="{925321D2-537E-417B-99A6-068B10BAB712}"/>
              </a:ext>
            </a:extLst>
          </p:cNvPr>
          <p:cNvSpPr txBox="1"/>
          <p:nvPr/>
        </p:nvSpPr>
        <p:spPr>
          <a:xfrm>
            <a:off x="2774771" y="1855593"/>
            <a:ext cx="955428" cy="24192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72" b="0" i="0" u="none" strike="noStrike" kern="1200" cap="none" spc="0" normalizeH="0" baseline="0" noProof="0">
                <a:ln>
                  <a:noFill/>
                </a:ln>
                <a:solidFill>
                  <a:srgbClr val="000000"/>
                </a:solidFill>
                <a:effectLst/>
                <a:uLnTx/>
                <a:uFillTx/>
                <a:latin typeface="Arial"/>
                <a:ea typeface="+mn-ea"/>
                <a:cs typeface="+mn-cs"/>
              </a:rPr>
              <a:t>Pod</a:t>
            </a:r>
          </a:p>
        </p:txBody>
      </p:sp>
      <p:sp>
        <p:nvSpPr>
          <p:cNvPr id="70" name="TextBox 69">
            <a:extLst>
              <a:ext uri="{FF2B5EF4-FFF2-40B4-BE49-F238E27FC236}">
                <a16:creationId xmlns:a16="http://schemas.microsoft.com/office/drawing/2014/main" id="{97AA8311-FD60-450E-A759-F3DF13064BF2}"/>
              </a:ext>
            </a:extLst>
          </p:cNvPr>
          <p:cNvSpPr txBox="1"/>
          <p:nvPr/>
        </p:nvSpPr>
        <p:spPr>
          <a:xfrm>
            <a:off x="3765339" y="1469239"/>
            <a:ext cx="955428" cy="24192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72" b="0" i="0" u="none" strike="noStrike" kern="1200" cap="none" spc="0" normalizeH="0" baseline="0" noProof="0">
                <a:ln>
                  <a:noFill/>
                </a:ln>
                <a:solidFill>
                  <a:srgbClr val="000000"/>
                </a:solidFill>
                <a:effectLst/>
                <a:uLnTx/>
                <a:uFillTx/>
                <a:latin typeface="Arial"/>
                <a:ea typeface="+mn-ea"/>
                <a:cs typeface="+mn-cs"/>
              </a:rPr>
              <a:t>Daily Scrum</a:t>
            </a:r>
          </a:p>
        </p:txBody>
      </p:sp>
      <p:sp>
        <p:nvSpPr>
          <p:cNvPr id="71" name="TextBox 70">
            <a:extLst>
              <a:ext uri="{FF2B5EF4-FFF2-40B4-BE49-F238E27FC236}">
                <a16:creationId xmlns:a16="http://schemas.microsoft.com/office/drawing/2014/main" id="{9AB927BC-5052-4938-AB41-7EF5735F6775}"/>
              </a:ext>
            </a:extLst>
          </p:cNvPr>
          <p:cNvSpPr txBox="1"/>
          <p:nvPr/>
        </p:nvSpPr>
        <p:spPr>
          <a:xfrm>
            <a:off x="3938624" y="2210982"/>
            <a:ext cx="1392683" cy="24192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72" b="0" i="0" u="none" strike="noStrike" kern="1200" cap="none" spc="0" normalizeH="0" baseline="0" noProof="0">
                <a:ln>
                  <a:noFill/>
                </a:ln>
                <a:solidFill>
                  <a:srgbClr val="000000"/>
                </a:solidFill>
                <a:effectLst/>
                <a:uLnTx/>
                <a:uFillTx/>
                <a:latin typeface="Arial"/>
                <a:ea typeface="+mn-ea"/>
                <a:cs typeface="+mn-cs"/>
              </a:rPr>
              <a:t>2-4 week Sprint</a:t>
            </a:r>
          </a:p>
        </p:txBody>
      </p:sp>
      <p:sp>
        <p:nvSpPr>
          <p:cNvPr id="72" name="TextBox 71">
            <a:extLst>
              <a:ext uri="{FF2B5EF4-FFF2-40B4-BE49-F238E27FC236}">
                <a16:creationId xmlns:a16="http://schemas.microsoft.com/office/drawing/2014/main" id="{8C12CF35-3673-42F5-B90C-8049A18604C7}"/>
              </a:ext>
            </a:extLst>
          </p:cNvPr>
          <p:cNvSpPr txBox="1"/>
          <p:nvPr/>
        </p:nvSpPr>
        <p:spPr>
          <a:xfrm>
            <a:off x="5621998" y="3032461"/>
            <a:ext cx="1582929" cy="39151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72" b="0" i="0" u="none" strike="noStrike" kern="1200" cap="none" spc="0" normalizeH="0" baseline="0" noProof="0">
                <a:ln>
                  <a:noFill/>
                </a:ln>
                <a:solidFill>
                  <a:srgbClr val="000000"/>
                </a:solidFill>
                <a:effectLst/>
                <a:uLnTx/>
                <a:uFillTx/>
                <a:latin typeface="Arial"/>
                <a:ea typeface="+mn-ea"/>
                <a:cs typeface="+mn-cs"/>
              </a:rPr>
              <a:t>Potentially shippable product increment</a:t>
            </a:r>
          </a:p>
        </p:txBody>
      </p:sp>
      <p:sp>
        <p:nvSpPr>
          <p:cNvPr id="73" name="TextBox 72">
            <a:extLst>
              <a:ext uri="{FF2B5EF4-FFF2-40B4-BE49-F238E27FC236}">
                <a16:creationId xmlns:a16="http://schemas.microsoft.com/office/drawing/2014/main" id="{AABD0FF6-48FF-4C18-B72A-427A7A0FFB00}"/>
              </a:ext>
            </a:extLst>
          </p:cNvPr>
          <p:cNvSpPr txBox="1"/>
          <p:nvPr/>
        </p:nvSpPr>
        <p:spPr>
          <a:xfrm>
            <a:off x="3793901" y="2627271"/>
            <a:ext cx="1582929" cy="24192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72" b="0" i="0" u="none" strike="noStrike" kern="1200" cap="none" spc="0" normalizeH="0" baseline="0" noProof="0">
                <a:ln>
                  <a:noFill/>
                </a:ln>
                <a:solidFill>
                  <a:srgbClr val="000000"/>
                </a:solidFill>
                <a:effectLst/>
                <a:uLnTx/>
                <a:uFillTx/>
                <a:latin typeface="Arial"/>
                <a:ea typeface="+mn-ea"/>
                <a:cs typeface="+mn-cs"/>
              </a:rPr>
              <a:t>Backlog Refinement</a:t>
            </a:r>
          </a:p>
        </p:txBody>
      </p:sp>
      <p:sp>
        <p:nvSpPr>
          <p:cNvPr id="74" name="TextBox 73">
            <a:extLst>
              <a:ext uri="{FF2B5EF4-FFF2-40B4-BE49-F238E27FC236}">
                <a16:creationId xmlns:a16="http://schemas.microsoft.com/office/drawing/2014/main" id="{E939D684-15CC-45C0-80B7-B9C5287FF258}"/>
              </a:ext>
            </a:extLst>
          </p:cNvPr>
          <p:cNvSpPr txBox="1"/>
          <p:nvPr/>
        </p:nvSpPr>
        <p:spPr>
          <a:xfrm>
            <a:off x="2043197" y="3290543"/>
            <a:ext cx="1186377" cy="24192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72" b="0" i="0" u="none" strike="noStrike" kern="1200" cap="none" spc="0" normalizeH="0" baseline="0" noProof="0">
                <a:ln>
                  <a:noFill/>
                </a:ln>
                <a:solidFill>
                  <a:srgbClr val="000000"/>
                </a:solidFill>
                <a:effectLst/>
                <a:uLnTx/>
                <a:uFillTx/>
                <a:latin typeface="Arial"/>
                <a:ea typeface="+mn-ea"/>
                <a:cs typeface="+mn-cs"/>
              </a:rPr>
              <a:t>Sprint Planning</a:t>
            </a:r>
          </a:p>
        </p:txBody>
      </p:sp>
      <p:sp>
        <p:nvSpPr>
          <p:cNvPr id="75" name="TextBox 74">
            <a:extLst>
              <a:ext uri="{FF2B5EF4-FFF2-40B4-BE49-F238E27FC236}">
                <a16:creationId xmlns:a16="http://schemas.microsoft.com/office/drawing/2014/main" id="{A3FF0352-C084-463A-8D2E-60E96A59DB5C}"/>
              </a:ext>
            </a:extLst>
          </p:cNvPr>
          <p:cNvSpPr txBox="1"/>
          <p:nvPr/>
        </p:nvSpPr>
        <p:spPr>
          <a:xfrm>
            <a:off x="3453583" y="5770265"/>
            <a:ext cx="1582929" cy="24192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72" b="0" i="0" u="none" strike="noStrike" kern="1200" cap="none" spc="0" normalizeH="0" baseline="0" noProof="0">
                <a:ln>
                  <a:noFill/>
                </a:ln>
                <a:solidFill>
                  <a:srgbClr val="000000"/>
                </a:solidFill>
                <a:effectLst/>
                <a:uLnTx/>
                <a:uFillTx/>
                <a:latin typeface="Arial"/>
                <a:ea typeface="+mn-ea"/>
                <a:cs typeface="+mn-cs"/>
              </a:rPr>
              <a:t>Toil evaluation</a:t>
            </a:r>
          </a:p>
        </p:txBody>
      </p:sp>
      <p:sp>
        <p:nvSpPr>
          <p:cNvPr id="76" name="TextBox 75">
            <a:extLst>
              <a:ext uri="{FF2B5EF4-FFF2-40B4-BE49-F238E27FC236}">
                <a16:creationId xmlns:a16="http://schemas.microsoft.com/office/drawing/2014/main" id="{61D500B3-08D9-462C-8527-A933E719B438}"/>
              </a:ext>
            </a:extLst>
          </p:cNvPr>
          <p:cNvSpPr txBox="1"/>
          <p:nvPr/>
        </p:nvSpPr>
        <p:spPr>
          <a:xfrm>
            <a:off x="1887681" y="4442744"/>
            <a:ext cx="872672" cy="24192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72" b="0" i="0" u="none" strike="noStrike" kern="1200" cap="none" spc="0" normalizeH="0" baseline="0" noProof="0">
                <a:ln>
                  <a:noFill/>
                </a:ln>
                <a:solidFill>
                  <a:srgbClr val="000000"/>
                </a:solidFill>
                <a:effectLst/>
                <a:uLnTx/>
                <a:uFillTx/>
                <a:latin typeface="Arial"/>
                <a:ea typeface="+mn-ea"/>
                <a:cs typeface="+mn-cs"/>
              </a:rPr>
              <a:t>Incidents</a:t>
            </a:r>
          </a:p>
        </p:txBody>
      </p:sp>
      <p:sp>
        <p:nvSpPr>
          <p:cNvPr id="77" name="TextBox 76">
            <a:extLst>
              <a:ext uri="{FF2B5EF4-FFF2-40B4-BE49-F238E27FC236}">
                <a16:creationId xmlns:a16="http://schemas.microsoft.com/office/drawing/2014/main" id="{1E5D66C2-AE71-4AFE-B818-135313010D9C}"/>
              </a:ext>
            </a:extLst>
          </p:cNvPr>
          <p:cNvSpPr txBox="1"/>
          <p:nvPr/>
        </p:nvSpPr>
        <p:spPr>
          <a:xfrm>
            <a:off x="5595166" y="4250895"/>
            <a:ext cx="1863308" cy="39151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72" b="0" i="0" u="none" strike="noStrike" kern="1200" cap="none" spc="0" normalizeH="0" baseline="0" noProof="0">
                <a:ln>
                  <a:noFill/>
                </a:ln>
                <a:solidFill>
                  <a:srgbClr val="000000"/>
                </a:solidFill>
                <a:effectLst/>
                <a:uLnTx/>
                <a:uFillTx/>
                <a:latin typeface="Arial"/>
                <a:ea typeface="+mn-ea"/>
                <a:cs typeface="+mn-cs"/>
              </a:rPr>
              <a:t>High Priority Incident Fixes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72" b="0" i="0" u="none" strike="noStrike" kern="1200" cap="none" spc="0" normalizeH="0" baseline="0" noProof="0">
                <a:ln>
                  <a:noFill/>
                </a:ln>
                <a:solidFill>
                  <a:srgbClr val="000000"/>
                </a:solidFill>
                <a:effectLst/>
                <a:uLnTx/>
                <a:uFillTx/>
                <a:latin typeface="Arial"/>
                <a:ea typeface="+mn-ea"/>
                <a:cs typeface="+mn-cs"/>
              </a:rPr>
              <a:t>Service Requests</a:t>
            </a:r>
          </a:p>
        </p:txBody>
      </p:sp>
      <p:pic>
        <p:nvPicPr>
          <p:cNvPr id="78" name="Graphic 77" descr="Label">
            <a:extLst>
              <a:ext uri="{FF2B5EF4-FFF2-40B4-BE49-F238E27FC236}">
                <a16:creationId xmlns:a16="http://schemas.microsoft.com/office/drawing/2014/main" id="{DBD8A81B-1CEA-4A1F-B06B-9B75012CA88D}"/>
              </a:ext>
            </a:extLst>
          </p:cNvPr>
          <p:cNvPicPr>
            <a:picLocks noChangeAspect="1"/>
          </p:cNvPicPr>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5244281" y="4002380"/>
            <a:ext cx="490303" cy="463087"/>
          </a:xfrm>
          <a:prstGeom prst="rect">
            <a:avLst/>
          </a:prstGeom>
          <a:effectLst/>
        </p:spPr>
      </p:pic>
      <p:sp>
        <p:nvSpPr>
          <p:cNvPr id="79" name="TextBox 78">
            <a:extLst>
              <a:ext uri="{FF2B5EF4-FFF2-40B4-BE49-F238E27FC236}">
                <a16:creationId xmlns:a16="http://schemas.microsoft.com/office/drawing/2014/main" id="{49ABBDF3-AD1C-4223-A710-B94A033F6CDD}"/>
              </a:ext>
            </a:extLst>
          </p:cNvPr>
          <p:cNvSpPr txBox="1"/>
          <p:nvPr/>
        </p:nvSpPr>
        <p:spPr>
          <a:xfrm>
            <a:off x="2770647" y="5727790"/>
            <a:ext cx="955428" cy="24192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72" b="0" i="0" u="none" strike="noStrike" kern="1200" cap="none" spc="0" normalizeH="0" baseline="0" noProof="0">
                <a:ln>
                  <a:noFill/>
                </a:ln>
                <a:solidFill>
                  <a:srgbClr val="000000"/>
                </a:solidFill>
                <a:effectLst/>
                <a:uLnTx/>
                <a:uFillTx/>
                <a:latin typeface="Arial"/>
                <a:ea typeface="+mn-ea"/>
                <a:cs typeface="+mn-cs"/>
              </a:rPr>
              <a:t>Pod</a:t>
            </a:r>
          </a:p>
        </p:txBody>
      </p:sp>
      <p:sp>
        <p:nvSpPr>
          <p:cNvPr id="80" name="TextBox 79">
            <a:extLst>
              <a:ext uri="{FF2B5EF4-FFF2-40B4-BE49-F238E27FC236}">
                <a16:creationId xmlns:a16="http://schemas.microsoft.com/office/drawing/2014/main" id="{96B19109-77FC-4C87-BBD4-C669B574E84E}"/>
              </a:ext>
            </a:extLst>
          </p:cNvPr>
          <p:cNvSpPr txBox="1"/>
          <p:nvPr/>
        </p:nvSpPr>
        <p:spPr>
          <a:xfrm>
            <a:off x="5564401" y="1882848"/>
            <a:ext cx="1582929" cy="24192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72" b="0" i="0" u="none" strike="noStrike" kern="1200" cap="none" spc="0" normalizeH="0" baseline="0" noProof="0">
                <a:ln>
                  <a:noFill/>
                </a:ln>
                <a:solidFill>
                  <a:srgbClr val="000000"/>
                </a:solidFill>
                <a:effectLst/>
                <a:uLnTx/>
                <a:uFillTx/>
                <a:latin typeface="Arial"/>
                <a:ea typeface="+mn-ea"/>
                <a:cs typeface="+mn-cs"/>
              </a:rPr>
              <a:t>Sprint Retrospective</a:t>
            </a:r>
          </a:p>
        </p:txBody>
      </p:sp>
      <p:sp>
        <p:nvSpPr>
          <p:cNvPr id="81" name="TextBox 80">
            <a:extLst>
              <a:ext uri="{FF2B5EF4-FFF2-40B4-BE49-F238E27FC236}">
                <a16:creationId xmlns:a16="http://schemas.microsoft.com/office/drawing/2014/main" id="{78278061-2D19-418F-9EBB-4A369F83469F}"/>
              </a:ext>
            </a:extLst>
          </p:cNvPr>
          <p:cNvSpPr txBox="1"/>
          <p:nvPr/>
        </p:nvSpPr>
        <p:spPr>
          <a:xfrm>
            <a:off x="541608" y="4447751"/>
            <a:ext cx="632178" cy="39151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72" b="1" i="0" u="none" strike="noStrike" kern="1200" cap="none" spc="0" normalizeH="0" baseline="0" noProof="0">
                <a:ln>
                  <a:noFill/>
                </a:ln>
                <a:solidFill>
                  <a:srgbClr val="000000"/>
                </a:solidFill>
                <a:effectLst/>
                <a:uLnTx/>
                <a:uFillTx/>
                <a:latin typeface="Arial"/>
                <a:ea typeface="+mn-ea"/>
                <a:cs typeface="+mn-cs"/>
              </a:rPr>
              <a:t>Service Desk</a:t>
            </a:r>
          </a:p>
        </p:txBody>
      </p:sp>
      <p:sp>
        <p:nvSpPr>
          <p:cNvPr id="82" name="TextBox 81">
            <a:extLst>
              <a:ext uri="{FF2B5EF4-FFF2-40B4-BE49-F238E27FC236}">
                <a16:creationId xmlns:a16="http://schemas.microsoft.com/office/drawing/2014/main" id="{807006C9-11BF-4196-A043-9F8524A68FB9}"/>
              </a:ext>
            </a:extLst>
          </p:cNvPr>
          <p:cNvSpPr txBox="1"/>
          <p:nvPr/>
        </p:nvSpPr>
        <p:spPr>
          <a:xfrm>
            <a:off x="1599973" y="1855716"/>
            <a:ext cx="955428" cy="39151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72" b="0" i="0" u="none" strike="noStrike" kern="1200" cap="none" spc="0" normalizeH="0" baseline="0" noProof="0">
                <a:ln>
                  <a:noFill/>
                </a:ln>
                <a:solidFill>
                  <a:srgbClr val="000000"/>
                </a:solidFill>
                <a:effectLst/>
                <a:uLnTx/>
                <a:uFillTx/>
                <a:latin typeface="Arial"/>
                <a:ea typeface="+mn-ea"/>
                <a:cs typeface="+mn-cs"/>
              </a:rPr>
              <a:t>Sprint </a:t>
            </a:r>
            <a:br>
              <a:rPr kumimoji="0" lang="en-GB" sz="972" b="0" i="0" u="none" strike="noStrike" kern="1200" cap="none" spc="0" normalizeH="0" baseline="0" noProof="0">
                <a:ln>
                  <a:noFill/>
                </a:ln>
                <a:solidFill>
                  <a:srgbClr val="000000"/>
                </a:solidFill>
                <a:effectLst/>
                <a:uLnTx/>
                <a:uFillTx/>
                <a:latin typeface="Arial"/>
                <a:ea typeface="+mn-ea"/>
                <a:cs typeface="+mn-cs"/>
              </a:rPr>
            </a:br>
            <a:r>
              <a:rPr kumimoji="0" lang="en-GB" sz="972" b="0" i="0" u="none" strike="noStrike" kern="1200" cap="none" spc="0" normalizeH="0" baseline="0" noProof="0">
                <a:ln>
                  <a:noFill/>
                </a:ln>
                <a:solidFill>
                  <a:srgbClr val="000000"/>
                </a:solidFill>
                <a:effectLst/>
                <a:uLnTx/>
                <a:uFillTx/>
                <a:latin typeface="Arial"/>
                <a:ea typeface="+mn-ea"/>
                <a:cs typeface="+mn-cs"/>
              </a:rPr>
              <a:t>Backlog</a:t>
            </a:r>
          </a:p>
        </p:txBody>
      </p:sp>
      <p:sp>
        <p:nvSpPr>
          <p:cNvPr id="83" name="TextBox 82">
            <a:extLst>
              <a:ext uri="{FF2B5EF4-FFF2-40B4-BE49-F238E27FC236}">
                <a16:creationId xmlns:a16="http://schemas.microsoft.com/office/drawing/2014/main" id="{E466072C-0430-46DC-A47E-29DD5ECF8541}"/>
              </a:ext>
            </a:extLst>
          </p:cNvPr>
          <p:cNvSpPr txBox="1"/>
          <p:nvPr/>
        </p:nvSpPr>
        <p:spPr>
          <a:xfrm>
            <a:off x="3888529" y="3976264"/>
            <a:ext cx="1010224" cy="331629"/>
          </a:xfrm>
          <a:prstGeom prst="rect">
            <a:avLst/>
          </a:prstGeom>
          <a:noFill/>
        </p:spPr>
        <p:txBody>
          <a:bodyPr wrap="square"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GB" sz="972" b="0" i="0" u="none" strike="noStrike" kern="1200" cap="none" spc="0" normalizeH="0" baseline="0" noProof="0">
                <a:ln>
                  <a:noFill/>
                </a:ln>
                <a:solidFill>
                  <a:srgbClr val="000000"/>
                </a:solidFill>
                <a:effectLst/>
                <a:uLnTx/>
                <a:uFillTx/>
                <a:latin typeface="Arial"/>
                <a:ea typeface="+mn-ea"/>
                <a:cs typeface="+mn-cs"/>
              </a:rPr>
              <a:t>Add to sprint backlog</a:t>
            </a:r>
          </a:p>
        </p:txBody>
      </p:sp>
      <p:sp>
        <p:nvSpPr>
          <p:cNvPr id="84" name="TextBox 83">
            <a:extLst>
              <a:ext uri="{FF2B5EF4-FFF2-40B4-BE49-F238E27FC236}">
                <a16:creationId xmlns:a16="http://schemas.microsoft.com/office/drawing/2014/main" id="{B1F0454D-2CBD-48D4-B596-242F5536099B}"/>
              </a:ext>
            </a:extLst>
          </p:cNvPr>
          <p:cNvSpPr txBox="1"/>
          <p:nvPr/>
        </p:nvSpPr>
        <p:spPr>
          <a:xfrm>
            <a:off x="8038378" y="1418171"/>
            <a:ext cx="2565326" cy="34887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67" b="1" i="0" u="none" strike="noStrike" kern="1200" cap="none" spc="0" normalizeH="0" baseline="0" noProof="0">
                <a:ln>
                  <a:noFill/>
                </a:ln>
                <a:solidFill>
                  <a:srgbClr val="FFFFFF"/>
                </a:solidFill>
                <a:effectLst/>
                <a:uLnTx/>
                <a:uFillTx/>
                <a:latin typeface="Arial"/>
                <a:ea typeface="+mn-ea"/>
                <a:cs typeface="+mn-cs"/>
              </a:rPr>
              <a:t>Dev Workflow</a:t>
            </a:r>
          </a:p>
        </p:txBody>
      </p:sp>
      <p:sp>
        <p:nvSpPr>
          <p:cNvPr id="85" name="TextBox 84">
            <a:extLst>
              <a:ext uri="{FF2B5EF4-FFF2-40B4-BE49-F238E27FC236}">
                <a16:creationId xmlns:a16="http://schemas.microsoft.com/office/drawing/2014/main" id="{EA3F4104-14E3-4741-A5BC-1E4267468C72}"/>
              </a:ext>
            </a:extLst>
          </p:cNvPr>
          <p:cNvSpPr txBox="1"/>
          <p:nvPr/>
        </p:nvSpPr>
        <p:spPr>
          <a:xfrm>
            <a:off x="8038378" y="4120817"/>
            <a:ext cx="2233813" cy="34887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67" b="1" i="0" u="none" strike="noStrike" kern="1200" cap="none" spc="0" normalizeH="0" baseline="0" noProof="0">
                <a:ln>
                  <a:noFill/>
                </a:ln>
                <a:solidFill>
                  <a:srgbClr val="FFFFFF"/>
                </a:solidFill>
                <a:effectLst/>
                <a:uLnTx/>
                <a:uFillTx/>
                <a:latin typeface="Arial"/>
                <a:ea typeface="+mn-ea"/>
                <a:cs typeface="+mn-cs"/>
              </a:rPr>
              <a:t>Ops Workflow</a:t>
            </a:r>
          </a:p>
        </p:txBody>
      </p:sp>
      <p:sp>
        <p:nvSpPr>
          <p:cNvPr id="86" name="Rectangle: Rounded Corners 85">
            <a:extLst>
              <a:ext uri="{FF2B5EF4-FFF2-40B4-BE49-F238E27FC236}">
                <a16:creationId xmlns:a16="http://schemas.microsoft.com/office/drawing/2014/main" id="{DA0748B4-179B-4ED1-BEDF-83C9248F4A83}"/>
              </a:ext>
            </a:extLst>
          </p:cNvPr>
          <p:cNvSpPr/>
          <p:nvPr/>
        </p:nvSpPr>
        <p:spPr>
          <a:xfrm>
            <a:off x="3042630" y="1460616"/>
            <a:ext cx="401168" cy="4528138"/>
          </a:xfrm>
          <a:prstGeom prst="roundRect">
            <a:avLst>
              <a:gd name="adj" fmla="val 0"/>
            </a:avLst>
          </a:prstGeom>
          <a:noFill/>
          <a:ln w="19050">
            <a:solidFill>
              <a:schemeClr val="accent6"/>
            </a:solidFill>
            <a:prstDash val="sysDash"/>
          </a:ln>
        </p:spPr>
        <p:style>
          <a:lnRef idx="0">
            <a:schemeClr val="accent1"/>
          </a:lnRef>
          <a:fillRef idx="1">
            <a:schemeClr val="accent1"/>
          </a:fillRef>
          <a:effectRef idx="0">
            <a:schemeClr val="accent1"/>
          </a:effectRef>
          <a:fontRef idx="minor">
            <a:schemeClr val="lt1"/>
          </a:fontRef>
        </p:style>
        <p:txBody>
          <a:bodyPr rot="0" spcFirstLastPara="0" vertOverflow="overflow" horzOverflow="overflow" vert="horz" wrap="square" lIns="63500" tIns="31750" rIns="63500" bIns="3175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972" b="0" i="0" u="none" strike="noStrike" kern="1200" cap="none" spc="0" normalizeH="0" baseline="0" noProof="0">
              <a:ln>
                <a:noFill/>
              </a:ln>
              <a:solidFill>
                <a:srgbClr val="000000"/>
              </a:solidFill>
              <a:effectLst/>
              <a:uLnTx/>
              <a:uFillTx/>
              <a:latin typeface="Arial"/>
              <a:ea typeface="+mn-ea"/>
              <a:cs typeface="+mn-cs"/>
            </a:endParaRPr>
          </a:p>
        </p:txBody>
      </p:sp>
      <p:sp>
        <p:nvSpPr>
          <p:cNvPr id="87" name="TextBox 86">
            <a:extLst>
              <a:ext uri="{FF2B5EF4-FFF2-40B4-BE49-F238E27FC236}">
                <a16:creationId xmlns:a16="http://schemas.microsoft.com/office/drawing/2014/main" id="{398A1EF6-4C50-458F-B454-1837EC5C4DEE}"/>
              </a:ext>
            </a:extLst>
          </p:cNvPr>
          <p:cNvSpPr txBox="1"/>
          <p:nvPr/>
        </p:nvSpPr>
        <p:spPr>
          <a:xfrm>
            <a:off x="2240109" y="1855716"/>
            <a:ext cx="955428" cy="39151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72" b="0" i="0" u="none" strike="noStrike" kern="1200" cap="none" spc="0" normalizeH="0" baseline="0" noProof="0">
                <a:ln>
                  <a:noFill/>
                </a:ln>
                <a:solidFill>
                  <a:srgbClr val="000000"/>
                </a:solidFill>
                <a:effectLst/>
                <a:uLnTx/>
                <a:uFillTx/>
                <a:latin typeface="Arial"/>
                <a:ea typeface="+mn-ea"/>
                <a:cs typeface="+mn-cs"/>
              </a:rPr>
              <a:t>Scrum </a:t>
            </a:r>
            <a:br>
              <a:rPr kumimoji="0" lang="en-GB" sz="972" b="0" i="0" u="none" strike="noStrike" kern="1200" cap="none" spc="0" normalizeH="0" baseline="0" noProof="0">
                <a:ln>
                  <a:noFill/>
                </a:ln>
                <a:solidFill>
                  <a:srgbClr val="000000"/>
                </a:solidFill>
                <a:effectLst/>
                <a:uLnTx/>
                <a:uFillTx/>
                <a:latin typeface="Arial"/>
                <a:ea typeface="+mn-ea"/>
                <a:cs typeface="+mn-cs"/>
              </a:rPr>
            </a:br>
            <a:r>
              <a:rPr kumimoji="0" lang="en-GB" sz="972" b="0" i="0" u="none" strike="noStrike" kern="1200" cap="none" spc="0" normalizeH="0" baseline="0" noProof="0">
                <a:ln>
                  <a:noFill/>
                </a:ln>
                <a:solidFill>
                  <a:srgbClr val="000000"/>
                </a:solidFill>
                <a:effectLst/>
                <a:uLnTx/>
                <a:uFillTx/>
                <a:latin typeface="Arial"/>
                <a:ea typeface="+mn-ea"/>
                <a:cs typeface="+mn-cs"/>
              </a:rPr>
              <a:t>Master</a:t>
            </a:r>
          </a:p>
        </p:txBody>
      </p:sp>
      <p:sp>
        <p:nvSpPr>
          <p:cNvPr id="88" name="TextBox 87">
            <a:extLst>
              <a:ext uri="{FF2B5EF4-FFF2-40B4-BE49-F238E27FC236}">
                <a16:creationId xmlns:a16="http://schemas.microsoft.com/office/drawing/2014/main" id="{B65C222F-A037-423F-B623-CAC562A5E763}"/>
              </a:ext>
            </a:extLst>
          </p:cNvPr>
          <p:cNvSpPr txBox="1"/>
          <p:nvPr/>
        </p:nvSpPr>
        <p:spPr>
          <a:xfrm>
            <a:off x="2098851" y="2691935"/>
            <a:ext cx="780524" cy="39151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72" b="0" i="0" u="none" strike="noStrike" kern="1200" cap="none" spc="0" normalizeH="0" baseline="0" noProof="0">
                <a:ln>
                  <a:noFill/>
                </a:ln>
                <a:solidFill>
                  <a:srgbClr val="000000"/>
                </a:solidFill>
                <a:effectLst/>
                <a:uLnTx/>
                <a:uFillTx/>
                <a:latin typeface="Arial"/>
                <a:ea typeface="+mn-ea"/>
                <a:cs typeface="+mn-cs"/>
              </a:rPr>
              <a:t>Scrum of scrums</a:t>
            </a:r>
          </a:p>
        </p:txBody>
      </p:sp>
      <p:sp>
        <p:nvSpPr>
          <p:cNvPr id="89" name="TextBox 88">
            <a:extLst>
              <a:ext uri="{FF2B5EF4-FFF2-40B4-BE49-F238E27FC236}">
                <a16:creationId xmlns:a16="http://schemas.microsoft.com/office/drawing/2014/main" id="{06D5E82C-1658-4E7B-BDBD-4E00FB536406}"/>
              </a:ext>
            </a:extLst>
          </p:cNvPr>
          <p:cNvSpPr txBox="1"/>
          <p:nvPr/>
        </p:nvSpPr>
        <p:spPr>
          <a:xfrm>
            <a:off x="1874225" y="4052568"/>
            <a:ext cx="1527363" cy="24192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72" b="0" i="0" u="none" strike="noStrike" kern="1200" cap="none" spc="0" normalizeH="0" baseline="0" noProof="0">
                <a:ln>
                  <a:noFill/>
                </a:ln>
                <a:solidFill>
                  <a:srgbClr val="000000"/>
                </a:solidFill>
                <a:effectLst/>
                <a:uLnTx/>
                <a:uFillTx/>
                <a:latin typeface="Arial"/>
                <a:ea typeface="+mn-ea"/>
                <a:cs typeface="+mn-cs"/>
              </a:rPr>
              <a:t>Prioritisation</a:t>
            </a:r>
          </a:p>
        </p:txBody>
      </p:sp>
      <p:sp>
        <p:nvSpPr>
          <p:cNvPr id="91" name="Rectangle: Rounded Corners 90">
            <a:extLst>
              <a:ext uri="{FF2B5EF4-FFF2-40B4-BE49-F238E27FC236}">
                <a16:creationId xmlns:a16="http://schemas.microsoft.com/office/drawing/2014/main" id="{785797AB-8995-4979-96C9-7E2FC6FFACFE}"/>
              </a:ext>
            </a:extLst>
          </p:cNvPr>
          <p:cNvSpPr/>
          <p:nvPr/>
        </p:nvSpPr>
        <p:spPr>
          <a:xfrm>
            <a:off x="2418636" y="1460615"/>
            <a:ext cx="1025163" cy="808313"/>
          </a:xfrm>
          <a:prstGeom prst="roundRect">
            <a:avLst>
              <a:gd name="adj" fmla="val 0"/>
            </a:avLst>
          </a:prstGeom>
          <a:noFill/>
          <a:ln w="19050">
            <a:solidFill>
              <a:schemeClr val="accent6"/>
            </a:solidFill>
            <a:prstDash val="sysDash"/>
          </a:ln>
        </p:spPr>
        <p:style>
          <a:lnRef idx="0">
            <a:schemeClr val="accent1"/>
          </a:lnRef>
          <a:fillRef idx="1">
            <a:schemeClr val="accent1"/>
          </a:fillRef>
          <a:effectRef idx="0">
            <a:schemeClr val="accent1"/>
          </a:effectRef>
          <a:fontRef idx="minor">
            <a:schemeClr val="lt1"/>
          </a:fontRef>
        </p:style>
        <p:txBody>
          <a:bodyPr rot="0" spcFirstLastPara="0" vertOverflow="overflow" horzOverflow="overflow" vert="horz" wrap="square" lIns="63500" tIns="31750" rIns="63500" bIns="3175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972" b="0" i="0" u="none" strike="noStrike" kern="1200" cap="none" spc="0" normalizeH="0" baseline="0" noProof="0">
              <a:ln>
                <a:noFill/>
              </a:ln>
              <a:solidFill>
                <a:srgbClr val="000000"/>
              </a:solidFill>
              <a:effectLst/>
              <a:uLnTx/>
              <a:uFillTx/>
              <a:latin typeface="Arial"/>
              <a:ea typeface="+mn-ea"/>
              <a:cs typeface="+mn-cs"/>
            </a:endParaRPr>
          </a:p>
        </p:txBody>
      </p:sp>
      <p:sp>
        <p:nvSpPr>
          <p:cNvPr id="93" name="TextBox 92">
            <a:extLst>
              <a:ext uri="{FF2B5EF4-FFF2-40B4-BE49-F238E27FC236}">
                <a16:creationId xmlns:a16="http://schemas.microsoft.com/office/drawing/2014/main" id="{62127A55-6405-442E-83F9-11F4B08393CF}"/>
              </a:ext>
            </a:extLst>
          </p:cNvPr>
          <p:cNvSpPr txBox="1"/>
          <p:nvPr/>
        </p:nvSpPr>
        <p:spPr>
          <a:xfrm>
            <a:off x="1874282" y="5207567"/>
            <a:ext cx="1084304" cy="39151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72" b="0" i="0" u="none" strike="noStrike" kern="1200" cap="none" spc="0" normalizeH="0" baseline="0" noProof="0">
                <a:ln>
                  <a:noFill/>
                </a:ln>
                <a:solidFill>
                  <a:srgbClr val="000000"/>
                </a:solidFill>
                <a:effectLst/>
                <a:uLnTx/>
                <a:uFillTx/>
                <a:latin typeface="Arial"/>
                <a:ea typeface="+mn-ea"/>
                <a:cs typeface="+mn-cs"/>
              </a:rPr>
              <a:t>Maintenance Backlog</a:t>
            </a:r>
          </a:p>
        </p:txBody>
      </p:sp>
      <p:sp>
        <p:nvSpPr>
          <p:cNvPr id="94" name="TextBox 93">
            <a:extLst>
              <a:ext uri="{FF2B5EF4-FFF2-40B4-BE49-F238E27FC236}">
                <a16:creationId xmlns:a16="http://schemas.microsoft.com/office/drawing/2014/main" id="{A10544C3-5059-46FA-9225-92760C629FBB}"/>
              </a:ext>
            </a:extLst>
          </p:cNvPr>
          <p:cNvSpPr txBox="1"/>
          <p:nvPr/>
        </p:nvSpPr>
        <p:spPr>
          <a:xfrm>
            <a:off x="5115328" y="5532031"/>
            <a:ext cx="1084304" cy="39151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72" b="0" i="0" u="none" strike="noStrike" kern="1200" cap="none" spc="0" normalizeH="0" baseline="0" noProof="0">
                <a:ln>
                  <a:noFill/>
                </a:ln>
                <a:solidFill>
                  <a:srgbClr val="000000"/>
                </a:solidFill>
                <a:effectLst/>
                <a:uLnTx/>
                <a:uFillTx/>
                <a:latin typeface="Arial"/>
                <a:ea typeface="+mn-ea"/>
                <a:cs typeface="+mn-cs"/>
              </a:rPr>
              <a:t>Incremental Automation</a:t>
            </a:r>
          </a:p>
        </p:txBody>
      </p:sp>
      <p:sp>
        <p:nvSpPr>
          <p:cNvPr id="95" name="TextBox 94">
            <a:extLst>
              <a:ext uri="{FF2B5EF4-FFF2-40B4-BE49-F238E27FC236}">
                <a16:creationId xmlns:a16="http://schemas.microsoft.com/office/drawing/2014/main" id="{E3C68FA3-978A-4C4D-82BF-F2DF43F983FC}"/>
              </a:ext>
            </a:extLst>
          </p:cNvPr>
          <p:cNvSpPr txBox="1"/>
          <p:nvPr/>
        </p:nvSpPr>
        <p:spPr>
          <a:xfrm>
            <a:off x="1887681" y="4751092"/>
            <a:ext cx="872672" cy="39151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72" b="0" i="0" u="none" strike="noStrike" kern="1200" cap="none" spc="0" normalizeH="0" baseline="0" noProof="0">
                <a:ln>
                  <a:noFill/>
                </a:ln>
                <a:solidFill>
                  <a:srgbClr val="000000"/>
                </a:solidFill>
                <a:effectLst/>
                <a:uLnTx/>
                <a:uFillTx/>
                <a:latin typeface="Arial"/>
                <a:ea typeface="+mn-ea"/>
                <a:cs typeface="+mn-cs"/>
              </a:rPr>
              <a:t>Service Requests</a:t>
            </a:r>
          </a:p>
        </p:txBody>
      </p:sp>
      <p:sp>
        <p:nvSpPr>
          <p:cNvPr id="96" name="TextBox 95">
            <a:extLst>
              <a:ext uri="{FF2B5EF4-FFF2-40B4-BE49-F238E27FC236}">
                <a16:creationId xmlns:a16="http://schemas.microsoft.com/office/drawing/2014/main" id="{816E5043-497E-4851-9FFD-C400F585C196}"/>
              </a:ext>
            </a:extLst>
          </p:cNvPr>
          <p:cNvSpPr txBox="1"/>
          <p:nvPr/>
        </p:nvSpPr>
        <p:spPr>
          <a:xfrm>
            <a:off x="6071012" y="4959181"/>
            <a:ext cx="1469414" cy="39151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72" b="0" i="0" u="none" strike="noStrike" kern="1200" cap="none" spc="0" normalizeH="0" baseline="0" noProof="0">
                <a:ln>
                  <a:noFill/>
                </a:ln>
                <a:solidFill>
                  <a:srgbClr val="000000"/>
                </a:solidFill>
                <a:effectLst/>
                <a:uLnTx/>
                <a:uFillTx/>
                <a:latin typeface="Arial"/>
                <a:ea typeface="+mn-ea"/>
                <a:cs typeface="+mn-cs"/>
              </a:rPr>
              <a:t>Automated &amp; Manual Fulfilment</a:t>
            </a:r>
          </a:p>
        </p:txBody>
      </p:sp>
      <p:sp>
        <p:nvSpPr>
          <p:cNvPr id="97" name="Freeform: Shape 96">
            <a:extLst>
              <a:ext uri="{FF2B5EF4-FFF2-40B4-BE49-F238E27FC236}">
                <a16:creationId xmlns:a16="http://schemas.microsoft.com/office/drawing/2014/main" id="{52500704-E9D9-4C83-B90A-767C3FFB2243}"/>
              </a:ext>
            </a:extLst>
          </p:cNvPr>
          <p:cNvSpPr/>
          <p:nvPr/>
        </p:nvSpPr>
        <p:spPr>
          <a:xfrm>
            <a:off x="2187546" y="2551956"/>
            <a:ext cx="843627" cy="633092"/>
          </a:xfrm>
          <a:custGeom>
            <a:avLst/>
            <a:gdLst>
              <a:gd name="connsiteX0" fmla="*/ 975360 w 975360"/>
              <a:gd name="connsiteY0" fmla="*/ 721360 h 721360"/>
              <a:gd name="connsiteX1" fmla="*/ 0 w 975360"/>
              <a:gd name="connsiteY1" fmla="*/ 721360 h 721360"/>
              <a:gd name="connsiteX2" fmla="*/ 0 w 975360"/>
              <a:gd name="connsiteY2" fmla="*/ 0 h 721360"/>
              <a:gd name="connsiteX3" fmla="*/ 660400 w 975360"/>
              <a:gd name="connsiteY3" fmla="*/ 0 h 721360"/>
            </a:gdLst>
            <a:ahLst/>
            <a:cxnLst>
              <a:cxn ang="0">
                <a:pos x="connsiteX0" y="connsiteY0"/>
              </a:cxn>
              <a:cxn ang="0">
                <a:pos x="connsiteX1" y="connsiteY1"/>
              </a:cxn>
              <a:cxn ang="0">
                <a:pos x="connsiteX2" y="connsiteY2"/>
              </a:cxn>
              <a:cxn ang="0">
                <a:pos x="connsiteX3" y="connsiteY3"/>
              </a:cxn>
            </a:cxnLst>
            <a:rect l="l" t="t" r="r" b="b"/>
            <a:pathLst>
              <a:path w="975360" h="721360">
                <a:moveTo>
                  <a:pt x="975360" y="721360"/>
                </a:moveTo>
                <a:lnTo>
                  <a:pt x="0" y="721360"/>
                </a:lnTo>
                <a:lnTo>
                  <a:pt x="0" y="0"/>
                </a:lnTo>
                <a:lnTo>
                  <a:pt x="660400" y="0"/>
                </a:lnTo>
              </a:path>
            </a:pathLst>
          </a:custGeom>
          <a:noFill/>
          <a:ln w="38100">
            <a:solidFill>
              <a:schemeClr val="accent2"/>
            </a:solidFill>
            <a:headEnd type="none" w="med" len="med"/>
            <a:tailEnd type="triangle" w="lg" len="lg"/>
          </a:ln>
        </p:spPr>
        <p:style>
          <a:lnRef idx="0">
            <a:schemeClr val="accent1"/>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72" b="0" i="0" u="none" strike="noStrike" kern="1200" cap="none" spc="0" normalizeH="0" baseline="0" noProof="0">
              <a:ln>
                <a:noFill/>
              </a:ln>
              <a:solidFill>
                <a:srgbClr val="FFFFFF"/>
              </a:solidFill>
              <a:effectLst/>
              <a:uLnTx/>
              <a:uFillTx/>
              <a:latin typeface="Arial"/>
              <a:ea typeface="+mn-ea"/>
              <a:cs typeface="+mn-cs"/>
            </a:endParaRPr>
          </a:p>
        </p:txBody>
      </p:sp>
      <p:sp>
        <p:nvSpPr>
          <p:cNvPr id="98" name="Freeform: Shape 97">
            <a:extLst>
              <a:ext uri="{FF2B5EF4-FFF2-40B4-BE49-F238E27FC236}">
                <a16:creationId xmlns:a16="http://schemas.microsoft.com/office/drawing/2014/main" id="{790AF762-FDDB-42E3-9D53-4C4D56A97F24}"/>
              </a:ext>
            </a:extLst>
          </p:cNvPr>
          <p:cNvSpPr/>
          <p:nvPr/>
        </p:nvSpPr>
        <p:spPr>
          <a:xfrm>
            <a:off x="2112850" y="3142693"/>
            <a:ext cx="1568617" cy="648697"/>
          </a:xfrm>
          <a:custGeom>
            <a:avLst/>
            <a:gdLst>
              <a:gd name="connsiteX0" fmla="*/ 0 w 1836420"/>
              <a:gd name="connsiteY0" fmla="*/ 685800 h 685800"/>
              <a:gd name="connsiteX1" fmla="*/ 1836420 w 1836420"/>
              <a:gd name="connsiteY1" fmla="*/ 685800 h 685800"/>
              <a:gd name="connsiteX2" fmla="*/ 1836420 w 1836420"/>
              <a:gd name="connsiteY2" fmla="*/ 0 h 685800"/>
            </a:gdLst>
            <a:ahLst/>
            <a:cxnLst>
              <a:cxn ang="0">
                <a:pos x="connsiteX0" y="connsiteY0"/>
              </a:cxn>
              <a:cxn ang="0">
                <a:pos x="connsiteX1" y="connsiteY1"/>
              </a:cxn>
              <a:cxn ang="0">
                <a:pos x="connsiteX2" y="connsiteY2"/>
              </a:cxn>
            </a:cxnLst>
            <a:rect l="l" t="t" r="r" b="b"/>
            <a:pathLst>
              <a:path w="1836420" h="685800">
                <a:moveTo>
                  <a:pt x="0" y="685800"/>
                </a:moveTo>
                <a:lnTo>
                  <a:pt x="1836420" y="685800"/>
                </a:lnTo>
                <a:lnTo>
                  <a:pt x="1836420" y="0"/>
                </a:lnTo>
              </a:path>
            </a:pathLst>
          </a:custGeom>
          <a:noFill/>
          <a:ln w="38100">
            <a:solidFill>
              <a:schemeClr val="accent2"/>
            </a:solidFill>
            <a:headEnd type="none" w="med" len="med"/>
            <a:tailEnd type="triangle" w="lg" len="lg"/>
          </a:ln>
        </p:spPr>
        <p:style>
          <a:lnRef idx="0">
            <a:schemeClr val="accent1"/>
          </a:lnRef>
          <a:fillRef idx="1">
            <a:schemeClr val="accent1"/>
          </a:fillRef>
          <a:effectRef idx="0">
            <a:schemeClr val="accent1"/>
          </a:effectRef>
          <a:fontRef idx="minor">
            <a:schemeClr val="lt1"/>
          </a:fontRef>
        </p:style>
        <p:txBody>
          <a:bodyPr rot="0" spcFirstLastPara="0" vertOverflow="overflow" horzOverflow="overflow" vert="horz" wrap="square" lIns="63500" tIns="31750" rIns="63500" bIns="3175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72" b="0" i="0" u="none" strike="noStrike" kern="1200" cap="none" spc="0" normalizeH="0" baseline="0" noProof="0">
              <a:ln>
                <a:noFill/>
              </a:ln>
              <a:solidFill>
                <a:srgbClr val="FFFFFF"/>
              </a:solidFill>
              <a:effectLst/>
              <a:uLnTx/>
              <a:uFillTx/>
              <a:latin typeface="Arial"/>
              <a:ea typeface="+mn-ea"/>
              <a:cs typeface="+mn-cs"/>
            </a:endParaRPr>
          </a:p>
        </p:txBody>
      </p:sp>
      <p:sp>
        <p:nvSpPr>
          <p:cNvPr id="99" name="Freeform: Shape 98">
            <a:extLst>
              <a:ext uri="{FF2B5EF4-FFF2-40B4-BE49-F238E27FC236}">
                <a16:creationId xmlns:a16="http://schemas.microsoft.com/office/drawing/2014/main" id="{4191DD8A-2BB9-47EA-9602-3CE9BBC1FBCC}"/>
              </a:ext>
            </a:extLst>
          </p:cNvPr>
          <p:cNvSpPr/>
          <p:nvPr/>
        </p:nvSpPr>
        <p:spPr>
          <a:xfrm>
            <a:off x="3681468" y="2861815"/>
            <a:ext cx="1825660" cy="387881"/>
          </a:xfrm>
          <a:custGeom>
            <a:avLst/>
            <a:gdLst>
              <a:gd name="connsiteX0" fmla="*/ 0 w 2095500"/>
              <a:gd name="connsiteY0" fmla="*/ 358140 h 441960"/>
              <a:gd name="connsiteX1" fmla="*/ 0 w 2095500"/>
              <a:gd name="connsiteY1" fmla="*/ 0 h 441960"/>
              <a:gd name="connsiteX2" fmla="*/ 2095500 w 2095500"/>
              <a:gd name="connsiteY2" fmla="*/ 0 h 441960"/>
              <a:gd name="connsiteX3" fmla="*/ 2095500 w 2095500"/>
              <a:gd name="connsiteY3" fmla="*/ 441960 h 441960"/>
            </a:gdLst>
            <a:ahLst/>
            <a:cxnLst>
              <a:cxn ang="0">
                <a:pos x="connsiteX0" y="connsiteY0"/>
              </a:cxn>
              <a:cxn ang="0">
                <a:pos x="connsiteX1" y="connsiteY1"/>
              </a:cxn>
              <a:cxn ang="0">
                <a:pos x="connsiteX2" y="connsiteY2"/>
              </a:cxn>
              <a:cxn ang="0">
                <a:pos x="connsiteX3" y="connsiteY3"/>
              </a:cxn>
            </a:cxnLst>
            <a:rect l="l" t="t" r="r" b="b"/>
            <a:pathLst>
              <a:path w="2095500" h="441960">
                <a:moveTo>
                  <a:pt x="0" y="358140"/>
                </a:moveTo>
                <a:lnTo>
                  <a:pt x="0" y="0"/>
                </a:lnTo>
                <a:lnTo>
                  <a:pt x="2095500" y="0"/>
                </a:lnTo>
                <a:lnTo>
                  <a:pt x="2095500" y="441960"/>
                </a:lnTo>
              </a:path>
            </a:pathLst>
          </a:custGeom>
          <a:noFill/>
          <a:ln w="38100">
            <a:solidFill>
              <a:schemeClr val="accent2"/>
            </a:solidFill>
            <a:headEnd type="none" w="med" len="med"/>
            <a:tailEnd type="triangle" w="lg" len="lg"/>
          </a:ln>
        </p:spPr>
        <p:style>
          <a:lnRef idx="0">
            <a:schemeClr val="accent1"/>
          </a:lnRef>
          <a:fillRef idx="1">
            <a:schemeClr val="accent1"/>
          </a:fillRef>
          <a:effectRef idx="0">
            <a:schemeClr val="accent1"/>
          </a:effectRef>
          <a:fontRef idx="minor">
            <a:schemeClr val="lt1"/>
          </a:fontRef>
        </p:style>
        <p:txBody>
          <a:bodyPr rot="0" spcFirstLastPara="0" vertOverflow="overflow" horzOverflow="overflow" vert="horz" wrap="square" lIns="63500" tIns="31750" rIns="63500" bIns="3175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72" b="0" i="0" u="none" strike="noStrike" kern="1200" cap="none" spc="0" normalizeH="0" baseline="0" noProof="0">
              <a:ln>
                <a:noFill/>
              </a:ln>
              <a:solidFill>
                <a:srgbClr val="FFFFFF"/>
              </a:solidFill>
              <a:effectLst/>
              <a:uLnTx/>
              <a:uFillTx/>
              <a:latin typeface="Arial"/>
              <a:ea typeface="+mn-ea"/>
              <a:cs typeface="+mn-cs"/>
            </a:endParaRPr>
          </a:p>
        </p:txBody>
      </p:sp>
      <p:sp>
        <p:nvSpPr>
          <p:cNvPr id="100" name="Freeform: Shape 99">
            <a:extLst>
              <a:ext uri="{FF2B5EF4-FFF2-40B4-BE49-F238E27FC236}">
                <a16:creationId xmlns:a16="http://schemas.microsoft.com/office/drawing/2014/main" id="{2EDA3A3A-1317-4DD4-9055-4E7141F655A6}"/>
              </a:ext>
            </a:extLst>
          </p:cNvPr>
          <p:cNvSpPr/>
          <p:nvPr/>
        </p:nvSpPr>
        <p:spPr>
          <a:xfrm>
            <a:off x="3681468" y="2226493"/>
            <a:ext cx="1825660" cy="942951"/>
          </a:xfrm>
          <a:custGeom>
            <a:avLst/>
            <a:gdLst>
              <a:gd name="connsiteX0" fmla="*/ 0 w 2110740"/>
              <a:gd name="connsiteY0" fmla="*/ 1074420 h 1074420"/>
              <a:gd name="connsiteX1" fmla="*/ 0 w 2110740"/>
              <a:gd name="connsiteY1" fmla="*/ 0 h 1074420"/>
              <a:gd name="connsiteX2" fmla="*/ 2110740 w 2110740"/>
              <a:gd name="connsiteY2" fmla="*/ 0 h 1074420"/>
              <a:gd name="connsiteX3" fmla="*/ 2110740 w 2110740"/>
              <a:gd name="connsiteY3" fmla="*/ 617220 h 1074420"/>
            </a:gdLst>
            <a:ahLst/>
            <a:cxnLst>
              <a:cxn ang="0">
                <a:pos x="connsiteX0" y="connsiteY0"/>
              </a:cxn>
              <a:cxn ang="0">
                <a:pos x="connsiteX1" y="connsiteY1"/>
              </a:cxn>
              <a:cxn ang="0">
                <a:pos x="connsiteX2" y="connsiteY2"/>
              </a:cxn>
              <a:cxn ang="0">
                <a:pos x="connsiteX3" y="connsiteY3"/>
              </a:cxn>
            </a:cxnLst>
            <a:rect l="l" t="t" r="r" b="b"/>
            <a:pathLst>
              <a:path w="2110740" h="1074420">
                <a:moveTo>
                  <a:pt x="0" y="1074420"/>
                </a:moveTo>
                <a:lnTo>
                  <a:pt x="0" y="0"/>
                </a:lnTo>
                <a:lnTo>
                  <a:pt x="2110740" y="0"/>
                </a:lnTo>
                <a:lnTo>
                  <a:pt x="2110740" y="617220"/>
                </a:lnTo>
              </a:path>
            </a:pathLst>
          </a:custGeom>
          <a:noFill/>
          <a:ln w="38100">
            <a:solidFill>
              <a:schemeClr val="accent2"/>
            </a:solidFill>
            <a:headEnd type="none" w="med" len="med"/>
            <a:tailEnd type="triangle" w="lg" len="lg"/>
          </a:ln>
        </p:spPr>
        <p:style>
          <a:lnRef idx="0">
            <a:schemeClr val="accent1"/>
          </a:lnRef>
          <a:fillRef idx="1">
            <a:schemeClr val="accent1"/>
          </a:fillRef>
          <a:effectRef idx="0">
            <a:schemeClr val="accent1"/>
          </a:effectRef>
          <a:fontRef idx="minor">
            <a:schemeClr val="lt1"/>
          </a:fontRef>
        </p:style>
        <p:txBody>
          <a:bodyPr rot="0" spcFirstLastPara="0" vertOverflow="overflow" horzOverflow="overflow" vert="horz" wrap="square" lIns="63500" tIns="31750" rIns="63500" bIns="3175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72" b="0" i="0" u="none" strike="noStrike" kern="1200" cap="none" spc="0" normalizeH="0" baseline="0" noProof="0">
              <a:ln>
                <a:noFill/>
              </a:ln>
              <a:solidFill>
                <a:srgbClr val="FFFFFF"/>
              </a:solidFill>
              <a:effectLst/>
              <a:uLnTx/>
              <a:uFillTx/>
              <a:latin typeface="Arial"/>
              <a:ea typeface="+mn-ea"/>
              <a:cs typeface="+mn-cs"/>
            </a:endParaRPr>
          </a:p>
        </p:txBody>
      </p:sp>
      <p:sp>
        <p:nvSpPr>
          <p:cNvPr id="101" name="Freeform: Shape 100">
            <a:extLst>
              <a:ext uri="{FF2B5EF4-FFF2-40B4-BE49-F238E27FC236}">
                <a16:creationId xmlns:a16="http://schemas.microsoft.com/office/drawing/2014/main" id="{BC87FD91-44EB-4A50-BACC-0D142D8D901C}"/>
              </a:ext>
            </a:extLst>
          </p:cNvPr>
          <p:cNvSpPr/>
          <p:nvPr/>
        </p:nvSpPr>
        <p:spPr>
          <a:xfrm>
            <a:off x="3681469" y="1457419"/>
            <a:ext cx="1113851" cy="889450"/>
          </a:xfrm>
          <a:custGeom>
            <a:avLst/>
            <a:gdLst>
              <a:gd name="connsiteX0" fmla="*/ 0 w 1287780"/>
              <a:gd name="connsiteY0" fmla="*/ 1013460 h 1013460"/>
              <a:gd name="connsiteX1" fmla="*/ 0 w 1287780"/>
              <a:gd name="connsiteY1" fmla="*/ 0 h 1013460"/>
              <a:gd name="connsiteX2" fmla="*/ 1287780 w 1287780"/>
              <a:gd name="connsiteY2" fmla="*/ 0 h 1013460"/>
              <a:gd name="connsiteX3" fmla="*/ 1287780 w 1287780"/>
              <a:gd name="connsiteY3" fmla="*/ 533400 h 1013460"/>
            </a:gdLst>
            <a:ahLst/>
            <a:cxnLst>
              <a:cxn ang="0">
                <a:pos x="connsiteX0" y="connsiteY0"/>
              </a:cxn>
              <a:cxn ang="0">
                <a:pos x="connsiteX1" y="connsiteY1"/>
              </a:cxn>
              <a:cxn ang="0">
                <a:pos x="connsiteX2" y="connsiteY2"/>
              </a:cxn>
              <a:cxn ang="0">
                <a:pos x="connsiteX3" y="connsiteY3"/>
              </a:cxn>
            </a:cxnLst>
            <a:rect l="l" t="t" r="r" b="b"/>
            <a:pathLst>
              <a:path w="1287780" h="1013460">
                <a:moveTo>
                  <a:pt x="0" y="1013460"/>
                </a:moveTo>
                <a:lnTo>
                  <a:pt x="0" y="0"/>
                </a:lnTo>
                <a:lnTo>
                  <a:pt x="1287780" y="0"/>
                </a:lnTo>
                <a:lnTo>
                  <a:pt x="1287780" y="533400"/>
                </a:lnTo>
              </a:path>
            </a:pathLst>
          </a:custGeom>
          <a:noFill/>
          <a:ln w="38100">
            <a:solidFill>
              <a:schemeClr val="accent2"/>
            </a:solidFill>
            <a:headEnd type="none" w="med" len="med"/>
            <a:tailEnd type="triangle" w="lg" len="lg"/>
          </a:ln>
        </p:spPr>
        <p:style>
          <a:lnRef idx="0">
            <a:schemeClr val="accent1"/>
          </a:lnRef>
          <a:fillRef idx="1">
            <a:schemeClr val="accent1"/>
          </a:fillRef>
          <a:effectRef idx="0">
            <a:schemeClr val="accent1"/>
          </a:effectRef>
          <a:fontRef idx="minor">
            <a:schemeClr val="lt1"/>
          </a:fontRef>
        </p:style>
        <p:txBody>
          <a:bodyPr rot="0" spcFirstLastPara="0" vertOverflow="overflow" horzOverflow="overflow" vert="horz" wrap="square" lIns="63500" tIns="31750" rIns="63500" bIns="3175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72" b="0" i="0" u="none" strike="noStrike" kern="1200" cap="none" spc="0" normalizeH="0" baseline="0" noProof="0">
              <a:ln>
                <a:noFill/>
              </a:ln>
              <a:solidFill>
                <a:srgbClr val="FFFFFF"/>
              </a:solidFill>
              <a:effectLst/>
              <a:uLnTx/>
              <a:uFillTx/>
              <a:latin typeface="Arial"/>
              <a:ea typeface="+mn-ea"/>
              <a:cs typeface="+mn-cs"/>
            </a:endParaRPr>
          </a:p>
        </p:txBody>
      </p:sp>
      <p:sp>
        <p:nvSpPr>
          <p:cNvPr id="102" name="Freeform: Shape 101">
            <a:extLst>
              <a:ext uri="{FF2B5EF4-FFF2-40B4-BE49-F238E27FC236}">
                <a16:creationId xmlns:a16="http://schemas.microsoft.com/office/drawing/2014/main" id="{82387D09-6E54-419A-AD3E-49E1BC7AB4E3}"/>
              </a:ext>
            </a:extLst>
          </p:cNvPr>
          <p:cNvSpPr/>
          <p:nvPr/>
        </p:nvSpPr>
        <p:spPr>
          <a:xfrm>
            <a:off x="2112851" y="3944250"/>
            <a:ext cx="1581799" cy="852948"/>
          </a:xfrm>
          <a:custGeom>
            <a:avLst/>
            <a:gdLst>
              <a:gd name="connsiteX0" fmla="*/ 0 w 1828800"/>
              <a:gd name="connsiteY0" fmla="*/ 0 h 906780"/>
              <a:gd name="connsiteX1" fmla="*/ 1828800 w 1828800"/>
              <a:gd name="connsiteY1" fmla="*/ 0 h 906780"/>
              <a:gd name="connsiteX2" fmla="*/ 1828800 w 1828800"/>
              <a:gd name="connsiteY2" fmla="*/ 906780 h 906780"/>
            </a:gdLst>
            <a:ahLst/>
            <a:cxnLst>
              <a:cxn ang="0">
                <a:pos x="connsiteX0" y="connsiteY0"/>
              </a:cxn>
              <a:cxn ang="0">
                <a:pos x="connsiteX1" y="connsiteY1"/>
              </a:cxn>
              <a:cxn ang="0">
                <a:pos x="connsiteX2" y="connsiteY2"/>
              </a:cxn>
            </a:cxnLst>
            <a:rect l="l" t="t" r="r" b="b"/>
            <a:pathLst>
              <a:path w="1828800" h="906780">
                <a:moveTo>
                  <a:pt x="0" y="0"/>
                </a:moveTo>
                <a:lnTo>
                  <a:pt x="1828800" y="0"/>
                </a:lnTo>
                <a:lnTo>
                  <a:pt x="1828800" y="906780"/>
                </a:lnTo>
              </a:path>
            </a:pathLst>
          </a:custGeom>
          <a:noFill/>
          <a:ln w="38100">
            <a:solidFill>
              <a:schemeClr val="accent1"/>
            </a:solidFill>
            <a:headEnd type="none" w="med" len="med"/>
            <a:tailEnd type="triangle" w="lg" len="lg"/>
          </a:ln>
        </p:spPr>
        <p:style>
          <a:lnRef idx="0">
            <a:schemeClr val="accent1"/>
          </a:lnRef>
          <a:fillRef idx="1">
            <a:schemeClr val="accent1"/>
          </a:fillRef>
          <a:effectRef idx="0">
            <a:schemeClr val="accent1"/>
          </a:effectRef>
          <a:fontRef idx="minor">
            <a:schemeClr val="lt1"/>
          </a:fontRef>
        </p:style>
        <p:txBody>
          <a:bodyPr rot="0" spcFirstLastPara="0" vertOverflow="overflow" horzOverflow="overflow" vert="horz" wrap="square" lIns="63500" tIns="31750" rIns="63500" bIns="3175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72" b="0" i="0" u="none" strike="noStrike" kern="1200" cap="none" spc="0" normalizeH="0" baseline="0" noProof="0">
              <a:ln>
                <a:noFill/>
              </a:ln>
              <a:solidFill>
                <a:srgbClr val="FFFFFF"/>
              </a:solidFill>
              <a:effectLst/>
              <a:uLnTx/>
              <a:uFillTx/>
              <a:latin typeface="Arial"/>
              <a:ea typeface="+mn-ea"/>
              <a:cs typeface="+mn-cs"/>
            </a:endParaRPr>
          </a:p>
        </p:txBody>
      </p:sp>
      <p:sp>
        <p:nvSpPr>
          <p:cNvPr id="103" name="Freeform: Shape 102">
            <a:extLst>
              <a:ext uri="{FF2B5EF4-FFF2-40B4-BE49-F238E27FC236}">
                <a16:creationId xmlns:a16="http://schemas.microsoft.com/office/drawing/2014/main" id="{F3E748E0-F178-4B49-AA5C-67C839018754}"/>
              </a:ext>
            </a:extLst>
          </p:cNvPr>
          <p:cNvSpPr/>
          <p:nvPr/>
        </p:nvSpPr>
        <p:spPr>
          <a:xfrm>
            <a:off x="3697945" y="4774467"/>
            <a:ext cx="1084191" cy="969702"/>
          </a:xfrm>
          <a:custGeom>
            <a:avLst/>
            <a:gdLst>
              <a:gd name="connsiteX0" fmla="*/ 0 w 1242060"/>
              <a:gd name="connsiteY0" fmla="*/ 0 h 1104900"/>
              <a:gd name="connsiteX1" fmla="*/ 0 w 1242060"/>
              <a:gd name="connsiteY1" fmla="*/ 1104900 h 1104900"/>
              <a:gd name="connsiteX2" fmla="*/ 1242060 w 1242060"/>
              <a:gd name="connsiteY2" fmla="*/ 1104900 h 1104900"/>
              <a:gd name="connsiteX3" fmla="*/ 1242060 w 1242060"/>
              <a:gd name="connsiteY3" fmla="*/ 495300 h 1104900"/>
              <a:gd name="connsiteX0" fmla="*/ 0 w 1242060"/>
              <a:gd name="connsiteY0" fmla="*/ 0 h 1104900"/>
              <a:gd name="connsiteX1" fmla="*/ 0 w 1242060"/>
              <a:gd name="connsiteY1" fmla="*/ 1104900 h 1104900"/>
              <a:gd name="connsiteX2" fmla="*/ 1242060 w 1242060"/>
              <a:gd name="connsiteY2" fmla="*/ 1104900 h 1104900"/>
              <a:gd name="connsiteX3" fmla="*/ 1242060 w 1242060"/>
              <a:gd name="connsiteY3" fmla="*/ 392430 h 1104900"/>
            </a:gdLst>
            <a:ahLst/>
            <a:cxnLst>
              <a:cxn ang="0">
                <a:pos x="connsiteX0" y="connsiteY0"/>
              </a:cxn>
              <a:cxn ang="0">
                <a:pos x="connsiteX1" y="connsiteY1"/>
              </a:cxn>
              <a:cxn ang="0">
                <a:pos x="connsiteX2" y="connsiteY2"/>
              </a:cxn>
              <a:cxn ang="0">
                <a:pos x="connsiteX3" y="connsiteY3"/>
              </a:cxn>
            </a:cxnLst>
            <a:rect l="l" t="t" r="r" b="b"/>
            <a:pathLst>
              <a:path w="1242060" h="1104900">
                <a:moveTo>
                  <a:pt x="0" y="0"/>
                </a:moveTo>
                <a:lnTo>
                  <a:pt x="0" y="1104900"/>
                </a:lnTo>
                <a:lnTo>
                  <a:pt x="1242060" y="1104900"/>
                </a:lnTo>
                <a:lnTo>
                  <a:pt x="1242060" y="392430"/>
                </a:lnTo>
              </a:path>
            </a:pathLst>
          </a:custGeom>
          <a:noFill/>
          <a:ln w="38100">
            <a:solidFill>
              <a:schemeClr val="accent1"/>
            </a:solidFill>
            <a:headEnd type="none" w="med" len="med"/>
            <a:tailEnd type="triangle" w="lg" len="lg"/>
          </a:ln>
        </p:spPr>
        <p:style>
          <a:lnRef idx="0">
            <a:schemeClr val="accent1"/>
          </a:lnRef>
          <a:fillRef idx="1">
            <a:schemeClr val="accent1"/>
          </a:fillRef>
          <a:effectRef idx="0">
            <a:schemeClr val="accent1"/>
          </a:effectRef>
          <a:fontRef idx="minor">
            <a:schemeClr val="lt1"/>
          </a:fontRef>
        </p:style>
        <p:txBody>
          <a:bodyPr rot="0" spcFirstLastPara="0" vertOverflow="overflow" horzOverflow="overflow" vert="horz" wrap="square" lIns="63500" tIns="31750" rIns="63500" bIns="3175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72" b="0" i="0" u="none" strike="noStrike" kern="1200" cap="none" spc="0" normalizeH="0" baseline="0" noProof="0">
              <a:ln>
                <a:noFill/>
              </a:ln>
              <a:solidFill>
                <a:srgbClr val="FFFFFF"/>
              </a:solidFill>
              <a:effectLst/>
              <a:uLnTx/>
              <a:uFillTx/>
              <a:latin typeface="Arial"/>
              <a:ea typeface="+mn-ea"/>
              <a:cs typeface="+mn-cs"/>
            </a:endParaRPr>
          </a:p>
        </p:txBody>
      </p:sp>
      <p:sp>
        <p:nvSpPr>
          <p:cNvPr id="104" name="Freeform: Shape 103">
            <a:extLst>
              <a:ext uri="{FF2B5EF4-FFF2-40B4-BE49-F238E27FC236}">
                <a16:creationId xmlns:a16="http://schemas.microsoft.com/office/drawing/2014/main" id="{747A6142-3516-4270-943D-A7E3705A1472}"/>
              </a:ext>
            </a:extLst>
          </p:cNvPr>
          <p:cNvSpPr/>
          <p:nvPr/>
        </p:nvSpPr>
        <p:spPr>
          <a:xfrm>
            <a:off x="3701241" y="4480213"/>
            <a:ext cx="1779524" cy="514945"/>
          </a:xfrm>
          <a:custGeom>
            <a:avLst/>
            <a:gdLst>
              <a:gd name="connsiteX0" fmla="*/ 0 w 2057400"/>
              <a:gd name="connsiteY0" fmla="*/ 586740 h 586740"/>
              <a:gd name="connsiteX1" fmla="*/ 2057400 w 2057400"/>
              <a:gd name="connsiteY1" fmla="*/ 586740 h 586740"/>
              <a:gd name="connsiteX2" fmla="*/ 2057400 w 2057400"/>
              <a:gd name="connsiteY2" fmla="*/ 0 h 586740"/>
            </a:gdLst>
            <a:ahLst/>
            <a:cxnLst>
              <a:cxn ang="0">
                <a:pos x="connsiteX0" y="connsiteY0"/>
              </a:cxn>
              <a:cxn ang="0">
                <a:pos x="connsiteX1" y="connsiteY1"/>
              </a:cxn>
              <a:cxn ang="0">
                <a:pos x="connsiteX2" y="connsiteY2"/>
              </a:cxn>
            </a:cxnLst>
            <a:rect l="l" t="t" r="r" b="b"/>
            <a:pathLst>
              <a:path w="2057400" h="586740">
                <a:moveTo>
                  <a:pt x="0" y="586740"/>
                </a:moveTo>
                <a:lnTo>
                  <a:pt x="2057400" y="586740"/>
                </a:lnTo>
                <a:lnTo>
                  <a:pt x="2057400" y="0"/>
                </a:lnTo>
              </a:path>
            </a:pathLst>
          </a:custGeom>
          <a:noFill/>
          <a:ln w="38100">
            <a:solidFill>
              <a:schemeClr val="accent1"/>
            </a:solidFill>
            <a:headEnd type="none" w="med" len="med"/>
            <a:tailEnd type="triangle" w="lg" len="lg"/>
          </a:ln>
        </p:spPr>
        <p:style>
          <a:lnRef idx="0">
            <a:schemeClr val="accent1"/>
          </a:lnRef>
          <a:fillRef idx="1">
            <a:schemeClr val="accent1"/>
          </a:fillRef>
          <a:effectRef idx="0">
            <a:schemeClr val="accent1"/>
          </a:effectRef>
          <a:fontRef idx="minor">
            <a:schemeClr val="lt1"/>
          </a:fontRef>
        </p:style>
        <p:txBody>
          <a:bodyPr rot="0" spcFirstLastPara="0" vertOverflow="overflow" horzOverflow="overflow" vert="horz" wrap="square" lIns="63500" tIns="31750" rIns="63500" bIns="3175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72" b="0" i="0" u="none" strike="noStrike" kern="1200" cap="none" spc="0" normalizeH="0" baseline="0" noProof="0">
              <a:ln>
                <a:noFill/>
              </a:ln>
              <a:solidFill>
                <a:srgbClr val="FFFFFF"/>
              </a:solidFill>
              <a:effectLst/>
              <a:uLnTx/>
              <a:uFillTx/>
              <a:latin typeface="Arial"/>
              <a:ea typeface="+mn-ea"/>
              <a:cs typeface="+mn-cs"/>
            </a:endParaRPr>
          </a:p>
        </p:txBody>
      </p:sp>
      <p:sp>
        <p:nvSpPr>
          <p:cNvPr id="105" name="Freeform: Shape 104">
            <a:extLst>
              <a:ext uri="{FF2B5EF4-FFF2-40B4-BE49-F238E27FC236}">
                <a16:creationId xmlns:a16="http://schemas.microsoft.com/office/drawing/2014/main" id="{CED3563A-0978-4F97-B024-C12FBE331483}"/>
              </a:ext>
            </a:extLst>
          </p:cNvPr>
          <p:cNvSpPr/>
          <p:nvPr/>
        </p:nvSpPr>
        <p:spPr>
          <a:xfrm>
            <a:off x="4782136" y="3156069"/>
            <a:ext cx="0" cy="2019654"/>
          </a:xfrm>
          <a:custGeom>
            <a:avLst/>
            <a:gdLst>
              <a:gd name="connsiteX0" fmla="*/ 0 w 0"/>
              <a:gd name="connsiteY0" fmla="*/ 2301240 h 2301240"/>
              <a:gd name="connsiteX1" fmla="*/ 0 w 0"/>
              <a:gd name="connsiteY1" fmla="*/ 0 h 2301240"/>
            </a:gdLst>
            <a:ahLst/>
            <a:cxnLst>
              <a:cxn ang="0">
                <a:pos x="connsiteX0" y="connsiteY0"/>
              </a:cxn>
              <a:cxn ang="0">
                <a:pos x="connsiteX1" y="connsiteY1"/>
              </a:cxn>
            </a:cxnLst>
            <a:rect l="l" t="t" r="r" b="b"/>
            <a:pathLst>
              <a:path h="2301240">
                <a:moveTo>
                  <a:pt x="0" y="2301240"/>
                </a:moveTo>
                <a:lnTo>
                  <a:pt x="0" y="0"/>
                </a:lnTo>
              </a:path>
            </a:pathLst>
          </a:custGeom>
          <a:noFill/>
          <a:ln w="38100">
            <a:solidFill>
              <a:schemeClr val="accent1"/>
            </a:solidFill>
            <a:headEnd type="none" w="med" len="med"/>
            <a:tailEnd type="triangle" w="lg" len="lg"/>
          </a:ln>
        </p:spPr>
        <p:style>
          <a:lnRef idx="0">
            <a:schemeClr val="accent1"/>
          </a:lnRef>
          <a:fillRef idx="1">
            <a:schemeClr val="accent1"/>
          </a:fillRef>
          <a:effectRef idx="0">
            <a:schemeClr val="accent1"/>
          </a:effectRef>
          <a:fontRef idx="minor">
            <a:schemeClr val="lt1"/>
          </a:fontRef>
        </p:style>
        <p:txBody>
          <a:bodyPr rot="0" spcFirstLastPara="0" vertOverflow="overflow" horzOverflow="overflow" vert="horz" wrap="square" lIns="63500" tIns="31750" rIns="63500" bIns="3175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72" b="0" i="0" u="none" strike="noStrike" kern="1200" cap="none" spc="0" normalizeH="0" baseline="0" noProof="0">
              <a:ln>
                <a:noFill/>
              </a:ln>
              <a:solidFill>
                <a:srgbClr val="FFFFFF"/>
              </a:solidFill>
              <a:effectLst/>
              <a:uLnTx/>
              <a:uFillTx/>
              <a:latin typeface="Arial"/>
              <a:ea typeface="+mn-ea"/>
              <a:cs typeface="+mn-cs"/>
            </a:endParaRPr>
          </a:p>
        </p:txBody>
      </p:sp>
      <p:sp>
        <p:nvSpPr>
          <p:cNvPr id="106" name="Freeform: Shape 120">
            <a:extLst>
              <a:ext uri="{FF2B5EF4-FFF2-40B4-BE49-F238E27FC236}">
                <a16:creationId xmlns:a16="http://schemas.microsoft.com/office/drawing/2014/main" id="{7998BBEB-4A5C-4727-90E3-FBC0B01B46A8}"/>
              </a:ext>
            </a:extLst>
          </p:cNvPr>
          <p:cNvSpPr>
            <a:spLocks noChangeAspect="1" noChangeArrowheads="1"/>
          </p:cNvSpPr>
          <p:nvPr/>
        </p:nvSpPr>
        <p:spPr bwMode="auto">
          <a:xfrm>
            <a:off x="3124492" y="1509703"/>
            <a:ext cx="247949" cy="335509"/>
          </a:xfrm>
          <a:custGeom>
            <a:avLst/>
            <a:gdLst>
              <a:gd name="connsiteX0" fmla="*/ 844550 w 1689100"/>
              <a:gd name="connsiteY0" fmla="*/ 0 h 2243138"/>
              <a:gd name="connsiteX1" fmla="*/ 1314450 w 1689100"/>
              <a:gd name="connsiteY1" fmla="*/ 469107 h 2243138"/>
              <a:gd name="connsiteX2" fmla="*/ 939252 w 1689100"/>
              <a:gd name="connsiteY2" fmla="*/ 928684 h 2243138"/>
              <a:gd name="connsiteX3" fmla="*/ 891903 w 1689100"/>
              <a:gd name="connsiteY3" fmla="*/ 933449 h 2243138"/>
              <a:gd name="connsiteX4" fmla="*/ 1014988 w 1689100"/>
              <a:gd name="connsiteY4" fmla="*/ 945822 h 2243138"/>
              <a:gd name="connsiteX5" fmla="*/ 1689100 w 1689100"/>
              <a:gd name="connsiteY5" fmla="*/ 1773692 h 2243138"/>
              <a:gd name="connsiteX6" fmla="*/ 1689100 w 1689100"/>
              <a:gd name="connsiteY6" fmla="*/ 2243138 h 2243138"/>
              <a:gd name="connsiteX7" fmla="*/ 0 w 1689100"/>
              <a:gd name="connsiteY7" fmla="*/ 2243138 h 2243138"/>
              <a:gd name="connsiteX8" fmla="*/ 0 w 1689100"/>
              <a:gd name="connsiteY8" fmla="*/ 1773692 h 2243138"/>
              <a:gd name="connsiteX9" fmla="*/ 674112 w 1689100"/>
              <a:gd name="connsiteY9" fmla="*/ 945822 h 2243138"/>
              <a:gd name="connsiteX10" fmla="*/ 797197 w 1689100"/>
              <a:gd name="connsiteY10" fmla="*/ 933449 h 2243138"/>
              <a:gd name="connsiteX11" fmla="*/ 749849 w 1689100"/>
              <a:gd name="connsiteY11" fmla="*/ 928684 h 2243138"/>
              <a:gd name="connsiteX12" fmla="*/ 374650 w 1689100"/>
              <a:gd name="connsiteY12" fmla="*/ 469107 h 2243138"/>
              <a:gd name="connsiteX13" fmla="*/ 844550 w 1689100"/>
              <a:gd name="connsiteY13" fmla="*/ 0 h 2243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89100" h="2243138">
                <a:moveTo>
                  <a:pt x="844550" y="0"/>
                </a:moveTo>
                <a:cubicBezTo>
                  <a:pt x="1104069" y="0"/>
                  <a:pt x="1314450" y="210026"/>
                  <a:pt x="1314450" y="469107"/>
                </a:cubicBezTo>
                <a:cubicBezTo>
                  <a:pt x="1314450" y="695803"/>
                  <a:pt x="1153377" y="884941"/>
                  <a:pt x="939252" y="928684"/>
                </a:cubicBezTo>
                <a:lnTo>
                  <a:pt x="891903" y="933449"/>
                </a:lnTo>
                <a:lnTo>
                  <a:pt x="1014988" y="945822"/>
                </a:lnTo>
                <a:cubicBezTo>
                  <a:pt x="1400222" y="1024472"/>
                  <a:pt x="1689100" y="1364637"/>
                  <a:pt x="1689100" y="1773692"/>
                </a:cubicBezTo>
                <a:lnTo>
                  <a:pt x="1689100" y="2243138"/>
                </a:lnTo>
                <a:cubicBezTo>
                  <a:pt x="0" y="2243138"/>
                  <a:pt x="0" y="2243138"/>
                  <a:pt x="0" y="2243138"/>
                </a:cubicBezTo>
                <a:cubicBezTo>
                  <a:pt x="0" y="1773692"/>
                  <a:pt x="0" y="1773692"/>
                  <a:pt x="0" y="1773692"/>
                </a:cubicBezTo>
                <a:cubicBezTo>
                  <a:pt x="0" y="1364637"/>
                  <a:pt x="288878" y="1024472"/>
                  <a:pt x="674112" y="945822"/>
                </a:cubicBezTo>
                <a:lnTo>
                  <a:pt x="797197" y="933449"/>
                </a:lnTo>
                <a:lnTo>
                  <a:pt x="749849" y="928684"/>
                </a:lnTo>
                <a:cubicBezTo>
                  <a:pt x="535723" y="884941"/>
                  <a:pt x="374650" y="695803"/>
                  <a:pt x="374650" y="469107"/>
                </a:cubicBezTo>
                <a:cubicBezTo>
                  <a:pt x="374650" y="210026"/>
                  <a:pt x="585031" y="0"/>
                  <a:pt x="844550" y="0"/>
                </a:cubicBezTo>
                <a:close/>
              </a:path>
            </a:pathLst>
          </a:custGeom>
          <a:solidFill>
            <a:schemeClr val="tx1"/>
          </a:solidFill>
          <a:ln>
            <a:noFill/>
          </a:ln>
        </p:spPr>
        <p:txBody>
          <a:bodyPr vert="horz" wrap="square" lIns="63500" tIns="31750" rIns="63500" bIns="3175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11" b="0" i="0" u="none" strike="noStrike" kern="1200" cap="none" spc="0" normalizeH="0" baseline="0" noProof="0">
              <a:ln>
                <a:noFill/>
              </a:ln>
              <a:solidFill>
                <a:srgbClr val="000000"/>
              </a:solidFill>
              <a:effectLst/>
              <a:uLnTx/>
              <a:uFillTx/>
              <a:latin typeface="Arial"/>
              <a:ea typeface="+mn-ea"/>
              <a:cs typeface="+mn-cs"/>
            </a:endParaRPr>
          </a:p>
        </p:txBody>
      </p:sp>
      <p:sp>
        <p:nvSpPr>
          <p:cNvPr id="107" name="Freeform: Shape 120">
            <a:extLst>
              <a:ext uri="{FF2B5EF4-FFF2-40B4-BE49-F238E27FC236}">
                <a16:creationId xmlns:a16="http://schemas.microsoft.com/office/drawing/2014/main" id="{3074E77E-3143-4259-BD5E-18C08825639F}"/>
              </a:ext>
            </a:extLst>
          </p:cNvPr>
          <p:cNvSpPr>
            <a:spLocks noChangeAspect="1" noChangeArrowheads="1"/>
          </p:cNvSpPr>
          <p:nvPr/>
        </p:nvSpPr>
        <p:spPr bwMode="auto">
          <a:xfrm>
            <a:off x="733724" y="3384718"/>
            <a:ext cx="247949" cy="335509"/>
          </a:xfrm>
          <a:custGeom>
            <a:avLst/>
            <a:gdLst>
              <a:gd name="connsiteX0" fmla="*/ 844550 w 1689100"/>
              <a:gd name="connsiteY0" fmla="*/ 0 h 2243138"/>
              <a:gd name="connsiteX1" fmla="*/ 1314450 w 1689100"/>
              <a:gd name="connsiteY1" fmla="*/ 469107 h 2243138"/>
              <a:gd name="connsiteX2" fmla="*/ 939252 w 1689100"/>
              <a:gd name="connsiteY2" fmla="*/ 928684 h 2243138"/>
              <a:gd name="connsiteX3" fmla="*/ 891903 w 1689100"/>
              <a:gd name="connsiteY3" fmla="*/ 933449 h 2243138"/>
              <a:gd name="connsiteX4" fmla="*/ 1014988 w 1689100"/>
              <a:gd name="connsiteY4" fmla="*/ 945822 h 2243138"/>
              <a:gd name="connsiteX5" fmla="*/ 1689100 w 1689100"/>
              <a:gd name="connsiteY5" fmla="*/ 1773692 h 2243138"/>
              <a:gd name="connsiteX6" fmla="*/ 1689100 w 1689100"/>
              <a:gd name="connsiteY6" fmla="*/ 2243138 h 2243138"/>
              <a:gd name="connsiteX7" fmla="*/ 0 w 1689100"/>
              <a:gd name="connsiteY7" fmla="*/ 2243138 h 2243138"/>
              <a:gd name="connsiteX8" fmla="*/ 0 w 1689100"/>
              <a:gd name="connsiteY8" fmla="*/ 1773692 h 2243138"/>
              <a:gd name="connsiteX9" fmla="*/ 674112 w 1689100"/>
              <a:gd name="connsiteY9" fmla="*/ 945822 h 2243138"/>
              <a:gd name="connsiteX10" fmla="*/ 797197 w 1689100"/>
              <a:gd name="connsiteY10" fmla="*/ 933449 h 2243138"/>
              <a:gd name="connsiteX11" fmla="*/ 749849 w 1689100"/>
              <a:gd name="connsiteY11" fmla="*/ 928684 h 2243138"/>
              <a:gd name="connsiteX12" fmla="*/ 374650 w 1689100"/>
              <a:gd name="connsiteY12" fmla="*/ 469107 h 2243138"/>
              <a:gd name="connsiteX13" fmla="*/ 844550 w 1689100"/>
              <a:gd name="connsiteY13" fmla="*/ 0 h 2243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89100" h="2243138">
                <a:moveTo>
                  <a:pt x="844550" y="0"/>
                </a:moveTo>
                <a:cubicBezTo>
                  <a:pt x="1104069" y="0"/>
                  <a:pt x="1314450" y="210026"/>
                  <a:pt x="1314450" y="469107"/>
                </a:cubicBezTo>
                <a:cubicBezTo>
                  <a:pt x="1314450" y="695803"/>
                  <a:pt x="1153377" y="884941"/>
                  <a:pt x="939252" y="928684"/>
                </a:cubicBezTo>
                <a:lnTo>
                  <a:pt x="891903" y="933449"/>
                </a:lnTo>
                <a:lnTo>
                  <a:pt x="1014988" y="945822"/>
                </a:lnTo>
                <a:cubicBezTo>
                  <a:pt x="1400222" y="1024472"/>
                  <a:pt x="1689100" y="1364637"/>
                  <a:pt x="1689100" y="1773692"/>
                </a:cubicBezTo>
                <a:lnTo>
                  <a:pt x="1689100" y="2243138"/>
                </a:lnTo>
                <a:cubicBezTo>
                  <a:pt x="0" y="2243138"/>
                  <a:pt x="0" y="2243138"/>
                  <a:pt x="0" y="2243138"/>
                </a:cubicBezTo>
                <a:cubicBezTo>
                  <a:pt x="0" y="1773692"/>
                  <a:pt x="0" y="1773692"/>
                  <a:pt x="0" y="1773692"/>
                </a:cubicBezTo>
                <a:cubicBezTo>
                  <a:pt x="0" y="1364637"/>
                  <a:pt x="288878" y="1024472"/>
                  <a:pt x="674112" y="945822"/>
                </a:cubicBezTo>
                <a:lnTo>
                  <a:pt x="797197" y="933449"/>
                </a:lnTo>
                <a:lnTo>
                  <a:pt x="749849" y="928684"/>
                </a:lnTo>
                <a:cubicBezTo>
                  <a:pt x="535723" y="884941"/>
                  <a:pt x="374650" y="695803"/>
                  <a:pt x="374650" y="469107"/>
                </a:cubicBezTo>
                <a:cubicBezTo>
                  <a:pt x="374650" y="210026"/>
                  <a:pt x="585031" y="0"/>
                  <a:pt x="844550" y="0"/>
                </a:cubicBezTo>
                <a:close/>
              </a:path>
            </a:pathLst>
          </a:custGeom>
          <a:solidFill>
            <a:schemeClr val="accent4">
              <a:lumMod val="75000"/>
            </a:schemeClr>
          </a:solidFill>
          <a:ln>
            <a:noFill/>
          </a:ln>
        </p:spPr>
        <p:txBody>
          <a:bodyPr vert="horz" wrap="square" lIns="63500" tIns="31750" rIns="63500" bIns="3175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11" b="0" i="0" u="none" strike="noStrike" kern="1200" cap="none" spc="0" normalizeH="0" baseline="0" noProof="0">
              <a:ln>
                <a:noFill/>
              </a:ln>
              <a:solidFill>
                <a:srgbClr val="000000"/>
              </a:solidFill>
              <a:effectLst/>
              <a:uLnTx/>
              <a:uFillTx/>
              <a:latin typeface="Arial"/>
              <a:ea typeface="+mn-ea"/>
              <a:cs typeface="+mn-cs"/>
            </a:endParaRPr>
          </a:p>
        </p:txBody>
      </p:sp>
      <p:sp>
        <p:nvSpPr>
          <p:cNvPr id="108" name="Freeform 85">
            <a:extLst>
              <a:ext uri="{FF2B5EF4-FFF2-40B4-BE49-F238E27FC236}">
                <a16:creationId xmlns:a16="http://schemas.microsoft.com/office/drawing/2014/main" id="{95E97124-46A0-44A9-98E7-E7827C00EFBF}"/>
              </a:ext>
            </a:extLst>
          </p:cNvPr>
          <p:cNvSpPr>
            <a:spLocks noChangeAspect="1" noEditPoints="1"/>
          </p:cNvSpPr>
          <p:nvPr/>
        </p:nvSpPr>
        <p:spPr bwMode="auto">
          <a:xfrm>
            <a:off x="2549148" y="1511456"/>
            <a:ext cx="376267" cy="383246"/>
          </a:xfrm>
          <a:custGeom>
            <a:avLst/>
            <a:gdLst>
              <a:gd name="T0" fmla="*/ 816 w 1152"/>
              <a:gd name="T1" fmla="*/ 240 h 1152"/>
              <a:gd name="T2" fmla="*/ 720 w 1152"/>
              <a:gd name="T3" fmla="*/ 336 h 1152"/>
              <a:gd name="T4" fmla="*/ 816 w 1152"/>
              <a:gd name="T5" fmla="*/ 432 h 1152"/>
              <a:gd name="T6" fmla="*/ 912 w 1152"/>
              <a:gd name="T7" fmla="*/ 336 h 1152"/>
              <a:gd name="T8" fmla="*/ 816 w 1152"/>
              <a:gd name="T9" fmla="*/ 240 h 1152"/>
              <a:gd name="T10" fmla="*/ 1051 w 1152"/>
              <a:gd name="T11" fmla="*/ 384 h 1152"/>
              <a:gd name="T12" fmla="*/ 1016 w 1152"/>
              <a:gd name="T13" fmla="*/ 468 h 1152"/>
              <a:gd name="T14" fmla="*/ 1088 w 1152"/>
              <a:gd name="T15" fmla="*/ 540 h 1152"/>
              <a:gd name="T16" fmla="*/ 1020 w 1152"/>
              <a:gd name="T17" fmla="*/ 608 h 1152"/>
              <a:gd name="T18" fmla="*/ 948 w 1152"/>
              <a:gd name="T19" fmla="*/ 536 h 1152"/>
              <a:gd name="T20" fmla="*/ 864 w 1152"/>
              <a:gd name="T21" fmla="*/ 571 h 1152"/>
              <a:gd name="T22" fmla="*/ 864 w 1152"/>
              <a:gd name="T23" fmla="*/ 672 h 1152"/>
              <a:gd name="T24" fmla="*/ 768 w 1152"/>
              <a:gd name="T25" fmla="*/ 672 h 1152"/>
              <a:gd name="T26" fmla="*/ 768 w 1152"/>
              <a:gd name="T27" fmla="*/ 571 h 1152"/>
              <a:gd name="T28" fmla="*/ 684 w 1152"/>
              <a:gd name="T29" fmla="*/ 536 h 1152"/>
              <a:gd name="T30" fmla="*/ 612 w 1152"/>
              <a:gd name="T31" fmla="*/ 608 h 1152"/>
              <a:gd name="T32" fmla="*/ 544 w 1152"/>
              <a:gd name="T33" fmla="*/ 540 h 1152"/>
              <a:gd name="T34" fmla="*/ 616 w 1152"/>
              <a:gd name="T35" fmla="*/ 468 h 1152"/>
              <a:gd name="T36" fmla="*/ 581 w 1152"/>
              <a:gd name="T37" fmla="*/ 384 h 1152"/>
              <a:gd name="T38" fmla="*/ 480 w 1152"/>
              <a:gd name="T39" fmla="*/ 384 h 1152"/>
              <a:gd name="T40" fmla="*/ 480 w 1152"/>
              <a:gd name="T41" fmla="*/ 288 h 1152"/>
              <a:gd name="T42" fmla="*/ 581 w 1152"/>
              <a:gd name="T43" fmla="*/ 288 h 1152"/>
              <a:gd name="T44" fmla="*/ 616 w 1152"/>
              <a:gd name="T45" fmla="*/ 204 h 1152"/>
              <a:gd name="T46" fmla="*/ 544 w 1152"/>
              <a:gd name="T47" fmla="*/ 132 h 1152"/>
              <a:gd name="T48" fmla="*/ 612 w 1152"/>
              <a:gd name="T49" fmla="*/ 64 h 1152"/>
              <a:gd name="T50" fmla="*/ 684 w 1152"/>
              <a:gd name="T51" fmla="*/ 136 h 1152"/>
              <a:gd name="T52" fmla="*/ 768 w 1152"/>
              <a:gd name="T53" fmla="*/ 101 h 1152"/>
              <a:gd name="T54" fmla="*/ 768 w 1152"/>
              <a:gd name="T55" fmla="*/ 0 h 1152"/>
              <a:gd name="T56" fmla="*/ 864 w 1152"/>
              <a:gd name="T57" fmla="*/ 0 h 1152"/>
              <a:gd name="T58" fmla="*/ 864 w 1152"/>
              <a:gd name="T59" fmla="*/ 101 h 1152"/>
              <a:gd name="T60" fmla="*/ 948 w 1152"/>
              <a:gd name="T61" fmla="*/ 136 h 1152"/>
              <a:gd name="T62" fmla="*/ 1020 w 1152"/>
              <a:gd name="T63" fmla="*/ 64 h 1152"/>
              <a:gd name="T64" fmla="*/ 1088 w 1152"/>
              <a:gd name="T65" fmla="*/ 132 h 1152"/>
              <a:gd name="T66" fmla="*/ 1016 w 1152"/>
              <a:gd name="T67" fmla="*/ 204 h 1152"/>
              <a:gd name="T68" fmla="*/ 1051 w 1152"/>
              <a:gd name="T69" fmla="*/ 288 h 1152"/>
              <a:gd name="T70" fmla="*/ 1152 w 1152"/>
              <a:gd name="T71" fmla="*/ 288 h 1152"/>
              <a:gd name="T72" fmla="*/ 1152 w 1152"/>
              <a:gd name="T73" fmla="*/ 384 h 1152"/>
              <a:gd name="T74" fmla="*/ 1051 w 1152"/>
              <a:gd name="T75" fmla="*/ 384 h 1152"/>
              <a:gd name="T76" fmla="*/ 528 w 1152"/>
              <a:gd name="T77" fmla="*/ 576 h 1152"/>
              <a:gd name="T78" fmla="*/ 336 w 1152"/>
              <a:gd name="T79" fmla="*/ 768 h 1152"/>
              <a:gd name="T80" fmla="*/ 144 w 1152"/>
              <a:gd name="T81" fmla="*/ 576 h 1152"/>
              <a:gd name="T82" fmla="*/ 336 w 1152"/>
              <a:gd name="T83" fmla="*/ 384 h 1152"/>
              <a:gd name="T84" fmla="*/ 528 w 1152"/>
              <a:gd name="T85" fmla="*/ 576 h 1152"/>
              <a:gd name="T86" fmla="*/ 672 w 1152"/>
              <a:gd name="T87" fmla="*/ 1152 h 1152"/>
              <a:gd name="T88" fmla="*/ 0 w 1152"/>
              <a:gd name="T89" fmla="*/ 1152 h 1152"/>
              <a:gd name="T90" fmla="*/ 0 w 1152"/>
              <a:gd name="T91" fmla="*/ 1104 h 1152"/>
              <a:gd name="T92" fmla="*/ 336 w 1152"/>
              <a:gd name="T93" fmla="*/ 768 h 1152"/>
              <a:gd name="T94" fmla="*/ 672 w 1152"/>
              <a:gd name="T95" fmla="*/ 1104 h 1152"/>
              <a:gd name="T96" fmla="*/ 672 w 1152"/>
              <a:gd name="T97" fmla="*/ 1152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152" h="1152">
                <a:moveTo>
                  <a:pt x="816" y="240"/>
                </a:moveTo>
                <a:cubicBezTo>
                  <a:pt x="763" y="240"/>
                  <a:pt x="720" y="283"/>
                  <a:pt x="720" y="336"/>
                </a:cubicBezTo>
                <a:cubicBezTo>
                  <a:pt x="720" y="389"/>
                  <a:pt x="763" y="432"/>
                  <a:pt x="816" y="432"/>
                </a:cubicBezTo>
                <a:cubicBezTo>
                  <a:pt x="869" y="432"/>
                  <a:pt x="912" y="389"/>
                  <a:pt x="912" y="336"/>
                </a:cubicBezTo>
                <a:cubicBezTo>
                  <a:pt x="912" y="283"/>
                  <a:pt x="869" y="240"/>
                  <a:pt x="816" y="240"/>
                </a:cubicBezTo>
                <a:close/>
                <a:moveTo>
                  <a:pt x="1051" y="384"/>
                </a:moveTo>
                <a:cubicBezTo>
                  <a:pt x="1045" y="415"/>
                  <a:pt x="1033" y="443"/>
                  <a:pt x="1016" y="468"/>
                </a:cubicBezTo>
                <a:cubicBezTo>
                  <a:pt x="1088" y="540"/>
                  <a:pt x="1088" y="540"/>
                  <a:pt x="1088" y="540"/>
                </a:cubicBezTo>
                <a:cubicBezTo>
                  <a:pt x="1020" y="608"/>
                  <a:pt x="1020" y="608"/>
                  <a:pt x="1020" y="608"/>
                </a:cubicBezTo>
                <a:cubicBezTo>
                  <a:pt x="948" y="536"/>
                  <a:pt x="948" y="536"/>
                  <a:pt x="948" y="536"/>
                </a:cubicBezTo>
                <a:cubicBezTo>
                  <a:pt x="923" y="553"/>
                  <a:pt x="895" y="565"/>
                  <a:pt x="864" y="571"/>
                </a:cubicBezTo>
                <a:cubicBezTo>
                  <a:pt x="864" y="672"/>
                  <a:pt x="864" y="672"/>
                  <a:pt x="864" y="672"/>
                </a:cubicBezTo>
                <a:cubicBezTo>
                  <a:pt x="768" y="672"/>
                  <a:pt x="768" y="672"/>
                  <a:pt x="768" y="672"/>
                </a:cubicBezTo>
                <a:cubicBezTo>
                  <a:pt x="768" y="571"/>
                  <a:pt x="768" y="571"/>
                  <a:pt x="768" y="571"/>
                </a:cubicBezTo>
                <a:cubicBezTo>
                  <a:pt x="737" y="565"/>
                  <a:pt x="709" y="553"/>
                  <a:pt x="684" y="536"/>
                </a:cubicBezTo>
                <a:cubicBezTo>
                  <a:pt x="612" y="608"/>
                  <a:pt x="612" y="608"/>
                  <a:pt x="612" y="608"/>
                </a:cubicBezTo>
                <a:cubicBezTo>
                  <a:pt x="544" y="540"/>
                  <a:pt x="544" y="540"/>
                  <a:pt x="544" y="540"/>
                </a:cubicBezTo>
                <a:cubicBezTo>
                  <a:pt x="616" y="468"/>
                  <a:pt x="616" y="468"/>
                  <a:pt x="616" y="468"/>
                </a:cubicBezTo>
                <a:cubicBezTo>
                  <a:pt x="599" y="443"/>
                  <a:pt x="587" y="415"/>
                  <a:pt x="581" y="384"/>
                </a:cubicBezTo>
                <a:cubicBezTo>
                  <a:pt x="480" y="384"/>
                  <a:pt x="480" y="384"/>
                  <a:pt x="480" y="384"/>
                </a:cubicBezTo>
                <a:cubicBezTo>
                  <a:pt x="480" y="288"/>
                  <a:pt x="480" y="288"/>
                  <a:pt x="480" y="288"/>
                </a:cubicBezTo>
                <a:cubicBezTo>
                  <a:pt x="581" y="288"/>
                  <a:pt x="581" y="288"/>
                  <a:pt x="581" y="288"/>
                </a:cubicBezTo>
                <a:cubicBezTo>
                  <a:pt x="587" y="257"/>
                  <a:pt x="599" y="229"/>
                  <a:pt x="616" y="204"/>
                </a:cubicBezTo>
                <a:cubicBezTo>
                  <a:pt x="544" y="132"/>
                  <a:pt x="544" y="132"/>
                  <a:pt x="544" y="132"/>
                </a:cubicBezTo>
                <a:cubicBezTo>
                  <a:pt x="612" y="64"/>
                  <a:pt x="612" y="64"/>
                  <a:pt x="612" y="64"/>
                </a:cubicBezTo>
                <a:cubicBezTo>
                  <a:pt x="684" y="136"/>
                  <a:pt x="684" y="136"/>
                  <a:pt x="684" y="136"/>
                </a:cubicBezTo>
                <a:cubicBezTo>
                  <a:pt x="709" y="119"/>
                  <a:pt x="737" y="107"/>
                  <a:pt x="768" y="101"/>
                </a:cubicBezTo>
                <a:cubicBezTo>
                  <a:pt x="768" y="0"/>
                  <a:pt x="768" y="0"/>
                  <a:pt x="768" y="0"/>
                </a:cubicBezTo>
                <a:cubicBezTo>
                  <a:pt x="864" y="0"/>
                  <a:pt x="864" y="0"/>
                  <a:pt x="864" y="0"/>
                </a:cubicBezTo>
                <a:cubicBezTo>
                  <a:pt x="864" y="101"/>
                  <a:pt x="864" y="101"/>
                  <a:pt x="864" y="101"/>
                </a:cubicBezTo>
                <a:cubicBezTo>
                  <a:pt x="895" y="107"/>
                  <a:pt x="923" y="119"/>
                  <a:pt x="948" y="136"/>
                </a:cubicBezTo>
                <a:cubicBezTo>
                  <a:pt x="1020" y="64"/>
                  <a:pt x="1020" y="64"/>
                  <a:pt x="1020" y="64"/>
                </a:cubicBezTo>
                <a:cubicBezTo>
                  <a:pt x="1088" y="132"/>
                  <a:pt x="1088" y="132"/>
                  <a:pt x="1088" y="132"/>
                </a:cubicBezTo>
                <a:cubicBezTo>
                  <a:pt x="1016" y="204"/>
                  <a:pt x="1016" y="204"/>
                  <a:pt x="1016" y="204"/>
                </a:cubicBezTo>
                <a:cubicBezTo>
                  <a:pt x="1033" y="229"/>
                  <a:pt x="1045" y="257"/>
                  <a:pt x="1051" y="288"/>
                </a:cubicBezTo>
                <a:cubicBezTo>
                  <a:pt x="1152" y="288"/>
                  <a:pt x="1152" y="288"/>
                  <a:pt x="1152" y="288"/>
                </a:cubicBezTo>
                <a:cubicBezTo>
                  <a:pt x="1152" y="384"/>
                  <a:pt x="1152" y="384"/>
                  <a:pt x="1152" y="384"/>
                </a:cubicBezTo>
                <a:lnTo>
                  <a:pt x="1051" y="384"/>
                </a:lnTo>
                <a:close/>
                <a:moveTo>
                  <a:pt x="528" y="576"/>
                </a:moveTo>
                <a:cubicBezTo>
                  <a:pt x="528" y="682"/>
                  <a:pt x="442" y="768"/>
                  <a:pt x="336" y="768"/>
                </a:cubicBezTo>
                <a:cubicBezTo>
                  <a:pt x="230" y="768"/>
                  <a:pt x="144" y="682"/>
                  <a:pt x="144" y="576"/>
                </a:cubicBezTo>
                <a:cubicBezTo>
                  <a:pt x="144" y="470"/>
                  <a:pt x="230" y="384"/>
                  <a:pt x="336" y="384"/>
                </a:cubicBezTo>
                <a:cubicBezTo>
                  <a:pt x="442" y="384"/>
                  <a:pt x="528" y="470"/>
                  <a:pt x="528" y="576"/>
                </a:cubicBezTo>
                <a:close/>
                <a:moveTo>
                  <a:pt x="672" y="1152"/>
                </a:moveTo>
                <a:cubicBezTo>
                  <a:pt x="0" y="1152"/>
                  <a:pt x="0" y="1152"/>
                  <a:pt x="0" y="1152"/>
                </a:cubicBezTo>
                <a:cubicBezTo>
                  <a:pt x="0" y="1104"/>
                  <a:pt x="0" y="1104"/>
                  <a:pt x="0" y="1104"/>
                </a:cubicBezTo>
                <a:cubicBezTo>
                  <a:pt x="0" y="918"/>
                  <a:pt x="150" y="768"/>
                  <a:pt x="336" y="768"/>
                </a:cubicBezTo>
                <a:cubicBezTo>
                  <a:pt x="522" y="768"/>
                  <a:pt x="672" y="918"/>
                  <a:pt x="672" y="1104"/>
                </a:cubicBezTo>
                <a:lnTo>
                  <a:pt x="672" y="1152"/>
                </a:lnTo>
                <a:close/>
              </a:path>
            </a:pathLst>
          </a:custGeom>
          <a:solidFill>
            <a:schemeClr val="tx1"/>
          </a:solidFill>
          <a:ln>
            <a:noFill/>
          </a:ln>
        </p:spPr>
        <p:txBody>
          <a:bodyPr vert="horz" wrap="square" lIns="63500" tIns="31750" rIns="63500" bIns="3175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50" b="0" i="0" u="none" strike="noStrike" kern="1200" cap="none" spc="0" normalizeH="0" baseline="0" noProof="0">
              <a:ln>
                <a:noFill/>
              </a:ln>
              <a:solidFill>
                <a:srgbClr val="000000"/>
              </a:solidFill>
              <a:effectLst/>
              <a:uLnTx/>
              <a:uFillTx/>
              <a:latin typeface="Arial"/>
              <a:ea typeface="+mn-ea"/>
              <a:cs typeface="+mn-cs"/>
            </a:endParaRPr>
          </a:p>
        </p:txBody>
      </p:sp>
      <p:sp>
        <p:nvSpPr>
          <p:cNvPr id="109" name="Freeform 30">
            <a:extLst>
              <a:ext uri="{FF2B5EF4-FFF2-40B4-BE49-F238E27FC236}">
                <a16:creationId xmlns:a16="http://schemas.microsoft.com/office/drawing/2014/main" id="{810C6F57-A004-4AB6-BE40-25E92C20BA56}"/>
              </a:ext>
            </a:extLst>
          </p:cNvPr>
          <p:cNvSpPr>
            <a:spLocks noChangeAspect="1" noEditPoints="1"/>
          </p:cNvSpPr>
          <p:nvPr/>
        </p:nvSpPr>
        <p:spPr bwMode="auto">
          <a:xfrm>
            <a:off x="1526780" y="4818612"/>
            <a:ext cx="277411" cy="282660"/>
          </a:xfrm>
          <a:custGeom>
            <a:avLst/>
            <a:gdLst>
              <a:gd name="T0" fmla="*/ 1056 w 1152"/>
              <a:gd name="T1" fmla="*/ 1152 h 1152"/>
              <a:gd name="T2" fmla="*/ 751 w 1152"/>
              <a:gd name="T3" fmla="*/ 847 h 1152"/>
              <a:gd name="T4" fmla="*/ 536 w 1152"/>
              <a:gd name="T5" fmla="*/ 808 h 1152"/>
              <a:gd name="T6" fmla="*/ 468 w 1152"/>
              <a:gd name="T7" fmla="*/ 740 h 1152"/>
              <a:gd name="T8" fmla="*/ 468 w 1152"/>
              <a:gd name="T9" fmla="*/ 604 h 1152"/>
              <a:gd name="T10" fmla="*/ 570 w 1152"/>
              <a:gd name="T11" fmla="*/ 706 h 1152"/>
              <a:gd name="T12" fmla="*/ 706 w 1152"/>
              <a:gd name="T13" fmla="*/ 570 h 1152"/>
              <a:gd name="T14" fmla="*/ 604 w 1152"/>
              <a:gd name="T15" fmla="*/ 468 h 1152"/>
              <a:gd name="T16" fmla="*/ 740 w 1152"/>
              <a:gd name="T17" fmla="*/ 468 h 1152"/>
              <a:gd name="T18" fmla="*/ 808 w 1152"/>
              <a:gd name="T19" fmla="*/ 536 h 1152"/>
              <a:gd name="T20" fmla="*/ 847 w 1152"/>
              <a:gd name="T21" fmla="*/ 751 h 1152"/>
              <a:gd name="T22" fmla="*/ 1152 w 1152"/>
              <a:gd name="T23" fmla="*/ 1056 h 1152"/>
              <a:gd name="T24" fmla="*/ 1056 w 1152"/>
              <a:gd name="T25" fmla="*/ 1152 h 1152"/>
              <a:gd name="T26" fmla="*/ 468 w 1152"/>
              <a:gd name="T27" fmla="*/ 536 h 1152"/>
              <a:gd name="T28" fmla="*/ 384 w 1152"/>
              <a:gd name="T29" fmla="*/ 571 h 1152"/>
              <a:gd name="T30" fmla="*/ 384 w 1152"/>
              <a:gd name="T31" fmla="*/ 672 h 1152"/>
              <a:gd name="T32" fmla="*/ 288 w 1152"/>
              <a:gd name="T33" fmla="*/ 672 h 1152"/>
              <a:gd name="T34" fmla="*/ 288 w 1152"/>
              <a:gd name="T35" fmla="*/ 571 h 1152"/>
              <a:gd name="T36" fmla="*/ 204 w 1152"/>
              <a:gd name="T37" fmla="*/ 536 h 1152"/>
              <a:gd name="T38" fmla="*/ 132 w 1152"/>
              <a:gd name="T39" fmla="*/ 608 h 1152"/>
              <a:gd name="T40" fmla="*/ 64 w 1152"/>
              <a:gd name="T41" fmla="*/ 540 h 1152"/>
              <a:gd name="T42" fmla="*/ 136 w 1152"/>
              <a:gd name="T43" fmla="*/ 468 h 1152"/>
              <a:gd name="T44" fmla="*/ 101 w 1152"/>
              <a:gd name="T45" fmla="*/ 384 h 1152"/>
              <a:gd name="T46" fmla="*/ 0 w 1152"/>
              <a:gd name="T47" fmla="*/ 384 h 1152"/>
              <a:gd name="T48" fmla="*/ 0 w 1152"/>
              <a:gd name="T49" fmla="*/ 288 h 1152"/>
              <a:gd name="T50" fmla="*/ 101 w 1152"/>
              <a:gd name="T51" fmla="*/ 288 h 1152"/>
              <a:gd name="T52" fmla="*/ 136 w 1152"/>
              <a:gd name="T53" fmla="*/ 204 h 1152"/>
              <a:gd name="T54" fmla="*/ 64 w 1152"/>
              <a:gd name="T55" fmla="*/ 132 h 1152"/>
              <a:gd name="T56" fmla="*/ 132 w 1152"/>
              <a:gd name="T57" fmla="*/ 64 h 1152"/>
              <a:gd name="T58" fmla="*/ 204 w 1152"/>
              <a:gd name="T59" fmla="*/ 136 h 1152"/>
              <a:gd name="T60" fmla="*/ 288 w 1152"/>
              <a:gd name="T61" fmla="*/ 101 h 1152"/>
              <a:gd name="T62" fmla="*/ 288 w 1152"/>
              <a:gd name="T63" fmla="*/ 0 h 1152"/>
              <a:gd name="T64" fmla="*/ 384 w 1152"/>
              <a:gd name="T65" fmla="*/ 0 h 1152"/>
              <a:gd name="T66" fmla="*/ 384 w 1152"/>
              <a:gd name="T67" fmla="*/ 101 h 1152"/>
              <a:gd name="T68" fmla="*/ 468 w 1152"/>
              <a:gd name="T69" fmla="*/ 136 h 1152"/>
              <a:gd name="T70" fmla="*/ 540 w 1152"/>
              <a:gd name="T71" fmla="*/ 64 h 1152"/>
              <a:gd name="T72" fmla="*/ 608 w 1152"/>
              <a:gd name="T73" fmla="*/ 132 h 1152"/>
              <a:gd name="T74" fmla="*/ 536 w 1152"/>
              <a:gd name="T75" fmla="*/ 204 h 1152"/>
              <a:gd name="T76" fmla="*/ 571 w 1152"/>
              <a:gd name="T77" fmla="*/ 288 h 1152"/>
              <a:gd name="T78" fmla="*/ 672 w 1152"/>
              <a:gd name="T79" fmla="*/ 288 h 1152"/>
              <a:gd name="T80" fmla="*/ 672 w 1152"/>
              <a:gd name="T81" fmla="*/ 384 h 1152"/>
              <a:gd name="T82" fmla="*/ 571 w 1152"/>
              <a:gd name="T83" fmla="*/ 384 h 1152"/>
              <a:gd name="T84" fmla="*/ 536 w 1152"/>
              <a:gd name="T85" fmla="*/ 468 h 1152"/>
              <a:gd name="T86" fmla="*/ 608 w 1152"/>
              <a:gd name="T87" fmla="*/ 540 h 1152"/>
              <a:gd name="T88" fmla="*/ 540 w 1152"/>
              <a:gd name="T89" fmla="*/ 608 h 1152"/>
              <a:gd name="T90" fmla="*/ 468 w 1152"/>
              <a:gd name="T91" fmla="*/ 536 h 1152"/>
              <a:gd name="T92" fmla="*/ 432 w 1152"/>
              <a:gd name="T93" fmla="*/ 336 h 1152"/>
              <a:gd name="T94" fmla="*/ 336 w 1152"/>
              <a:gd name="T95" fmla="*/ 240 h 1152"/>
              <a:gd name="T96" fmla="*/ 240 w 1152"/>
              <a:gd name="T97" fmla="*/ 336 h 1152"/>
              <a:gd name="T98" fmla="*/ 336 w 1152"/>
              <a:gd name="T99" fmla="*/ 432 h 1152"/>
              <a:gd name="T100" fmla="*/ 432 w 1152"/>
              <a:gd name="T101" fmla="*/ 336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152" h="1152">
                <a:moveTo>
                  <a:pt x="1056" y="1152"/>
                </a:moveTo>
                <a:cubicBezTo>
                  <a:pt x="751" y="847"/>
                  <a:pt x="751" y="847"/>
                  <a:pt x="751" y="847"/>
                </a:cubicBezTo>
                <a:cubicBezTo>
                  <a:pt x="680" y="879"/>
                  <a:pt x="594" y="866"/>
                  <a:pt x="536" y="808"/>
                </a:cubicBezTo>
                <a:cubicBezTo>
                  <a:pt x="468" y="740"/>
                  <a:pt x="468" y="740"/>
                  <a:pt x="468" y="740"/>
                </a:cubicBezTo>
                <a:cubicBezTo>
                  <a:pt x="431" y="702"/>
                  <a:pt x="431" y="641"/>
                  <a:pt x="468" y="604"/>
                </a:cubicBezTo>
                <a:cubicBezTo>
                  <a:pt x="570" y="706"/>
                  <a:pt x="570" y="706"/>
                  <a:pt x="570" y="706"/>
                </a:cubicBezTo>
                <a:cubicBezTo>
                  <a:pt x="706" y="570"/>
                  <a:pt x="706" y="570"/>
                  <a:pt x="706" y="570"/>
                </a:cubicBezTo>
                <a:cubicBezTo>
                  <a:pt x="604" y="468"/>
                  <a:pt x="604" y="468"/>
                  <a:pt x="604" y="468"/>
                </a:cubicBezTo>
                <a:cubicBezTo>
                  <a:pt x="641" y="431"/>
                  <a:pt x="702" y="431"/>
                  <a:pt x="740" y="468"/>
                </a:cubicBezTo>
                <a:cubicBezTo>
                  <a:pt x="808" y="536"/>
                  <a:pt x="808" y="536"/>
                  <a:pt x="808" y="536"/>
                </a:cubicBezTo>
                <a:cubicBezTo>
                  <a:pt x="866" y="594"/>
                  <a:pt x="879" y="680"/>
                  <a:pt x="847" y="751"/>
                </a:cubicBezTo>
                <a:cubicBezTo>
                  <a:pt x="1152" y="1056"/>
                  <a:pt x="1152" y="1056"/>
                  <a:pt x="1152" y="1056"/>
                </a:cubicBezTo>
                <a:lnTo>
                  <a:pt x="1056" y="1152"/>
                </a:lnTo>
                <a:close/>
                <a:moveTo>
                  <a:pt x="468" y="536"/>
                </a:moveTo>
                <a:cubicBezTo>
                  <a:pt x="443" y="553"/>
                  <a:pt x="415" y="565"/>
                  <a:pt x="384" y="571"/>
                </a:cubicBezTo>
                <a:cubicBezTo>
                  <a:pt x="384" y="672"/>
                  <a:pt x="384" y="672"/>
                  <a:pt x="384" y="672"/>
                </a:cubicBezTo>
                <a:cubicBezTo>
                  <a:pt x="288" y="672"/>
                  <a:pt x="288" y="672"/>
                  <a:pt x="288" y="672"/>
                </a:cubicBezTo>
                <a:cubicBezTo>
                  <a:pt x="288" y="571"/>
                  <a:pt x="288" y="571"/>
                  <a:pt x="288" y="571"/>
                </a:cubicBezTo>
                <a:cubicBezTo>
                  <a:pt x="257" y="565"/>
                  <a:pt x="229" y="553"/>
                  <a:pt x="204" y="536"/>
                </a:cubicBezTo>
                <a:cubicBezTo>
                  <a:pt x="132" y="608"/>
                  <a:pt x="132" y="608"/>
                  <a:pt x="132" y="608"/>
                </a:cubicBezTo>
                <a:cubicBezTo>
                  <a:pt x="64" y="540"/>
                  <a:pt x="64" y="540"/>
                  <a:pt x="64" y="540"/>
                </a:cubicBezTo>
                <a:cubicBezTo>
                  <a:pt x="136" y="468"/>
                  <a:pt x="136" y="468"/>
                  <a:pt x="136" y="468"/>
                </a:cubicBezTo>
                <a:cubicBezTo>
                  <a:pt x="119" y="443"/>
                  <a:pt x="107" y="415"/>
                  <a:pt x="101" y="384"/>
                </a:cubicBezTo>
                <a:cubicBezTo>
                  <a:pt x="0" y="384"/>
                  <a:pt x="0" y="384"/>
                  <a:pt x="0" y="384"/>
                </a:cubicBezTo>
                <a:cubicBezTo>
                  <a:pt x="0" y="288"/>
                  <a:pt x="0" y="288"/>
                  <a:pt x="0" y="288"/>
                </a:cubicBezTo>
                <a:cubicBezTo>
                  <a:pt x="101" y="288"/>
                  <a:pt x="101" y="288"/>
                  <a:pt x="101" y="288"/>
                </a:cubicBezTo>
                <a:cubicBezTo>
                  <a:pt x="107" y="257"/>
                  <a:pt x="119" y="229"/>
                  <a:pt x="136" y="204"/>
                </a:cubicBezTo>
                <a:cubicBezTo>
                  <a:pt x="64" y="132"/>
                  <a:pt x="64" y="132"/>
                  <a:pt x="64" y="132"/>
                </a:cubicBezTo>
                <a:cubicBezTo>
                  <a:pt x="132" y="64"/>
                  <a:pt x="132" y="64"/>
                  <a:pt x="132" y="64"/>
                </a:cubicBezTo>
                <a:cubicBezTo>
                  <a:pt x="204" y="136"/>
                  <a:pt x="204" y="136"/>
                  <a:pt x="204" y="136"/>
                </a:cubicBezTo>
                <a:cubicBezTo>
                  <a:pt x="229" y="119"/>
                  <a:pt x="257" y="107"/>
                  <a:pt x="288" y="101"/>
                </a:cubicBezTo>
                <a:cubicBezTo>
                  <a:pt x="288" y="0"/>
                  <a:pt x="288" y="0"/>
                  <a:pt x="288" y="0"/>
                </a:cubicBezTo>
                <a:cubicBezTo>
                  <a:pt x="384" y="0"/>
                  <a:pt x="384" y="0"/>
                  <a:pt x="384" y="0"/>
                </a:cubicBezTo>
                <a:cubicBezTo>
                  <a:pt x="384" y="101"/>
                  <a:pt x="384" y="101"/>
                  <a:pt x="384" y="101"/>
                </a:cubicBezTo>
                <a:cubicBezTo>
                  <a:pt x="415" y="107"/>
                  <a:pt x="443" y="119"/>
                  <a:pt x="468" y="136"/>
                </a:cubicBezTo>
                <a:cubicBezTo>
                  <a:pt x="540" y="64"/>
                  <a:pt x="540" y="64"/>
                  <a:pt x="540" y="64"/>
                </a:cubicBezTo>
                <a:cubicBezTo>
                  <a:pt x="608" y="132"/>
                  <a:pt x="608" y="132"/>
                  <a:pt x="608" y="132"/>
                </a:cubicBezTo>
                <a:cubicBezTo>
                  <a:pt x="536" y="204"/>
                  <a:pt x="536" y="204"/>
                  <a:pt x="536" y="204"/>
                </a:cubicBezTo>
                <a:cubicBezTo>
                  <a:pt x="553" y="229"/>
                  <a:pt x="565" y="257"/>
                  <a:pt x="571" y="288"/>
                </a:cubicBezTo>
                <a:cubicBezTo>
                  <a:pt x="672" y="288"/>
                  <a:pt x="672" y="288"/>
                  <a:pt x="672" y="288"/>
                </a:cubicBezTo>
                <a:cubicBezTo>
                  <a:pt x="672" y="384"/>
                  <a:pt x="672" y="384"/>
                  <a:pt x="672" y="384"/>
                </a:cubicBezTo>
                <a:cubicBezTo>
                  <a:pt x="571" y="384"/>
                  <a:pt x="571" y="384"/>
                  <a:pt x="571" y="384"/>
                </a:cubicBezTo>
                <a:cubicBezTo>
                  <a:pt x="565" y="415"/>
                  <a:pt x="553" y="443"/>
                  <a:pt x="536" y="468"/>
                </a:cubicBezTo>
                <a:cubicBezTo>
                  <a:pt x="608" y="540"/>
                  <a:pt x="608" y="540"/>
                  <a:pt x="608" y="540"/>
                </a:cubicBezTo>
                <a:cubicBezTo>
                  <a:pt x="540" y="608"/>
                  <a:pt x="540" y="608"/>
                  <a:pt x="540" y="608"/>
                </a:cubicBezTo>
                <a:lnTo>
                  <a:pt x="468" y="536"/>
                </a:lnTo>
                <a:close/>
                <a:moveTo>
                  <a:pt x="432" y="336"/>
                </a:moveTo>
                <a:cubicBezTo>
                  <a:pt x="432" y="283"/>
                  <a:pt x="389" y="240"/>
                  <a:pt x="336" y="240"/>
                </a:cubicBezTo>
                <a:cubicBezTo>
                  <a:pt x="283" y="240"/>
                  <a:pt x="240" y="283"/>
                  <a:pt x="240" y="336"/>
                </a:cubicBezTo>
                <a:cubicBezTo>
                  <a:pt x="240" y="389"/>
                  <a:pt x="283" y="432"/>
                  <a:pt x="336" y="432"/>
                </a:cubicBezTo>
                <a:cubicBezTo>
                  <a:pt x="389" y="432"/>
                  <a:pt x="432" y="389"/>
                  <a:pt x="432" y="336"/>
                </a:cubicBezTo>
                <a:close/>
              </a:path>
            </a:pathLst>
          </a:custGeom>
          <a:solidFill>
            <a:schemeClr val="tx1"/>
          </a:solidFill>
          <a:ln>
            <a:noFill/>
          </a:ln>
        </p:spPr>
        <p:txBody>
          <a:bodyPr vert="horz" wrap="square" lIns="63500" tIns="31750" rIns="63500" bIns="3175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50" b="0" i="0" u="none" strike="noStrike" kern="1200" cap="none" spc="0" normalizeH="0" baseline="0" noProof="0">
              <a:ln>
                <a:noFill/>
              </a:ln>
              <a:solidFill>
                <a:srgbClr val="000000"/>
              </a:solidFill>
              <a:effectLst/>
              <a:uLnTx/>
              <a:uFillTx/>
              <a:latin typeface="Arial"/>
              <a:ea typeface="+mn-ea"/>
              <a:cs typeface="+mn-cs"/>
            </a:endParaRPr>
          </a:p>
        </p:txBody>
      </p:sp>
      <p:pic>
        <p:nvPicPr>
          <p:cNvPr id="110" name="Graphic 109">
            <a:extLst>
              <a:ext uri="{FF2B5EF4-FFF2-40B4-BE49-F238E27FC236}">
                <a16:creationId xmlns:a16="http://schemas.microsoft.com/office/drawing/2014/main" id="{B0841D3E-E67F-47C9-9C1E-FEC273145B92}"/>
              </a:ext>
            </a:extLst>
          </p:cNvPr>
          <p:cNvPicPr>
            <a:picLocks noChangeAspect="1"/>
          </p:cNvPicPr>
          <p:nvPr/>
        </p:nvPicPr>
        <p:blipFill>
          <a:blip r:embed="rId7" cstate="email">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702531" y="4044278"/>
            <a:ext cx="310333" cy="378835"/>
          </a:xfrm>
          <a:prstGeom prst="rect">
            <a:avLst/>
          </a:prstGeom>
        </p:spPr>
      </p:pic>
      <p:sp>
        <p:nvSpPr>
          <p:cNvPr id="111" name="Freeform 166">
            <a:extLst>
              <a:ext uri="{FF2B5EF4-FFF2-40B4-BE49-F238E27FC236}">
                <a16:creationId xmlns:a16="http://schemas.microsoft.com/office/drawing/2014/main" id="{69BB5285-1B9D-41F4-969C-F8B69C67BDF5}"/>
              </a:ext>
            </a:extLst>
          </p:cNvPr>
          <p:cNvSpPr>
            <a:spLocks noEditPoints="1"/>
          </p:cNvSpPr>
          <p:nvPr/>
        </p:nvSpPr>
        <p:spPr bwMode="auto">
          <a:xfrm>
            <a:off x="1543078" y="5235911"/>
            <a:ext cx="244812" cy="301843"/>
          </a:xfrm>
          <a:custGeom>
            <a:avLst/>
            <a:gdLst>
              <a:gd name="T0" fmla="*/ 192 w 960"/>
              <a:gd name="T1" fmla="*/ 480 h 1152"/>
              <a:gd name="T2" fmla="*/ 480 w 960"/>
              <a:gd name="T3" fmla="*/ 480 h 1152"/>
              <a:gd name="T4" fmla="*/ 480 w 960"/>
              <a:gd name="T5" fmla="*/ 576 h 1152"/>
              <a:gd name="T6" fmla="*/ 192 w 960"/>
              <a:gd name="T7" fmla="*/ 576 h 1152"/>
              <a:gd name="T8" fmla="*/ 192 w 960"/>
              <a:gd name="T9" fmla="*/ 480 h 1152"/>
              <a:gd name="T10" fmla="*/ 723 w 960"/>
              <a:gd name="T11" fmla="*/ 413 h 1152"/>
              <a:gd name="T12" fmla="*/ 675 w 960"/>
              <a:gd name="T13" fmla="*/ 460 h 1152"/>
              <a:gd name="T14" fmla="*/ 628 w 960"/>
              <a:gd name="T15" fmla="*/ 413 h 1152"/>
              <a:gd name="T16" fmla="*/ 560 w 960"/>
              <a:gd name="T17" fmla="*/ 481 h 1152"/>
              <a:gd name="T18" fmla="*/ 608 w 960"/>
              <a:gd name="T19" fmla="*/ 528 h 1152"/>
              <a:gd name="T20" fmla="*/ 560 w 960"/>
              <a:gd name="T21" fmla="*/ 576 h 1152"/>
              <a:gd name="T22" fmla="*/ 628 w 960"/>
              <a:gd name="T23" fmla="*/ 643 h 1152"/>
              <a:gd name="T24" fmla="*/ 675 w 960"/>
              <a:gd name="T25" fmla="*/ 596 h 1152"/>
              <a:gd name="T26" fmla="*/ 723 w 960"/>
              <a:gd name="T27" fmla="*/ 644 h 1152"/>
              <a:gd name="T28" fmla="*/ 791 w 960"/>
              <a:gd name="T29" fmla="*/ 576 h 1152"/>
              <a:gd name="T30" fmla="*/ 743 w 960"/>
              <a:gd name="T31" fmla="*/ 528 h 1152"/>
              <a:gd name="T32" fmla="*/ 791 w 960"/>
              <a:gd name="T33" fmla="*/ 480 h 1152"/>
              <a:gd name="T34" fmla="*/ 723 w 960"/>
              <a:gd name="T35" fmla="*/ 413 h 1152"/>
              <a:gd name="T36" fmla="*/ 661 w 960"/>
              <a:gd name="T37" fmla="*/ 795 h 1152"/>
              <a:gd name="T38" fmla="*/ 613 w 960"/>
              <a:gd name="T39" fmla="*/ 748 h 1152"/>
              <a:gd name="T40" fmla="*/ 546 w 960"/>
              <a:gd name="T41" fmla="*/ 816 h 1152"/>
              <a:gd name="T42" fmla="*/ 661 w 960"/>
              <a:gd name="T43" fmla="*/ 931 h 1152"/>
              <a:gd name="T44" fmla="*/ 824 w 960"/>
              <a:gd name="T45" fmla="*/ 768 h 1152"/>
              <a:gd name="T46" fmla="*/ 756 w 960"/>
              <a:gd name="T47" fmla="*/ 700 h 1152"/>
              <a:gd name="T48" fmla="*/ 661 w 960"/>
              <a:gd name="T49" fmla="*/ 795 h 1152"/>
              <a:gd name="T50" fmla="*/ 192 w 960"/>
              <a:gd name="T51" fmla="*/ 864 h 1152"/>
              <a:gd name="T52" fmla="*/ 480 w 960"/>
              <a:gd name="T53" fmla="*/ 864 h 1152"/>
              <a:gd name="T54" fmla="*/ 480 w 960"/>
              <a:gd name="T55" fmla="*/ 768 h 1152"/>
              <a:gd name="T56" fmla="*/ 192 w 960"/>
              <a:gd name="T57" fmla="*/ 768 h 1152"/>
              <a:gd name="T58" fmla="*/ 192 w 960"/>
              <a:gd name="T59" fmla="*/ 864 h 1152"/>
              <a:gd name="T60" fmla="*/ 960 w 960"/>
              <a:gd name="T61" fmla="*/ 96 h 1152"/>
              <a:gd name="T62" fmla="*/ 960 w 960"/>
              <a:gd name="T63" fmla="*/ 1152 h 1152"/>
              <a:gd name="T64" fmla="*/ 0 w 960"/>
              <a:gd name="T65" fmla="*/ 1152 h 1152"/>
              <a:gd name="T66" fmla="*/ 0 w 960"/>
              <a:gd name="T67" fmla="*/ 96 h 1152"/>
              <a:gd name="T68" fmla="*/ 192 w 960"/>
              <a:gd name="T69" fmla="*/ 96 h 1152"/>
              <a:gd name="T70" fmla="*/ 288 w 960"/>
              <a:gd name="T71" fmla="*/ 0 h 1152"/>
              <a:gd name="T72" fmla="*/ 672 w 960"/>
              <a:gd name="T73" fmla="*/ 0 h 1152"/>
              <a:gd name="T74" fmla="*/ 768 w 960"/>
              <a:gd name="T75" fmla="*/ 96 h 1152"/>
              <a:gd name="T76" fmla="*/ 960 w 960"/>
              <a:gd name="T77" fmla="*/ 96 h 1152"/>
              <a:gd name="T78" fmla="*/ 436 w 960"/>
              <a:gd name="T79" fmla="*/ 96 h 1152"/>
              <a:gd name="T80" fmla="*/ 484 w 960"/>
              <a:gd name="T81" fmla="*/ 144 h 1152"/>
              <a:gd name="T82" fmla="*/ 532 w 960"/>
              <a:gd name="T83" fmla="*/ 96 h 1152"/>
              <a:gd name="T84" fmla="*/ 484 w 960"/>
              <a:gd name="T85" fmla="*/ 48 h 1152"/>
              <a:gd name="T86" fmla="*/ 436 w 960"/>
              <a:gd name="T87" fmla="*/ 96 h 1152"/>
              <a:gd name="T88" fmla="*/ 864 w 960"/>
              <a:gd name="T89" fmla="*/ 192 h 1152"/>
              <a:gd name="T90" fmla="*/ 768 w 960"/>
              <a:gd name="T91" fmla="*/ 192 h 1152"/>
              <a:gd name="T92" fmla="*/ 768 w 960"/>
              <a:gd name="T93" fmla="*/ 288 h 1152"/>
              <a:gd name="T94" fmla="*/ 192 w 960"/>
              <a:gd name="T95" fmla="*/ 288 h 1152"/>
              <a:gd name="T96" fmla="*/ 192 w 960"/>
              <a:gd name="T97" fmla="*/ 192 h 1152"/>
              <a:gd name="T98" fmla="*/ 96 w 960"/>
              <a:gd name="T99" fmla="*/ 192 h 1152"/>
              <a:gd name="T100" fmla="*/ 96 w 960"/>
              <a:gd name="T101" fmla="*/ 1056 h 1152"/>
              <a:gd name="T102" fmla="*/ 864 w 960"/>
              <a:gd name="T103" fmla="*/ 1056 h 1152"/>
              <a:gd name="T104" fmla="*/ 864 w 960"/>
              <a:gd name="T105" fmla="*/ 192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60" h="1152">
                <a:moveTo>
                  <a:pt x="192" y="480"/>
                </a:moveTo>
                <a:cubicBezTo>
                  <a:pt x="480" y="480"/>
                  <a:pt x="480" y="480"/>
                  <a:pt x="480" y="480"/>
                </a:cubicBezTo>
                <a:cubicBezTo>
                  <a:pt x="480" y="576"/>
                  <a:pt x="480" y="576"/>
                  <a:pt x="480" y="576"/>
                </a:cubicBezTo>
                <a:cubicBezTo>
                  <a:pt x="192" y="576"/>
                  <a:pt x="192" y="576"/>
                  <a:pt x="192" y="576"/>
                </a:cubicBezTo>
                <a:lnTo>
                  <a:pt x="192" y="480"/>
                </a:lnTo>
                <a:close/>
                <a:moveTo>
                  <a:pt x="723" y="413"/>
                </a:moveTo>
                <a:cubicBezTo>
                  <a:pt x="675" y="460"/>
                  <a:pt x="675" y="460"/>
                  <a:pt x="675" y="460"/>
                </a:cubicBezTo>
                <a:cubicBezTo>
                  <a:pt x="628" y="413"/>
                  <a:pt x="628" y="413"/>
                  <a:pt x="628" y="413"/>
                </a:cubicBezTo>
                <a:cubicBezTo>
                  <a:pt x="560" y="481"/>
                  <a:pt x="560" y="481"/>
                  <a:pt x="560" y="481"/>
                </a:cubicBezTo>
                <a:cubicBezTo>
                  <a:pt x="608" y="528"/>
                  <a:pt x="608" y="528"/>
                  <a:pt x="608" y="528"/>
                </a:cubicBezTo>
                <a:cubicBezTo>
                  <a:pt x="560" y="576"/>
                  <a:pt x="560" y="576"/>
                  <a:pt x="560" y="576"/>
                </a:cubicBezTo>
                <a:cubicBezTo>
                  <a:pt x="628" y="643"/>
                  <a:pt x="628" y="643"/>
                  <a:pt x="628" y="643"/>
                </a:cubicBezTo>
                <a:cubicBezTo>
                  <a:pt x="675" y="596"/>
                  <a:pt x="675" y="596"/>
                  <a:pt x="675" y="596"/>
                </a:cubicBezTo>
                <a:cubicBezTo>
                  <a:pt x="723" y="644"/>
                  <a:pt x="723" y="644"/>
                  <a:pt x="723" y="644"/>
                </a:cubicBezTo>
                <a:cubicBezTo>
                  <a:pt x="791" y="576"/>
                  <a:pt x="791" y="576"/>
                  <a:pt x="791" y="576"/>
                </a:cubicBezTo>
                <a:cubicBezTo>
                  <a:pt x="743" y="528"/>
                  <a:pt x="743" y="528"/>
                  <a:pt x="743" y="528"/>
                </a:cubicBezTo>
                <a:cubicBezTo>
                  <a:pt x="791" y="480"/>
                  <a:pt x="791" y="480"/>
                  <a:pt x="791" y="480"/>
                </a:cubicBezTo>
                <a:lnTo>
                  <a:pt x="723" y="413"/>
                </a:lnTo>
                <a:close/>
                <a:moveTo>
                  <a:pt x="661" y="795"/>
                </a:moveTo>
                <a:cubicBezTo>
                  <a:pt x="613" y="748"/>
                  <a:pt x="613" y="748"/>
                  <a:pt x="613" y="748"/>
                </a:cubicBezTo>
                <a:cubicBezTo>
                  <a:pt x="546" y="816"/>
                  <a:pt x="546" y="816"/>
                  <a:pt x="546" y="816"/>
                </a:cubicBezTo>
                <a:cubicBezTo>
                  <a:pt x="661" y="931"/>
                  <a:pt x="661" y="931"/>
                  <a:pt x="661" y="931"/>
                </a:cubicBezTo>
                <a:cubicBezTo>
                  <a:pt x="824" y="768"/>
                  <a:pt x="824" y="768"/>
                  <a:pt x="824" y="768"/>
                </a:cubicBezTo>
                <a:cubicBezTo>
                  <a:pt x="756" y="700"/>
                  <a:pt x="756" y="700"/>
                  <a:pt x="756" y="700"/>
                </a:cubicBezTo>
                <a:lnTo>
                  <a:pt x="661" y="795"/>
                </a:lnTo>
                <a:close/>
                <a:moveTo>
                  <a:pt x="192" y="864"/>
                </a:moveTo>
                <a:cubicBezTo>
                  <a:pt x="480" y="864"/>
                  <a:pt x="480" y="864"/>
                  <a:pt x="480" y="864"/>
                </a:cubicBezTo>
                <a:cubicBezTo>
                  <a:pt x="480" y="768"/>
                  <a:pt x="480" y="768"/>
                  <a:pt x="480" y="768"/>
                </a:cubicBezTo>
                <a:cubicBezTo>
                  <a:pt x="192" y="768"/>
                  <a:pt x="192" y="768"/>
                  <a:pt x="192" y="768"/>
                </a:cubicBezTo>
                <a:lnTo>
                  <a:pt x="192" y="864"/>
                </a:lnTo>
                <a:close/>
                <a:moveTo>
                  <a:pt x="960" y="96"/>
                </a:moveTo>
                <a:cubicBezTo>
                  <a:pt x="960" y="1152"/>
                  <a:pt x="960" y="1152"/>
                  <a:pt x="960" y="1152"/>
                </a:cubicBezTo>
                <a:cubicBezTo>
                  <a:pt x="0" y="1152"/>
                  <a:pt x="0" y="1152"/>
                  <a:pt x="0" y="1152"/>
                </a:cubicBezTo>
                <a:cubicBezTo>
                  <a:pt x="0" y="96"/>
                  <a:pt x="0" y="96"/>
                  <a:pt x="0" y="96"/>
                </a:cubicBezTo>
                <a:cubicBezTo>
                  <a:pt x="192" y="96"/>
                  <a:pt x="192" y="96"/>
                  <a:pt x="192" y="96"/>
                </a:cubicBezTo>
                <a:cubicBezTo>
                  <a:pt x="192" y="43"/>
                  <a:pt x="235" y="0"/>
                  <a:pt x="288" y="0"/>
                </a:cubicBezTo>
                <a:cubicBezTo>
                  <a:pt x="672" y="0"/>
                  <a:pt x="672" y="0"/>
                  <a:pt x="672" y="0"/>
                </a:cubicBezTo>
                <a:cubicBezTo>
                  <a:pt x="725" y="0"/>
                  <a:pt x="768" y="43"/>
                  <a:pt x="768" y="96"/>
                </a:cubicBezTo>
                <a:lnTo>
                  <a:pt x="960" y="96"/>
                </a:lnTo>
                <a:close/>
                <a:moveTo>
                  <a:pt x="436" y="96"/>
                </a:moveTo>
                <a:cubicBezTo>
                  <a:pt x="436" y="123"/>
                  <a:pt x="457" y="144"/>
                  <a:pt x="484" y="144"/>
                </a:cubicBezTo>
                <a:cubicBezTo>
                  <a:pt x="511" y="144"/>
                  <a:pt x="532" y="123"/>
                  <a:pt x="532" y="96"/>
                </a:cubicBezTo>
                <a:cubicBezTo>
                  <a:pt x="532" y="69"/>
                  <a:pt x="511" y="48"/>
                  <a:pt x="484" y="48"/>
                </a:cubicBezTo>
                <a:cubicBezTo>
                  <a:pt x="457" y="48"/>
                  <a:pt x="436" y="69"/>
                  <a:pt x="436" y="96"/>
                </a:cubicBezTo>
                <a:close/>
                <a:moveTo>
                  <a:pt x="864" y="192"/>
                </a:moveTo>
                <a:cubicBezTo>
                  <a:pt x="768" y="192"/>
                  <a:pt x="768" y="192"/>
                  <a:pt x="768" y="192"/>
                </a:cubicBezTo>
                <a:cubicBezTo>
                  <a:pt x="768" y="288"/>
                  <a:pt x="768" y="288"/>
                  <a:pt x="768" y="288"/>
                </a:cubicBezTo>
                <a:cubicBezTo>
                  <a:pt x="192" y="288"/>
                  <a:pt x="192" y="288"/>
                  <a:pt x="192" y="288"/>
                </a:cubicBezTo>
                <a:cubicBezTo>
                  <a:pt x="192" y="192"/>
                  <a:pt x="192" y="192"/>
                  <a:pt x="192" y="192"/>
                </a:cubicBezTo>
                <a:cubicBezTo>
                  <a:pt x="96" y="192"/>
                  <a:pt x="96" y="192"/>
                  <a:pt x="96" y="192"/>
                </a:cubicBezTo>
                <a:cubicBezTo>
                  <a:pt x="96" y="1056"/>
                  <a:pt x="96" y="1056"/>
                  <a:pt x="96" y="1056"/>
                </a:cubicBezTo>
                <a:cubicBezTo>
                  <a:pt x="864" y="1056"/>
                  <a:pt x="864" y="1056"/>
                  <a:pt x="864" y="1056"/>
                </a:cubicBezTo>
                <a:lnTo>
                  <a:pt x="864" y="192"/>
                </a:lnTo>
                <a:close/>
              </a:path>
            </a:pathLst>
          </a:custGeom>
          <a:solidFill>
            <a:schemeClr val="tx1"/>
          </a:solidFill>
          <a:ln>
            <a:noFill/>
          </a:ln>
        </p:spPr>
        <p:txBody>
          <a:bodyPr vert="horz" wrap="square" lIns="31750" tIns="31750" rIns="31750" bIns="3175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50" b="0" i="0" u="none" strike="noStrike" kern="1200" cap="none" spc="0" normalizeH="0" baseline="0" noProof="0">
              <a:ln>
                <a:noFill/>
              </a:ln>
              <a:solidFill>
                <a:srgbClr val="000000"/>
              </a:solidFill>
              <a:effectLst/>
              <a:uLnTx/>
              <a:uFillTx/>
              <a:latin typeface="Arial"/>
              <a:ea typeface="+mn-ea"/>
              <a:cs typeface="+mn-cs"/>
            </a:endParaRPr>
          </a:p>
        </p:txBody>
      </p:sp>
      <p:pic>
        <p:nvPicPr>
          <p:cNvPr id="112" name="Graphic 111">
            <a:extLst>
              <a:ext uri="{FF2B5EF4-FFF2-40B4-BE49-F238E27FC236}">
                <a16:creationId xmlns:a16="http://schemas.microsoft.com/office/drawing/2014/main" id="{BC4D1B4C-05A6-4F12-8742-E7C6E48D73CC}"/>
              </a:ext>
            </a:extLst>
          </p:cNvPr>
          <p:cNvPicPr>
            <a:picLocks noChangeAspect="1"/>
          </p:cNvPicPr>
          <p:nvPr/>
        </p:nvPicPr>
        <p:blipFill>
          <a:blip r:embed="rId9" cstate="email">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1524648" y="4051447"/>
            <a:ext cx="281670" cy="287000"/>
          </a:xfrm>
          <a:prstGeom prst="rect">
            <a:avLst/>
          </a:prstGeom>
        </p:spPr>
      </p:pic>
      <p:sp>
        <p:nvSpPr>
          <p:cNvPr id="113" name="Freeform 166">
            <a:extLst>
              <a:ext uri="{FF2B5EF4-FFF2-40B4-BE49-F238E27FC236}">
                <a16:creationId xmlns:a16="http://schemas.microsoft.com/office/drawing/2014/main" id="{6AE24B97-B46C-4DD2-B81D-85B238C96A64}"/>
              </a:ext>
            </a:extLst>
          </p:cNvPr>
          <p:cNvSpPr>
            <a:spLocks noEditPoints="1"/>
          </p:cNvSpPr>
          <p:nvPr/>
        </p:nvSpPr>
        <p:spPr bwMode="auto">
          <a:xfrm>
            <a:off x="1543078" y="3389126"/>
            <a:ext cx="244812" cy="301843"/>
          </a:xfrm>
          <a:custGeom>
            <a:avLst/>
            <a:gdLst>
              <a:gd name="T0" fmla="*/ 192 w 960"/>
              <a:gd name="T1" fmla="*/ 480 h 1152"/>
              <a:gd name="T2" fmla="*/ 480 w 960"/>
              <a:gd name="T3" fmla="*/ 480 h 1152"/>
              <a:gd name="T4" fmla="*/ 480 w 960"/>
              <a:gd name="T5" fmla="*/ 576 h 1152"/>
              <a:gd name="T6" fmla="*/ 192 w 960"/>
              <a:gd name="T7" fmla="*/ 576 h 1152"/>
              <a:gd name="T8" fmla="*/ 192 w 960"/>
              <a:gd name="T9" fmla="*/ 480 h 1152"/>
              <a:gd name="T10" fmla="*/ 723 w 960"/>
              <a:gd name="T11" fmla="*/ 413 h 1152"/>
              <a:gd name="T12" fmla="*/ 675 w 960"/>
              <a:gd name="T13" fmla="*/ 460 h 1152"/>
              <a:gd name="T14" fmla="*/ 628 w 960"/>
              <a:gd name="T15" fmla="*/ 413 h 1152"/>
              <a:gd name="T16" fmla="*/ 560 w 960"/>
              <a:gd name="T17" fmla="*/ 481 h 1152"/>
              <a:gd name="T18" fmla="*/ 608 w 960"/>
              <a:gd name="T19" fmla="*/ 528 h 1152"/>
              <a:gd name="T20" fmla="*/ 560 w 960"/>
              <a:gd name="T21" fmla="*/ 576 h 1152"/>
              <a:gd name="T22" fmla="*/ 628 w 960"/>
              <a:gd name="T23" fmla="*/ 643 h 1152"/>
              <a:gd name="T24" fmla="*/ 675 w 960"/>
              <a:gd name="T25" fmla="*/ 596 h 1152"/>
              <a:gd name="T26" fmla="*/ 723 w 960"/>
              <a:gd name="T27" fmla="*/ 644 h 1152"/>
              <a:gd name="T28" fmla="*/ 791 w 960"/>
              <a:gd name="T29" fmla="*/ 576 h 1152"/>
              <a:gd name="T30" fmla="*/ 743 w 960"/>
              <a:gd name="T31" fmla="*/ 528 h 1152"/>
              <a:gd name="T32" fmla="*/ 791 w 960"/>
              <a:gd name="T33" fmla="*/ 480 h 1152"/>
              <a:gd name="T34" fmla="*/ 723 w 960"/>
              <a:gd name="T35" fmla="*/ 413 h 1152"/>
              <a:gd name="T36" fmla="*/ 661 w 960"/>
              <a:gd name="T37" fmla="*/ 795 h 1152"/>
              <a:gd name="T38" fmla="*/ 613 w 960"/>
              <a:gd name="T39" fmla="*/ 748 h 1152"/>
              <a:gd name="T40" fmla="*/ 546 w 960"/>
              <a:gd name="T41" fmla="*/ 816 h 1152"/>
              <a:gd name="T42" fmla="*/ 661 w 960"/>
              <a:gd name="T43" fmla="*/ 931 h 1152"/>
              <a:gd name="T44" fmla="*/ 824 w 960"/>
              <a:gd name="T45" fmla="*/ 768 h 1152"/>
              <a:gd name="T46" fmla="*/ 756 w 960"/>
              <a:gd name="T47" fmla="*/ 700 h 1152"/>
              <a:gd name="T48" fmla="*/ 661 w 960"/>
              <a:gd name="T49" fmla="*/ 795 h 1152"/>
              <a:gd name="T50" fmla="*/ 192 w 960"/>
              <a:gd name="T51" fmla="*/ 864 h 1152"/>
              <a:gd name="T52" fmla="*/ 480 w 960"/>
              <a:gd name="T53" fmla="*/ 864 h 1152"/>
              <a:gd name="T54" fmla="*/ 480 w 960"/>
              <a:gd name="T55" fmla="*/ 768 h 1152"/>
              <a:gd name="T56" fmla="*/ 192 w 960"/>
              <a:gd name="T57" fmla="*/ 768 h 1152"/>
              <a:gd name="T58" fmla="*/ 192 w 960"/>
              <a:gd name="T59" fmla="*/ 864 h 1152"/>
              <a:gd name="T60" fmla="*/ 960 w 960"/>
              <a:gd name="T61" fmla="*/ 96 h 1152"/>
              <a:gd name="T62" fmla="*/ 960 w 960"/>
              <a:gd name="T63" fmla="*/ 1152 h 1152"/>
              <a:gd name="T64" fmla="*/ 0 w 960"/>
              <a:gd name="T65" fmla="*/ 1152 h 1152"/>
              <a:gd name="T66" fmla="*/ 0 w 960"/>
              <a:gd name="T67" fmla="*/ 96 h 1152"/>
              <a:gd name="T68" fmla="*/ 192 w 960"/>
              <a:gd name="T69" fmla="*/ 96 h 1152"/>
              <a:gd name="T70" fmla="*/ 288 w 960"/>
              <a:gd name="T71" fmla="*/ 0 h 1152"/>
              <a:gd name="T72" fmla="*/ 672 w 960"/>
              <a:gd name="T73" fmla="*/ 0 h 1152"/>
              <a:gd name="T74" fmla="*/ 768 w 960"/>
              <a:gd name="T75" fmla="*/ 96 h 1152"/>
              <a:gd name="T76" fmla="*/ 960 w 960"/>
              <a:gd name="T77" fmla="*/ 96 h 1152"/>
              <a:gd name="T78" fmla="*/ 436 w 960"/>
              <a:gd name="T79" fmla="*/ 96 h 1152"/>
              <a:gd name="T80" fmla="*/ 484 w 960"/>
              <a:gd name="T81" fmla="*/ 144 h 1152"/>
              <a:gd name="T82" fmla="*/ 532 w 960"/>
              <a:gd name="T83" fmla="*/ 96 h 1152"/>
              <a:gd name="T84" fmla="*/ 484 w 960"/>
              <a:gd name="T85" fmla="*/ 48 h 1152"/>
              <a:gd name="T86" fmla="*/ 436 w 960"/>
              <a:gd name="T87" fmla="*/ 96 h 1152"/>
              <a:gd name="T88" fmla="*/ 864 w 960"/>
              <a:gd name="T89" fmla="*/ 192 h 1152"/>
              <a:gd name="T90" fmla="*/ 768 w 960"/>
              <a:gd name="T91" fmla="*/ 192 h 1152"/>
              <a:gd name="T92" fmla="*/ 768 w 960"/>
              <a:gd name="T93" fmla="*/ 288 h 1152"/>
              <a:gd name="T94" fmla="*/ 192 w 960"/>
              <a:gd name="T95" fmla="*/ 288 h 1152"/>
              <a:gd name="T96" fmla="*/ 192 w 960"/>
              <a:gd name="T97" fmla="*/ 192 h 1152"/>
              <a:gd name="T98" fmla="*/ 96 w 960"/>
              <a:gd name="T99" fmla="*/ 192 h 1152"/>
              <a:gd name="T100" fmla="*/ 96 w 960"/>
              <a:gd name="T101" fmla="*/ 1056 h 1152"/>
              <a:gd name="T102" fmla="*/ 864 w 960"/>
              <a:gd name="T103" fmla="*/ 1056 h 1152"/>
              <a:gd name="T104" fmla="*/ 864 w 960"/>
              <a:gd name="T105" fmla="*/ 192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60" h="1152">
                <a:moveTo>
                  <a:pt x="192" y="480"/>
                </a:moveTo>
                <a:cubicBezTo>
                  <a:pt x="480" y="480"/>
                  <a:pt x="480" y="480"/>
                  <a:pt x="480" y="480"/>
                </a:cubicBezTo>
                <a:cubicBezTo>
                  <a:pt x="480" y="576"/>
                  <a:pt x="480" y="576"/>
                  <a:pt x="480" y="576"/>
                </a:cubicBezTo>
                <a:cubicBezTo>
                  <a:pt x="192" y="576"/>
                  <a:pt x="192" y="576"/>
                  <a:pt x="192" y="576"/>
                </a:cubicBezTo>
                <a:lnTo>
                  <a:pt x="192" y="480"/>
                </a:lnTo>
                <a:close/>
                <a:moveTo>
                  <a:pt x="723" y="413"/>
                </a:moveTo>
                <a:cubicBezTo>
                  <a:pt x="675" y="460"/>
                  <a:pt x="675" y="460"/>
                  <a:pt x="675" y="460"/>
                </a:cubicBezTo>
                <a:cubicBezTo>
                  <a:pt x="628" y="413"/>
                  <a:pt x="628" y="413"/>
                  <a:pt x="628" y="413"/>
                </a:cubicBezTo>
                <a:cubicBezTo>
                  <a:pt x="560" y="481"/>
                  <a:pt x="560" y="481"/>
                  <a:pt x="560" y="481"/>
                </a:cubicBezTo>
                <a:cubicBezTo>
                  <a:pt x="608" y="528"/>
                  <a:pt x="608" y="528"/>
                  <a:pt x="608" y="528"/>
                </a:cubicBezTo>
                <a:cubicBezTo>
                  <a:pt x="560" y="576"/>
                  <a:pt x="560" y="576"/>
                  <a:pt x="560" y="576"/>
                </a:cubicBezTo>
                <a:cubicBezTo>
                  <a:pt x="628" y="643"/>
                  <a:pt x="628" y="643"/>
                  <a:pt x="628" y="643"/>
                </a:cubicBezTo>
                <a:cubicBezTo>
                  <a:pt x="675" y="596"/>
                  <a:pt x="675" y="596"/>
                  <a:pt x="675" y="596"/>
                </a:cubicBezTo>
                <a:cubicBezTo>
                  <a:pt x="723" y="644"/>
                  <a:pt x="723" y="644"/>
                  <a:pt x="723" y="644"/>
                </a:cubicBezTo>
                <a:cubicBezTo>
                  <a:pt x="791" y="576"/>
                  <a:pt x="791" y="576"/>
                  <a:pt x="791" y="576"/>
                </a:cubicBezTo>
                <a:cubicBezTo>
                  <a:pt x="743" y="528"/>
                  <a:pt x="743" y="528"/>
                  <a:pt x="743" y="528"/>
                </a:cubicBezTo>
                <a:cubicBezTo>
                  <a:pt x="791" y="480"/>
                  <a:pt x="791" y="480"/>
                  <a:pt x="791" y="480"/>
                </a:cubicBezTo>
                <a:lnTo>
                  <a:pt x="723" y="413"/>
                </a:lnTo>
                <a:close/>
                <a:moveTo>
                  <a:pt x="661" y="795"/>
                </a:moveTo>
                <a:cubicBezTo>
                  <a:pt x="613" y="748"/>
                  <a:pt x="613" y="748"/>
                  <a:pt x="613" y="748"/>
                </a:cubicBezTo>
                <a:cubicBezTo>
                  <a:pt x="546" y="816"/>
                  <a:pt x="546" y="816"/>
                  <a:pt x="546" y="816"/>
                </a:cubicBezTo>
                <a:cubicBezTo>
                  <a:pt x="661" y="931"/>
                  <a:pt x="661" y="931"/>
                  <a:pt x="661" y="931"/>
                </a:cubicBezTo>
                <a:cubicBezTo>
                  <a:pt x="824" y="768"/>
                  <a:pt x="824" y="768"/>
                  <a:pt x="824" y="768"/>
                </a:cubicBezTo>
                <a:cubicBezTo>
                  <a:pt x="756" y="700"/>
                  <a:pt x="756" y="700"/>
                  <a:pt x="756" y="700"/>
                </a:cubicBezTo>
                <a:lnTo>
                  <a:pt x="661" y="795"/>
                </a:lnTo>
                <a:close/>
                <a:moveTo>
                  <a:pt x="192" y="864"/>
                </a:moveTo>
                <a:cubicBezTo>
                  <a:pt x="480" y="864"/>
                  <a:pt x="480" y="864"/>
                  <a:pt x="480" y="864"/>
                </a:cubicBezTo>
                <a:cubicBezTo>
                  <a:pt x="480" y="768"/>
                  <a:pt x="480" y="768"/>
                  <a:pt x="480" y="768"/>
                </a:cubicBezTo>
                <a:cubicBezTo>
                  <a:pt x="192" y="768"/>
                  <a:pt x="192" y="768"/>
                  <a:pt x="192" y="768"/>
                </a:cubicBezTo>
                <a:lnTo>
                  <a:pt x="192" y="864"/>
                </a:lnTo>
                <a:close/>
                <a:moveTo>
                  <a:pt x="960" y="96"/>
                </a:moveTo>
                <a:cubicBezTo>
                  <a:pt x="960" y="1152"/>
                  <a:pt x="960" y="1152"/>
                  <a:pt x="960" y="1152"/>
                </a:cubicBezTo>
                <a:cubicBezTo>
                  <a:pt x="0" y="1152"/>
                  <a:pt x="0" y="1152"/>
                  <a:pt x="0" y="1152"/>
                </a:cubicBezTo>
                <a:cubicBezTo>
                  <a:pt x="0" y="96"/>
                  <a:pt x="0" y="96"/>
                  <a:pt x="0" y="96"/>
                </a:cubicBezTo>
                <a:cubicBezTo>
                  <a:pt x="192" y="96"/>
                  <a:pt x="192" y="96"/>
                  <a:pt x="192" y="96"/>
                </a:cubicBezTo>
                <a:cubicBezTo>
                  <a:pt x="192" y="43"/>
                  <a:pt x="235" y="0"/>
                  <a:pt x="288" y="0"/>
                </a:cubicBezTo>
                <a:cubicBezTo>
                  <a:pt x="672" y="0"/>
                  <a:pt x="672" y="0"/>
                  <a:pt x="672" y="0"/>
                </a:cubicBezTo>
                <a:cubicBezTo>
                  <a:pt x="725" y="0"/>
                  <a:pt x="768" y="43"/>
                  <a:pt x="768" y="96"/>
                </a:cubicBezTo>
                <a:lnTo>
                  <a:pt x="960" y="96"/>
                </a:lnTo>
                <a:close/>
                <a:moveTo>
                  <a:pt x="436" y="96"/>
                </a:moveTo>
                <a:cubicBezTo>
                  <a:pt x="436" y="123"/>
                  <a:pt x="457" y="144"/>
                  <a:pt x="484" y="144"/>
                </a:cubicBezTo>
                <a:cubicBezTo>
                  <a:pt x="511" y="144"/>
                  <a:pt x="532" y="123"/>
                  <a:pt x="532" y="96"/>
                </a:cubicBezTo>
                <a:cubicBezTo>
                  <a:pt x="532" y="69"/>
                  <a:pt x="511" y="48"/>
                  <a:pt x="484" y="48"/>
                </a:cubicBezTo>
                <a:cubicBezTo>
                  <a:pt x="457" y="48"/>
                  <a:pt x="436" y="69"/>
                  <a:pt x="436" y="96"/>
                </a:cubicBezTo>
                <a:close/>
                <a:moveTo>
                  <a:pt x="864" y="192"/>
                </a:moveTo>
                <a:cubicBezTo>
                  <a:pt x="768" y="192"/>
                  <a:pt x="768" y="192"/>
                  <a:pt x="768" y="192"/>
                </a:cubicBezTo>
                <a:cubicBezTo>
                  <a:pt x="768" y="288"/>
                  <a:pt x="768" y="288"/>
                  <a:pt x="768" y="288"/>
                </a:cubicBezTo>
                <a:cubicBezTo>
                  <a:pt x="192" y="288"/>
                  <a:pt x="192" y="288"/>
                  <a:pt x="192" y="288"/>
                </a:cubicBezTo>
                <a:cubicBezTo>
                  <a:pt x="192" y="192"/>
                  <a:pt x="192" y="192"/>
                  <a:pt x="192" y="192"/>
                </a:cubicBezTo>
                <a:cubicBezTo>
                  <a:pt x="96" y="192"/>
                  <a:pt x="96" y="192"/>
                  <a:pt x="96" y="192"/>
                </a:cubicBezTo>
                <a:cubicBezTo>
                  <a:pt x="96" y="1056"/>
                  <a:pt x="96" y="1056"/>
                  <a:pt x="96" y="1056"/>
                </a:cubicBezTo>
                <a:cubicBezTo>
                  <a:pt x="864" y="1056"/>
                  <a:pt x="864" y="1056"/>
                  <a:pt x="864" y="1056"/>
                </a:cubicBezTo>
                <a:lnTo>
                  <a:pt x="864" y="192"/>
                </a:lnTo>
                <a:close/>
              </a:path>
            </a:pathLst>
          </a:custGeom>
          <a:solidFill>
            <a:schemeClr val="tx1"/>
          </a:solidFill>
          <a:ln>
            <a:noFill/>
          </a:ln>
        </p:spPr>
        <p:txBody>
          <a:bodyPr vert="horz" wrap="square" lIns="31750" tIns="31750" rIns="31750" bIns="3175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50" b="0" i="0" u="none" strike="noStrike" kern="1200" cap="none" spc="0" normalizeH="0" baseline="0" noProof="0">
              <a:ln>
                <a:noFill/>
              </a:ln>
              <a:solidFill>
                <a:srgbClr val="000000"/>
              </a:solidFill>
              <a:effectLst/>
              <a:uLnTx/>
              <a:uFillTx/>
              <a:latin typeface="Arial"/>
              <a:ea typeface="+mn-ea"/>
              <a:cs typeface="+mn-cs"/>
            </a:endParaRPr>
          </a:p>
        </p:txBody>
      </p:sp>
      <p:sp>
        <p:nvSpPr>
          <p:cNvPr id="114" name="Freeform 166">
            <a:extLst>
              <a:ext uri="{FF2B5EF4-FFF2-40B4-BE49-F238E27FC236}">
                <a16:creationId xmlns:a16="http://schemas.microsoft.com/office/drawing/2014/main" id="{3C9CE300-31C6-49EC-B79B-48D51BC836A5}"/>
              </a:ext>
            </a:extLst>
          </p:cNvPr>
          <p:cNvSpPr>
            <a:spLocks noEditPoints="1"/>
          </p:cNvSpPr>
          <p:nvPr/>
        </p:nvSpPr>
        <p:spPr bwMode="auto">
          <a:xfrm>
            <a:off x="1962155" y="1526747"/>
            <a:ext cx="244812" cy="301843"/>
          </a:xfrm>
          <a:custGeom>
            <a:avLst/>
            <a:gdLst>
              <a:gd name="T0" fmla="*/ 192 w 960"/>
              <a:gd name="T1" fmla="*/ 480 h 1152"/>
              <a:gd name="T2" fmla="*/ 480 w 960"/>
              <a:gd name="T3" fmla="*/ 480 h 1152"/>
              <a:gd name="T4" fmla="*/ 480 w 960"/>
              <a:gd name="T5" fmla="*/ 576 h 1152"/>
              <a:gd name="T6" fmla="*/ 192 w 960"/>
              <a:gd name="T7" fmla="*/ 576 h 1152"/>
              <a:gd name="T8" fmla="*/ 192 w 960"/>
              <a:gd name="T9" fmla="*/ 480 h 1152"/>
              <a:gd name="T10" fmla="*/ 723 w 960"/>
              <a:gd name="T11" fmla="*/ 413 h 1152"/>
              <a:gd name="T12" fmla="*/ 675 w 960"/>
              <a:gd name="T13" fmla="*/ 460 h 1152"/>
              <a:gd name="T14" fmla="*/ 628 w 960"/>
              <a:gd name="T15" fmla="*/ 413 h 1152"/>
              <a:gd name="T16" fmla="*/ 560 w 960"/>
              <a:gd name="T17" fmla="*/ 481 h 1152"/>
              <a:gd name="T18" fmla="*/ 608 w 960"/>
              <a:gd name="T19" fmla="*/ 528 h 1152"/>
              <a:gd name="T20" fmla="*/ 560 w 960"/>
              <a:gd name="T21" fmla="*/ 576 h 1152"/>
              <a:gd name="T22" fmla="*/ 628 w 960"/>
              <a:gd name="T23" fmla="*/ 643 h 1152"/>
              <a:gd name="T24" fmla="*/ 675 w 960"/>
              <a:gd name="T25" fmla="*/ 596 h 1152"/>
              <a:gd name="T26" fmla="*/ 723 w 960"/>
              <a:gd name="T27" fmla="*/ 644 h 1152"/>
              <a:gd name="T28" fmla="*/ 791 w 960"/>
              <a:gd name="T29" fmla="*/ 576 h 1152"/>
              <a:gd name="T30" fmla="*/ 743 w 960"/>
              <a:gd name="T31" fmla="*/ 528 h 1152"/>
              <a:gd name="T32" fmla="*/ 791 w 960"/>
              <a:gd name="T33" fmla="*/ 480 h 1152"/>
              <a:gd name="T34" fmla="*/ 723 w 960"/>
              <a:gd name="T35" fmla="*/ 413 h 1152"/>
              <a:gd name="T36" fmla="*/ 661 w 960"/>
              <a:gd name="T37" fmla="*/ 795 h 1152"/>
              <a:gd name="T38" fmla="*/ 613 w 960"/>
              <a:gd name="T39" fmla="*/ 748 h 1152"/>
              <a:gd name="T40" fmla="*/ 546 w 960"/>
              <a:gd name="T41" fmla="*/ 816 h 1152"/>
              <a:gd name="T42" fmla="*/ 661 w 960"/>
              <a:gd name="T43" fmla="*/ 931 h 1152"/>
              <a:gd name="T44" fmla="*/ 824 w 960"/>
              <a:gd name="T45" fmla="*/ 768 h 1152"/>
              <a:gd name="T46" fmla="*/ 756 w 960"/>
              <a:gd name="T47" fmla="*/ 700 h 1152"/>
              <a:gd name="T48" fmla="*/ 661 w 960"/>
              <a:gd name="T49" fmla="*/ 795 h 1152"/>
              <a:gd name="T50" fmla="*/ 192 w 960"/>
              <a:gd name="T51" fmla="*/ 864 h 1152"/>
              <a:gd name="T52" fmla="*/ 480 w 960"/>
              <a:gd name="T53" fmla="*/ 864 h 1152"/>
              <a:gd name="T54" fmla="*/ 480 w 960"/>
              <a:gd name="T55" fmla="*/ 768 h 1152"/>
              <a:gd name="T56" fmla="*/ 192 w 960"/>
              <a:gd name="T57" fmla="*/ 768 h 1152"/>
              <a:gd name="T58" fmla="*/ 192 w 960"/>
              <a:gd name="T59" fmla="*/ 864 h 1152"/>
              <a:gd name="T60" fmla="*/ 960 w 960"/>
              <a:gd name="T61" fmla="*/ 96 h 1152"/>
              <a:gd name="T62" fmla="*/ 960 w 960"/>
              <a:gd name="T63" fmla="*/ 1152 h 1152"/>
              <a:gd name="T64" fmla="*/ 0 w 960"/>
              <a:gd name="T65" fmla="*/ 1152 h 1152"/>
              <a:gd name="T66" fmla="*/ 0 w 960"/>
              <a:gd name="T67" fmla="*/ 96 h 1152"/>
              <a:gd name="T68" fmla="*/ 192 w 960"/>
              <a:gd name="T69" fmla="*/ 96 h 1152"/>
              <a:gd name="T70" fmla="*/ 288 w 960"/>
              <a:gd name="T71" fmla="*/ 0 h 1152"/>
              <a:gd name="T72" fmla="*/ 672 w 960"/>
              <a:gd name="T73" fmla="*/ 0 h 1152"/>
              <a:gd name="T74" fmla="*/ 768 w 960"/>
              <a:gd name="T75" fmla="*/ 96 h 1152"/>
              <a:gd name="T76" fmla="*/ 960 w 960"/>
              <a:gd name="T77" fmla="*/ 96 h 1152"/>
              <a:gd name="T78" fmla="*/ 436 w 960"/>
              <a:gd name="T79" fmla="*/ 96 h 1152"/>
              <a:gd name="T80" fmla="*/ 484 w 960"/>
              <a:gd name="T81" fmla="*/ 144 h 1152"/>
              <a:gd name="T82" fmla="*/ 532 w 960"/>
              <a:gd name="T83" fmla="*/ 96 h 1152"/>
              <a:gd name="T84" fmla="*/ 484 w 960"/>
              <a:gd name="T85" fmla="*/ 48 h 1152"/>
              <a:gd name="T86" fmla="*/ 436 w 960"/>
              <a:gd name="T87" fmla="*/ 96 h 1152"/>
              <a:gd name="T88" fmla="*/ 864 w 960"/>
              <a:gd name="T89" fmla="*/ 192 h 1152"/>
              <a:gd name="T90" fmla="*/ 768 w 960"/>
              <a:gd name="T91" fmla="*/ 192 h 1152"/>
              <a:gd name="T92" fmla="*/ 768 w 960"/>
              <a:gd name="T93" fmla="*/ 288 h 1152"/>
              <a:gd name="T94" fmla="*/ 192 w 960"/>
              <a:gd name="T95" fmla="*/ 288 h 1152"/>
              <a:gd name="T96" fmla="*/ 192 w 960"/>
              <a:gd name="T97" fmla="*/ 192 h 1152"/>
              <a:gd name="T98" fmla="*/ 96 w 960"/>
              <a:gd name="T99" fmla="*/ 192 h 1152"/>
              <a:gd name="T100" fmla="*/ 96 w 960"/>
              <a:gd name="T101" fmla="*/ 1056 h 1152"/>
              <a:gd name="T102" fmla="*/ 864 w 960"/>
              <a:gd name="T103" fmla="*/ 1056 h 1152"/>
              <a:gd name="T104" fmla="*/ 864 w 960"/>
              <a:gd name="T105" fmla="*/ 192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60" h="1152">
                <a:moveTo>
                  <a:pt x="192" y="480"/>
                </a:moveTo>
                <a:cubicBezTo>
                  <a:pt x="480" y="480"/>
                  <a:pt x="480" y="480"/>
                  <a:pt x="480" y="480"/>
                </a:cubicBezTo>
                <a:cubicBezTo>
                  <a:pt x="480" y="576"/>
                  <a:pt x="480" y="576"/>
                  <a:pt x="480" y="576"/>
                </a:cubicBezTo>
                <a:cubicBezTo>
                  <a:pt x="192" y="576"/>
                  <a:pt x="192" y="576"/>
                  <a:pt x="192" y="576"/>
                </a:cubicBezTo>
                <a:lnTo>
                  <a:pt x="192" y="480"/>
                </a:lnTo>
                <a:close/>
                <a:moveTo>
                  <a:pt x="723" y="413"/>
                </a:moveTo>
                <a:cubicBezTo>
                  <a:pt x="675" y="460"/>
                  <a:pt x="675" y="460"/>
                  <a:pt x="675" y="460"/>
                </a:cubicBezTo>
                <a:cubicBezTo>
                  <a:pt x="628" y="413"/>
                  <a:pt x="628" y="413"/>
                  <a:pt x="628" y="413"/>
                </a:cubicBezTo>
                <a:cubicBezTo>
                  <a:pt x="560" y="481"/>
                  <a:pt x="560" y="481"/>
                  <a:pt x="560" y="481"/>
                </a:cubicBezTo>
                <a:cubicBezTo>
                  <a:pt x="608" y="528"/>
                  <a:pt x="608" y="528"/>
                  <a:pt x="608" y="528"/>
                </a:cubicBezTo>
                <a:cubicBezTo>
                  <a:pt x="560" y="576"/>
                  <a:pt x="560" y="576"/>
                  <a:pt x="560" y="576"/>
                </a:cubicBezTo>
                <a:cubicBezTo>
                  <a:pt x="628" y="643"/>
                  <a:pt x="628" y="643"/>
                  <a:pt x="628" y="643"/>
                </a:cubicBezTo>
                <a:cubicBezTo>
                  <a:pt x="675" y="596"/>
                  <a:pt x="675" y="596"/>
                  <a:pt x="675" y="596"/>
                </a:cubicBezTo>
                <a:cubicBezTo>
                  <a:pt x="723" y="644"/>
                  <a:pt x="723" y="644"/>
                  <a:pt x="723" y="644"/>
                </a:cubicBezTo>
                <a:cubicBezTo>
                  <a:pt x="791" y="576"/>
                  <a:pt x="791" y="576"/>
                  <a:pt x="791" y="576"/>
                </a:cubicBezTo>
                <a:cubicBezTo>
                  <a:pt x="743" y="528"/>
                  <a:pt x="743" y="528"/>
                  <a:pt x="743" y="528"/>
                </a:cubicBezTo>
                <a:cubicBezTo>
                  <a:pt x="791" y="480"/>
                  <a:pt x="791" y="480"/>
                  <a:pt x="791" y="480"/>
                </a:cubicBezTo>
                <a:lnTo>
                  <a:pt x="723" y="413"/>
                </a:lnTo>
                <a:close/>
                <a:moveTo>
                  <a:pt x="661" y="795"/>
                </a:moveTo>
                <a:cubicBezTo>
                  <a:pt x="613" y="748"/>
                  <a:pt x="613" y="748"/>
                  <a:pt x="613" y="748"/>
                </a:cubicBezTo>
                <a:cubicBezTo>
                  <a:pt x="546" y="816"/>
                  <a:pt x="546" y="816"/>
                  <a:pt x="546" y="816"/>
                </a:cubicBezTo>
                <a:cubicBezTo>
                  <a:pt x="661" y="931"/>
                  <a:pt x="661" y="931"/>
                  <a:pt x="661" y="931"/>
                </a:cubicBezTo>
                <a:cubicBezTo>
                  <a:pt x="824" y="768"/>
                  <a:pt x="824" y="768"/>
                  <a:pt x="824" y="768"/>
                </a:cubicBezTo>
                <a:cubicBezTo>
                  <a:pt x="756" y="700"/>
                  <a:pt x="756" y="700"/>
                  <a:pt x="756" y="700"/>
                </a:cubicBezTo>
                <a:lnTo>
                  <a:pt x="661" y="795"/>
                </a:lnTo>
                <a:close/>
                <a:moveTo>
                  <a:pt x="192" y="864"/>
                </a:moveTo>
                <a:cubicBezTo>
                  <a:pt x="480" y="864"/>
                  <a:pt x="480" y="864"/>
                  <a:pt x="480" y="864"/>
                </a:cubicBezTo>
                <a:cubicBezTo>
                  <a:pt x="480" y="768"/>
                  <a:pt x="480" y="768"/>
                  <a:pt x="480" y="768"/>
                </a:cubicBezTo>
                <a:cubicBezTo>
                  <a:pt x="192" y="768"/>
                  <a:pt x="192" y="768"/>
                  <a:pt x="192" y="768"/>
                </a:cubicBezTo>
                <a:lnTo>
                  <a:pt x="192" y="864"/>
                </a:lnTo>
                <a:close/>
                <a:moveTo>
                  <a:pt x="960" y="96"/>
                </a:moveTo>
                <a:cubicBezTo>
                  <a:pt x="960" y="1152"/>
                  <a:pt x="960" y="1152"/>
                  <a:pt x="960" y="1152"/>
                </a:cubicBezTo>
                <a:cubicBezTo>
                  <a:pt x="0" y="1152"/>
                  <a:pt x="0" y="1152"/>
                  <a:pt x="0" y="1152"/>
                </a:cubicBezTo>
                <a:cubicBezTo>
                  <a:pt x="0" y="96"/>
                  <a:pt x="0" y="96"/>
                  <a:pt x="0" y="96"/>
                </a:cubicBezTo>
                <a:cubicBezTo>
                  <a:pt x="192" y="96"/>
                  <a:pt x="192" y="96"/>
                  <a:pt x="192" y="96"/>
                </a:cubicBezTo>
                <a:cubicBezTo>
                  <a:pt x="192" y="43"/>
                  <a:pt x="235" y="0"/>
                  <a:pt x="288" y="0"/>
                </a:cubicBezTo>
                <a:cubicBezTo>
                  <a:pt x="672" y="0"/>
                  <a:pt x="672" y="0"/>
                  <a:pt x="672" y="0"/>
                </a:cubicBezTo>
                <a:cubicBezTo>
                  <a:pt x="725" y="0"/>
                  <a:pt x="768" y="43"/>
                  <a:pt x="768" y="96"/>
                </a:cubicBezTo>
                <a:lnTo>
                  <a:pt x="960" y="96"/>
                </a:lnTo>
                <a:close/>
                <a:moveTo>
                  <a:pt x="436" y="96"/>
                </a:moveTo>
                <a:cubicBezTo>
                  <a:pt x="436" y="123"/>
                  <a:pt x="457" y="144"/>
                  <a:pt x="484" y="144"/>
                </a:cubicBezTo>
                <a:cubicBezTo>
                  <a:pt x="511" y="144"/>
                  <a:pt x="532" y="123"/>
                  <a:pt x="532" y="96"/>
                </a:cubicBezTo>
                <a:cubicBezTo>
                  <a:pt x="532" y="69"/>
                  <a:pt x="511" y="48"/>
                  <a:pt x="484" y="48"/>
                </a:cubicBezTo>
                <a:cubicBezTo>
                  <a:pt x="457" y="48"/>
                  <a:pt x="436" y="69"/>
                  <a:pt x="436" y="96"/>
                </a:cubicBezTo>
                <a:close/>
                <a:moveTo>
                  <a:pt x="864" y="192"/>
                </a:moveTo>
                <a:cubicBezTo>
                  <a:pt x="768" y="192"/>
                  <a:pt x="768" y="192"/>
                  <a:pt x="768" y="192"/>
                </a:cubicBezTo>
                <a:cubicBezTo>
                  <a:pt x="768" y="288"/>
                  <a:pt x="768" y="288"/>
                  <a:pt x="768" y="288"/>
                </a:cubicBezTo>
                <a:cubicBezTo>
                  <a:pt x="192" y="288"/>
                  <a:pt x="192" y="288"/>
                  <a:pt x="192" y="288"/>
                </a:cubicBezTo>
                <a:cubicBezTo>
                  <a:pt x="192" y="192"/>
                  <a:pt x="192" y="192"/>
                  <a:pt x="192" y="192"/>
                </a:cubicBezTo>
                <a:cubicBezTo>
                  <a:pt x="96" y="192"/>
                  <a:pt x="96" y="192"/>
                  <a:pt x="96" y="192"/>
                </a:cubicBezTo>
                <a:cubicBezTo>
                  <a:pt x="96" y="1056"/>
                  <a:pt x="96" y="1056"/>
                  <a:pt x="96" y="1056"/>
                </a:cubicBezTo>
                <a:cubicBezTo>
                  <a:pt x="864" y="1056"/>
                  <a:pt x="864" y="1056"/>
                  <a:pt x="864" y="1056"/>
                </a:cubicBezTo>
                <a:lnTo>
                  <a:pt x="864" y="192"/>
                </a:lnTo>
                <a:close/>
              </a:path>
            </a:pathLst>
          </a:custGeom>
          <a:solidFill>
            <a:schemeClr val="tx1"/>
          </a:solidFill>
          <a:ln>
            <a:noFill/>
          </a:ln>
        </p:spPr>
        <p:txBody>
          <a:bodyPr vert="horz" wrap="square" lIns="31750" tIns="31750" rIns="31750" bIns="3175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50" b="0" i="0" u="none" strike="noStrike" kern="1200" cap="none" spc="0" normalizeH="0" baseline="0" noProof="0">
              <a:ln>
                <a:noFill/>
              </a:ln>
              <a:solidFill>
                <a:srgbClr val="000000"/>
              </a:solidFill>
              <a:effectLst/>
              <a:uLnTx/>
              <a:uFillTx/>
              <a:latin typeface="Arial"/>
              <a:ea typeface="+mn-ea"/>
              <a:cs typeface="+mn-cs"/>
            </a:endParaRPr>
          </a:p>
        </p:txBody>
      </p:sp>
      <p:sp>
        <p:nvSpPr>
          <p:cNvPr id="115" name="Freeform 109">
            <a:extLst>
              <a:ext uri="{FF2B5EF4-FFF2-40B4-BE49-F238E27FC236}">
                <a16:creationId xmlns:a16="http://schemas.microsoft.com/office/drawing/2014/main" id="{8DF708DB-F64A-4A7B-8091-0A2E574287B6}"/>
              </a:ext>
            </a:extLst>
          </p:cNvPr>
          <p:cNvSpPr>
            <a:spLocks noChangeAspect="1" noEditPoints="1"/>
          </p:cNvSpPr>
          <p:nvPr/>
        </p:nvSpPr>
        <p:spPr bwMode="auto">
          <a:xfrm>
            <a:off x="4975927" y="5289499"/>
            <a:ext cx="332373" cy="338663"/>
          </a:xfrm>
          <a:custGeom>
            <a:avLst/>
            <a:gdLst>
              <a:gd name="T0" fmla="*/ 768 w 1152"/>
              <a:gd name="T1" fmla="*/ 576 h 1152"/>
              <a:gd name="T2" fmla="*/ 480 w 1152"/>
              <a:gd name="T3" fmla="*/ 768 h 1152"/>
              <a:gd name="T4" fmla="*/ 480 w 1152"/>
              <a:gd name="T5" fmla="*/ 384 h 1152"/>
              <a:gd name="T6" fmla="*/ 768 w 1152"/>
              <a:gd name="T7" fmla="*/ 576 h 1152"/>
              <a:gd name="T8" fmla="*/ 1046 w 1152"/>
              <a:gd name="T9" fmla="*/ 672 h 1152"/>
              <a:gd name="T10" fmla="*/ 976 w 1152"/>
              <a:gd name="T11" fmla="*/ 841 h 1152"/>
              <a:gd name="T12" fmla="*/ 1051 w 1152"/>
              <a:gd name="T13" fmla="*/ 915 h 1152"/>
              <a:gd name="T14" fmla="*/ 915 w 1152"/>
              <a:gd name="T15" fmla="*/ 1051 h 1152"/>
              <a:gd name="T16" fmla="*/ 841 w 1152"/>
              <a:gd name="T17" fmla="*/ 976 h 1152"/>
              <a:gd name="T18" fmla="*/ 672 w 1152"/>
              <a:gd name="T19" fmla="*/ 1046 h 1152"/>
              <a:gd name="T20" fmla="*/ 672 w 1152"/>
              <a:gd name="T21" fmla="*/ 1152 h 1152"/>
              <a:gd name="T22" fmla="*/ 480 w 1152"/>
              <a:gd name="T23" fmla="*/ 1152 h 1152"/>
              <a:gd name="T24" fmla="*/ 480 w 1152"/>
              <a:gd name="T25" fmla="*/ 1046 h 1152"/>
              <a:gd name="T26" fmla="*/ 311 w 1152"/>
              <a:gd name="T27" fmla="*/ 976 h 1152"/>
              <a:gd name="T28" fmla="*/ 237 w 1152"/>
              <a:gd name="T29" fmla="*/ 1051 h 1152"/>
              <a:gd name="T30" fmla="*/ 101 w 1152"/>
              <a:gd name="T31" fmla="*/ 915 h 1152"/>
              <a:gd name="T32" fmla="*/ 176 w 1152"/>
              <a:gd name="T33" fmla="*/ 841 h 1152"/>
              <a:gd name="T34" fmla="*/ 106 w 1152"/>
              <a:gd name="T35" fmla="*/ 672 h 1152"/>
              <a:gd name="T36" fmla="*/ 0 w 1152"/>
              <a:gd name="T37" fmla="*/ 672 h 1152"/>
              <a:gd name="T38" fmla="*/ 0 w 1152"/>
              <a:gd name="T39" fmla="*/ 480 h 1152"/>
              <a:gd name="T40" fmla="*/ 106 w 1152"/>
              <a:gd name="T41" fmla="*/ 480 h 1152"/>
              <a:gd name="T42" fmla="*/ 176 w 1152"/>
              <a:gd name="T43" fmla="*/ 311 h 1152"/>
              <a:gd name="T44" fmla="*/ 101 w 1152"/>
              <a:gd name="T45" fmla="*/ 237 h 1152"/>
              <a:gd name="T46" fmla="*/ 237 w 1152"/>
              <a:gd name="T47" fmla="*/ 101 h 1152"/>
              <a:gd name="T48" fmla="*/ 311 w 1152"/>
              <a:gd name="T49" fmla="*/ 176 h 1152"/>
              <a:gd name="T50" fmla="*/ 480 w 1152"/>
              <a:gd name="T51" fmla="*/ 106 h 1152"/>
              <a:gd name="T52" fmla="*/ 480 w 1152"/>
              <a:gd name="T53" fmla="*/ 0 h 1152"/>
              <a:gd name="T54" fmla="*/ 672 w 1152"/>
              <a:gd name="T55" fmla="*/ 0 h 1152"/>
              <a:gd name="T56" fmla="*/ 672 w 1152"/>
              <a:gd name="T57" fmla="*/ 106 h 1152"/>
              <a:gd name="T58" fmla="*/ 841 w 1152"/>
              <a:gd name="T59" fmla="*/ 176 h 1152"/>
              <a:gd name="T60" fmla="*/ 915 w 1152"/>
              <a:gd name="T61" fmla="*/ 101 h 1152"/>
              <a:gd name="T62" fmla="*/ 1051 w 1152"/>
              <a:gd name="T63" fmla="*/ 237 h 1152"/>
              <a:gd name="T64" fmla="*/ 976 w 1152"/>
              <a:gd name="T65" fmla="*/ 311 h 1152"/>
              <a:gd name="T66" fmla="*/ 1046 w 1152"/>
              <a:gd name="T67" fmla="*/ 480 h 1152"/>
              <a:gd name="T68" fmla="*/ 1152 w 1152"/>
              <a:gd name="T69" fmla="*/ 480 h 1152"/>
              <a:gd name="T70" fmla="*/ 1152 w 1152"/>
              <a:gd name="T71" fmla="*/ 672 h 1152"/>
              <a:gd name="T72" fmla="*/ 1046 w 1152"/>
              <a:gd name="T73" fmla="*/ 672 h 1152"/>
              <a:gd name="T74" fmla="*/ 576 w 1152"/>
              <a:gd name="T75" fmla="*/ 864 h 1152"/>
              <a:gd name="T76" fmla="*/ 864 w 1152"/>
              <a:gd name="T77" fmla="*/ 576 h 1152"/>
              <a:gd name="T78" fmla="*/ 576 w 1152"/>
              <a:gd name="T79" fmla="*/ 288 h 1152"/>
              <a:gd name="T80" fmla="*/ 288 w 1152"/>
              <a:gd name="T81" fmla="*/ 576 h 1152"/>
              <a:gd name="T82" fmla="*/ 576 w 1152"/>
              <a:gd name="T83" fmla="*/ 864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152" h="1152">
                <a:moveTo>
                  <a:pt x="768" y="576"/>
                </a:moveTo>
                <a:cubicBezTo>
                  <a:pt x="480" y="768"/>
                  <a:pt x="480" y="768"/>
                  <a:pt x="480" y="768"/>
                </a:cubicBezTo>
                <a:cubicBezTo>
                  <a:pt x="480" y="384"/>
                  <a:pt x="480" y="384"/>
                  <a:pt x="480" y="384"/>
                </a:cubicBezTo>
                <a:lnTo>
                  <a:pt x="768" y="576"/>
                </a:lnTo>
                <a:close/>
                <a:moveTo>
                  <a:pt x="1046" y="672"/>
                </a:moveTo>
                <a:cubicBezTo>
                  <a:pt x="1034" y="733"/>
                  <a:pt x="1010" y="790"/>
                  <a:pt x="976" y="841"/>
                </a:cubicBezTo>
                <a:cubicBezTo>
                  <a:pt x="1051" y="915"/>
                  <a:pt x="1051" y="915"/>
                  <a:pt x="1051" y="915"/>
                </a:cubicBezTo>
                <a:cubicBezTo>
                  <a:pt x="915" y="1051"/>
                  <a:pt x="915" y="1051"/>
                  <a:pt x="915" y="1051"/>
                </a:cubicBezTo>
                <a:cubicBezTo>
                  <a:pt x="841" y="976"/>
                  <a:pt x="841" y="976"/>
                  <a:pt x="841" y="976"/>
                </a:cubicBezTo>
                <a:cubicBezTo>
                  <a:pt x="790" y="1010"/>
                  <a:pt x="733" y="1034"/>
                  <a:pt x="672" y="1046"/>
                </a:cubicBezTo>
                <a:cubicBezTo>
                  <a:pt x="672" y="1152"/>
                  <a:pt x="672" y="1152"/>
                  <a:pt x="672" y="1152"/>
                </a:cubicBezTo>
                <a:cubicBezTo>
                  <a:pt x="480" y="1152"/>
                  <a:pt x="480" y="1152"/>
                  <a:pt x="480" y="1152"/>
                </a:cubicBezTo>
                <a:cubicBezTo>
                  <a:pt x="480" y="1046"/>
                  <a:pt x="480" y="1046"/>
                  <a:pt x="480" y="1046"/>
                </a:cubicBezTo>
                <a:cubicBezTo>
                  <a:pt x="419" y="1034"/>
                  <a:pt x="362" y="1010"/>
                  <a:pt x="311" y="976"/>
                </a:cubicBezTo>
                <a:cubicBezTo>
                  <a:pt x="237" y="1051"/>
                  <a:pt x="237" y="1051"/>
                  <a:pt x="237" y="1051"/>
                </a:cubicBezTo>
                <a:cubicBezTo>
                  <a:pt x="101" y="915"/>
                  <a:pt x="101" y="915"/>
                  <a:pt x="101" y="915"/>
                </a:cubicBezTo>
                <a:cubicBezTo>
                  <a:pt x="176" y="841"/>
                  <a:pt x="176" y="841"/>
                  <a:pt x="176" y="841"/>
                </a:cubicBezTo>
                <a:cubicBezTo>
                  <a:pt x="142" y="790"/>
                  <a:pt x="118" y="733"/>
                  <a:pt x="106" y="672"/>
                </a:cubicBezTo>
                <a:cubicBezTo>
                  <a:pt x="0" y="672"/>
                  <a:pt x="0" y="672"/>
                  <a:pt x="0" y="672"/>
                </a:cubicBezTo>
                <a:cubicBezTo>
                  <a:pt x="0" y="480"/>
                  <a:pt x="0" y="480"/>
                  <a:pt x="0" y="480"/>
                </a:cubicBezTo>
                <a:cubicBezTo>
                  <a:pt x="106" y="480"/>
                  <a:pt x="106" y="480"/>
                  <a:pt x="106" y="480"/>
                </a:cubicBezTo>
                <a:cubicBezTo>
                  <a:pt x="118" y="419"/>
                  <a:pt x="142" y="362"/>
                  <a:pt x="176" y="311"/>
                </a:cubicBezTo>
                <a:cubicBezTo>
                  <a:pt x="101" y="237"/>
                  <a:pt x="101" y="237"/>
                  <a:pt x="101" y="237"/>
                </a:cubicBezTo>
                <a:cubicBezTo>
                  <a:pt x="237" y="101"/>
                  <a:pt x="237" y="101"/>
                  <a:pt x="237" y="101"/>
                </a:cubicBezTo>
                <a:cubicBezTo>
                  <a:pt x="311" y="176"/>
                  <a:pt x="311" y="176"/>
                  <a:pt x="311" y="176"/>
                </a:cubicBezTo>
                <a:cubicBezTo>
                  <a:pt x="362" y="142"/>
                  <a:pt x="419" y="118"/>
                  <a:pt x="480" y="106"/>
                </a:cubicBezTo>
                <a:cubicBezTo>
                  <a:pt x="480" y="0"/>
                  <a:pt x="480" y="0"/>
                  <a:pt x="480" y="0"/>
                </a:cubicBezTo>
                <a:cubicBezTo>
                  <a:pt x="672" y="0"/>
                  <a:pt x="672" y="0"/>
                  <a:pt x="672" y="0"/>
                </a:cubicBezTo>
                <a:cubicBezTo>
                  <a:pt x="672" y="106"/>
                  <a:pt x="672" y="106"/>
                  <a:pt x="672" y="106"/>
                </a:cubicBezTo>
                <a:cubicBezTo>
                  <a:pt x="733" y="118"/>
                  <a:pt x="790" y="142"/>
                  <a:pt x="841" y="176"/>
                </a:cubicBezTo>
                <a:cubicBezTo>
                  <a:pt x="915" y="101"/>
                  <a:pt x="915" y="101"/>
                  <a:pt x="915" y="101"/>
                </a:cubicBezTo>
                <a:cubicBezTo>
                  <a:pt x="1051" y="237"/>
                  <a:pt x="1051" y="237"/>
                  <a:pt x="1051" y="237"/>
                </a:cubicBezTo>
                <a:cubicBezTo>
                  <a:pt x="976" y="311"/>
                  <a:pt x="976" y="311"/>
                  <a:pt x="976" y="311"/>
                </a:cubicBezTo>
                <a:cubicBezTo>
                  <a:pt x="1010" y="362"/>
                  <a:pt x="1034" y="419"/>
                  <a:pt x="1046" y="480"/>
                </a:cubicBezTo>
                <a:cubicBezTo>
                  <a:pt x="1152" y="480"/>
                  <a:pt x="1152" y="480"/>
                  <a:pt x="1152" y="480"/>
                </a:cubicBezTo>
                <a:cubicBezTo>
                  <a:pt x="1152" y="672"/>
                  <a:pt x="1152" y="672"/>
                  <a:pt x="1152" y="672"/>
                </a:cubicBezTo>
                <a:lnTo>
                  <a:pt x="1046" y="672"/>
                </a:lnTo>
                <a:close/>
                <a:moveTo>
                  <a:pt x="576" y="864"/>
                </a:moveTo>
                <a:cubicBezTo>
                  <a:pt x="735" y="864"/>
                  <a:pt x="864" y="735"/>
                  <a:pt x="864" y="576"/>
                </a:cubicBezTo>
                <a:cubicBezTo>
                  <a:pt x="864" y="417"/>
                  <a:pt x="735" y="288"/>
                  <a:pt x="576" y="288"/>
                </a:cubicBezTo>
                <a:cubicBezTo>
                  <a:pt x="417" y="288"/>
                  <a:pt x="288" y="417"/>
                  <a:pt x="288" y="576"/>
                </a:cubicBezTo>
                <a:cubicBezTo>
                  <a:pt x="288" y="735"/>
                  <a:pt x="417" y="864"/>
                  <a:pt x="576" y="864"/>
                </a:cubicBezTo>
                <a:close/>
              </a:path>
            </a:pathLst>
          </a:custGeom>
          <a:solidFill>
            <a:schemeClr val="tx1"/>
          </a:solidFill>
          <a:ln>
            <a:noFill/>
          </a:ln>
        </p:spPr>
        <p:txBody>
          <a:bodyPr vert="horz" wrap="square" lIns="63500" tIns="31750" rIns="63500" bIns="3175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50" b="0" i="0" u="none" strike="noStrike" kern="1200" cap="none" spc="0" normalizeH="0" baseline="0" noProof="0">
              <a:ln>
                <a:noFill/>
              </a:ln>
              <a:solidFill>
                <a:srgbClr val="000000"/>
              </a:solidFill>
              <a:effectLst/>
              <a:uLnTx/>
              <a:uFillTx/>
              <a:latin typeface="Arial"/>
              <a:ea typeface="+mn-ea"/>
              <a:cs typeface="+mn-cs"/>
            </a:endParaRPr>
          </a:p>
        </p:txBody>
      </p:sp>
      <p:sp>
        <p:nvSpPr>
          <p:cNvPr id="116" name="Freeform: Shape 120">
            <a:extLst>
              <a:ext uri="{FF2B5EF4-FFF2-40B4-BE49-F238E27FC236}">
                <a16:creationId xmlns:a16="http://schemas.microsoft.com/office/drawing/2014/main" id="{B86C7F79-873C-49CF-ADCD-85BAD9E8FBF2}"/>
              </a:ext>
            </a:extLst>
          </p:cNvPr>
          <p:cNvSpPr>
            <a:spLocks noChangeAspect="1" noChangeArrowheads="1"/>
          </p:cNvSpPr>
          <p:nvPr/>
        </p:nvSpPr>
        <p:spPr bwMode="auto">
          <a:xfrm>
            <a:off x="3124492" y="5369999"/>
            <a:ext cx="247949" cy="335509"/>
          </a:xfrm>
          <a:custGeom>
            <a:avLst/>
            <a:gdLst>
              <a:gd name="connsiteX0" fmla="*/ 844550 w 1689100"/>
              <a:gd name="connsiteY0" fmla="*/ 0 h 2243138"/>
              <a:gd name="connsiteX1" fmla="*/ 1314450 w 1689100"/>
              <a:gd name="connsiteY1" fmla="*/ 469107 h 2243138"/>
              <a:gd name="connsiteX2" fmla="*/ 939252 w 1689100"/>
              <a:gd name="connsiteY2" fmla="*/ 928684 h 2243138"/>
              <a:gd name="connsiteX3" fmla="*/ 891903 w 1689100"/>
              <a:gd name="connsiteY3" fmla="*/ 933449 h 2243138"/>
              <a:gd name="connsiteX4" fmla="*/ 1014988 w 1689100"/>
              <a:gd name="connsiteY4" fmla="*/ 945822 h 2243138"/>
              <a:gd name="connsiteX5" fmla="*/ 1689100 w 1689100"/>
              <a:gd name="connsiteY5" fmla="*/ 1773692 h 2243138"/>
              <a:gd name="connsiteX6" fmla="*/ 1689100 w 1689100"/>
              <a:gd name="connsiteY6" fmla="*/ 2243138 h 2243138"/>
              <a:gd name="connsiteX7" fmla="*/ 0 w 1689100"/>
              <a:gd name="connsiteY7" fmla="*/ 2243138 h 2243138"/>
              <a:gd name="connsiteX8" fmla="*/ 0 w 1689100"/>
              <a:gd name="connsiteY8" fmla="*/ 1773692 h 2243138"/>
              <a:gd name="connsiteX9" fmla="*/ 674112 w 1689100"/>
              <a:gd name="connsiteY9" fmla="*/ 945822 h 2243138"/>
              <a:gd name="connsiteX10" fmla="*/ 797197 w 1689100"/>
              <a:gd name="connsiteY10" fmla="*/ 933449 h 2243138"/>
              <a:gd name="connsiteX11" fmla="*/ 749849 w 1689100"/>
              <a:gd name="connsiteY11" fmla="*/ 928684 h 2243138"/>
              <a:gd name="connsiteX12" fmla="*/ 374650 w 1689100"/>
              <a:gd name="connsiteY12" fmla="*/ 469107 h 2243138"/>
              <a:gd name="connsiteX13" fmla="*/ 844550 w 1689100"/>
              <a:gd name="connsiteY13" fmla="*/ 0 h 2243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89100" h="2243138">
                <a:moveTo>
                  <a:pt x="844550" y="0"/>
                </a:moveTo>
                <a:cubicBezTo>
                  <a:pt x="1104069" y="0"/>
                  <a:pt x="1314450" y="210026"/>
                  <a:pt x="1314450" y="469107"/>
                </a:cubicBezTo>
                <a:cubicBezTo>
                  <a:pt x="1314450" y="695803"/>
                  <a:pt x="1153377" y="884941"/>
                  <a:pt x="939252" y="928684"/>
                </a:cubicBezTo>
                <a:lnTo>
                  <a:pt x="891903" y="933449"/>
                </a:lnTo>
                <a:lnTo>
                  <a:pt x="1014988" y="945822"/>
                </a:lnTo>
                <a:cubicBezTo>
                  <a:pt x="1400222" y="1024472"/>
                  <a:pt x="1689100" y="1364637"/>
                  <a:pt x="1689100" y="1773692"/>
                </a:cubicBezTo>
                <a:lnTo>
                  <a:pt x="1689100" y="2243138"/>
                </a:lnTo>
                <a:cubicBezTo>
                  <a:pt x="0" y="2243138"/>
                  <a:pt x="0" y="2243138"/>
                  <a:pt x="0" y="2243138"/>
                </a:cubicBezTo>
                <a:cubicBezTo>
                  <a:pt x="0" y="1773692"/>
                  <a:pt x="0" y="1773692"/>
                  <a:pt x="0" y="1773692"/>
                </a:cubicBezTo>
                <a:cubicBezTo>
                  <a:pt x="0" y="1364637"/>
                  <a:pt x="288878" y="1024472"/>
                  <a:pt x="674112" y="945822"/>
                </a:cubicBezTo>
                <a:lnTo>
                  <a:pt x="797197" y="933449"/>
                </a:lnTo>
                <a:lnTo>
                  <a:pt x="749849" y="928684"/>
                </a:lnTo>
                <a:cubicBezTo>
                  <a:pt x="535723" y="884941"/>
                  <a:pt x="374650" y="695803"/>
                  <a:pt x="374650" y="469107"/>
                </a:cubicBezTo>
                <a:cubicBezTo>
                  <a:pt x="374650" y="210026"/>
                  <a:pt x="585031" y="0"/>
                  <a:pt x="844550" y="0"/>
                </a:cubicBezTo>
                <a:close/>
              </a:path>
            </a:pathLst>
          </a:custGeom>
          <a:solidFill>
            <a:schemeClr val="tx1"/>
          </a:solidFill>
          <a:ln>
            <a:noFill/>
          </a:ln>
        </p:spPr>
        <p:txBody>
          <a:bodyPr vert="horz" wrap="square" lIns="63500" tIns="31750" rIns="63500" bIns="3175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11" b="0" i="0" u="none" strike="noStrike" kern="1200" cap="none" spc="0" normalizeH="0" baseline="0" noProof="0">
              <a:ln>
                <a:noFill/>
              </a:ln>
              <a:solidFill>
                <a:srgbClr val="000000"/>
              </a:solidFill>
              <a:effectLst/>
              <a:uLnTx/>
              <a:uFillTx/>
              <a:latin typeface="Arial"/>
              <a:ea typeface="+mn-ea"/>
              <a:cs typeface="+mn-cs"/>
            </a:endParaRPr>
          </a:p>
        </p:txBody>
      </p:sp>
      <p:sp>
        <p:nvSpPr>
          <p:cNvPr id="117" name="Freeform 133">
            <a:extLst>
              <a:ext uri="{FF2B5EF4-FFF2-40B4-BE49-F238E27FC236}">
                <a16:creationId xmlns:a16="http://schemas.microsoft.com/office/drawing/2014/main" id="{9B0A34E1-CE75-4C17-81DB-E90307B146A6}"/>
              </a:ext>
            </a:extLst>
          </p:cNvPr>
          <p:cNvSpPr>
            <a:spLocks noChangeAspect="1" noEditPoints="1"/>
          </p:cNvSpPr>
          <p:nvPr/>
        </p:nvSpPr>
        <p:spPr bwMode="auto">
          <a:xfrm>
            <a:off x="5687439" y="4756064"/>
            <a:ext cx="450670" cy="459198"/>
          </a:xfrm>
          <a:custGeom>
            <a:avLst/>
            <a:gdLst>
              <a:gd name="T0" fmla="*/ 808 w 1144"/>
              <a:gd name="T1" fmla="*/ 904 h 1144"/>
              <a:gd name="T2" fmla="*/ 808 w 1144"/>
              <a:gd name="T3" fmla="*/ 712 h 1144"/>
              <a:gd name="T4" fmla="*/ 1144 w 1144"/>
              <a:gd name="T5" fmla="*/ 856 h 1144"/>
              <a:gd name="T6" fmla="*/ 1043 w 1144"/>
              <a:gd name="T7" fmla="*/ 760 h 1144"/>
              <a:gd name="T8" fmla="*/ 1080 w 1144"/>
              <a:gd name="T9" fmla="*/ 605 h 1144"/>
              <a:gd name="T10" fmla="*/ 940 w 1144"/>
              <a:gd name="T11" fmla="*/ 608 h 1144"/>
              <a:gd name="T12" fmla="*/ 856 w 1144"/>
              <a:gd name="T13" fmla="*/ 472 h 1144"/>
              <a:gd name="T14" fmla="*/ 760 w 1144"/>
              <a:gd name="T15" fmla="*/ 573 h 1144"/>
              <a:gd name="T16" fmla="*/ 605 w 1144"/>
              <a:gd name="T17" fmla="*/ 537 h 1144"/>
              <a:gd name="T18" fmla="*/ 608 w 1144"/>
              <a:gd name="T19" fmla="*/ 676 h 1144"/>
              <a:gd name="T20" fmla="*/ 472 w 1144"/>
              <a:gd name="T21" fmla="*/ 760 h 1144"/>
              <a:gd name="T22" fmla="*/ 573 w 1144"/>
              <a:gd name="T23" fmla="*/ 856 h 1144"/>
              <a:gd name="T24" fmla="*/ 537 w 1144"/>
              <a:gd name="T25" fmla="*/ 1012 h 1144"/>
              <a:gd name="T26" fmla="*/ 676 w 1144"/>
              <a:gd name="T27" fmla="*/ 1008 h 1144"/>
              <a:gd name="T28" fmla="*/ 760 w 1144"/>
              <a:gd name="T29" fmla="*/ 1144 h 1144"/>
              <a:gd name="T30" fmla="*/ 856 w 1144"/>
              <a:gd name="T31" fmla="*/ 1043 h 1144"/>
              <a:gd name="T32" fmla="*/ 1012 w 1144"/>
              <a:gd name="T33" fmla="*/ 1080 h 1144"/>
              <a:gd name="T34" fmla="*/ 1008 w 1144"/>
              <a:gd name="T35" fmla="*/ 940 h 1144"/>
              <a:gd name="T36" fmla="*/ 1144 w 1144"/>
              <a:gd name="T37" fmla="*/ 856 h 1144"/>
              <a:gd name="T38" fmla="*/ 657 w 1144"/>
              <a:gd name="T39" fmla="*/ 413 h 1144"/>
              <a:gd name="T40" fmla="*/ 527 w 1144"/>
              <a:gd name="T41" fmla="*/ 463 h 1144"/>
              <a:gd name="T42" fmla="*/ 501 w 1144"/>
              <a:gd name="T43" fmla="*/ 620 h 1144"/>
              <a:gd name="T44" fmla="*/ 374 w 1144"/>
              <a:gd name="T45" fmla="*/ 564 h 1144"/>
              <a:gd name="T46" fmla="*/ 283 w 1144"/>
              <a:gd name="T47" fmla="*/ 564 h 1144"/>
              <a:gd name="T48" fmla="*/ 156 w 1144"/>
              <a:gd name="T49" fmla="*/ 620 h 1144"/>
              <a:gd name="T50" fmla="*/ 130 w 1144"/>
              <a:gd name="T51" fmla="*/ 463 h 1144"/>
              <a:gd name="T52" fmla="*/ 0 w 1144"/>
              <a:gd name="T53" fmla="*/ 413 h 1144"/>
              <a:gd name="T54" fmla="*/ 89 w 1144"/>
              <a:gd name="T55" fmla="*/ 329 h 1144"/>
              <a:gd name="T56" fmla="*/ 0 w 1144"/>
              <a:gd name="T57" fmla="*/ 244 h 1144"/>
              <a:gd name="T58" fmla="*/ 130 w 1144"/>
              <a:gd name="T59" fmla="*/ 194 h 1144"/>
              <a:gd name="T60" fmla="*/ 156 w 1144"/>
              <a:gd name="T61" fmla="*/ 37 h 1144"/>
              <a:gd name="T62" fmla="*/ 283 w 1144"/>
              <a:gd name="T63" fmla="*/ 93 h 1144"/>
              <a:gd name="T64" fmla="*/ 374 w 1144"/>
              <a:gd name="T65" fmla="*/ 93 h 1144"/>
              <a:gd name="T66" fmla="*/ 501 w 1144"/>
              <a:gd name="T67" fmla="*/ 37 h 1144"/>
              <a:gd name="T68" fmla="*/ 527 w 1144"/>
              <a:gd name="T69" fmla="*/ 194 h 1144"/>
              <a:gd name="T70" fmla="*/ 657 w 1144"/>
              <a:gd name="T71" fmla="*/ 244 h 1144"/>
              <a:gd name="T72" fmla="*/ 568 w 1144"/>
              <a:gd name="T73" fmla="*/ 329 h 1144"/>
              <a:gd name="T74" fmla="*/ 329 w 1144"/>
              <a:gd name="T75" fmla="*/ 233 h 1144"/>
              <a:gd name="T76" fmla="*/ 329 w 1144"/>
              <a:gd name="T77" fmla="*/ 424 h 1144"/>
              <a:gd name="T78" fmla="*/ 329 w 1144"/>
              <a:gd name="T79" fmla="*/ 233 h 1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144" h="1144">
                <a:moveTo>
                  <a:pt x="904" y="808"/>
                </a:moveTo>
                <a:cubicBezTo>
                  <a:pt x="904" y="861"/>
                  <a:pt x="861" y="904"/>
                  <a:pt x="808" y="904"/>
                </a:cubicBezTo>
                <a:cubicBezTo>
                  <a:pt x="755" y="904"/>
                  <a:pt x="712" y="861"/>
                  <a:pt x="712" y="808"/>
                </a:cubicBezTo>
                <a:cubicBezTo>
                  <a:pt x="712" y="755"/>
                  <a:pt x="755" y="712"/>
                  <a:pt x="808" y="712"/>
                </a:cubicBezTo>
                <a:cubicBezTo>
                  <a:pt x="861" y="712"/>
                  <a:pt x="904" y="755"/>
                  <a:pt x="904" y="808"/>
                </a:cubicBezTo>
                <a:close/>
                <a:moveTo>
                  <a:pt x="1144" y="856"/>
                </a:moveTo>
                <a:cubicBezTo>
                  <a:pt x="1144" y="760"/>
                  <a:pt x="1144" y="760"/>
                  <a:pt x="1144" y="760"/>
                </a:cubicBezTo>
                <a:cubicBezTo>
                  <a:pt x="1043" y="760"/>
                  <a:pt x="1043" y="760"/>
                  <a:pt x="1043" y="760"/>
                </a:cubicBezTo>
                <a:cubicBezTo>
                  <a:pt x="1037" y="730"/>
                  <a:pt x="1025" y="701"/>
                  <a:pt x="1008" y="676"/>
                </a:cubicBezTo>
                <a:cubicBezTo>
                  <a:pt x="1080" y="605"/>
                  <a:pt x="1080" y="605"/>
                  <a:pt x="1080" y="605"/>
                </a:cubicBezTo>
                <a:cubicBezTo>
                  <a:pt x="1012" y="537"/>
                  <a:pt x="1012" y="537"/>
                  <a:pt x="1012" y="537"/>
                </a:cubicBezTo>
                <a:cubicBezTo>
                  <a:pt x="940" y="608"/>
                  <a:pt x="940" y="608"/>
                  <a:pt x="940" y="608"/>
                </a:cubicBezTo>
                <a:cubicBezTo>
                  <a:pt x="915" y="591"/>
                  <a:pt x="887" y="579"/>
                  <a:pt x="856" y="573"/>
                </a:cubicBezTo>
                <a:cubicBezTo>
                  <a:pt x="856" y="472"/>
                  <a:pt x="856" y="472"/>
                  <a:pt x="856" y="472"/>
                </a:cubicBezTo>
                <a:cubicBezTo>
                  <a:pt x="760" y="472"/>
                  <a:pt x="760" y="472"/>
                  <a:pt x="760" y="472"/>
                </a:cubicBezTo>
                <a:cubicBezTo>
                  <a:pt x="760" y="573"/>
                  <a:pt x="760" y="573"/>
                  <a:pt x="760" y="573"/>
                </a:cubicBezTo>
                <a:cubicBezTo>
                  <a:pt x="730" y="579"/>
                  <a:pt x="701" y="591"/>
                  <a:pt x="676" y="608"/>
                </a:cubicBezTo>
                <a:cubicBezTo>
                  <a:pt x="605" y="537"/>
                  <a:pt x="605" y="537"/>
                  <a:pt x="605" y="537"/>
                </a:cubicBezTo>
                <a:cubicBezTo>
                  <a:pt x="537" y="605"/>
                  <a:pt x="537" y="605"/>
                  <a:pt x="537" y="605"/>
                </a:cubicBezTo>
                <a:cubicBezTo>
                  <a:pt x="608" y="676"/>
                  <a:pt x="608" y="676"/>
                  <a:pt x="608" y="676"/>
                </a:cubicBezTo>
                <a:cubicBezTo>
                  <a:pt x="591" y="701"/>
                  <a:pt x="579" y="730"/>
                  <a:pt x="573" y="760"/>
                </a:cubicBezTo>
                <a:cubicBezTo>
                  <a:pt x="472" y="760"/>
                  <a:pt x="472" y="760"/>
                  <a:pt x="472" y="760"/>
                </a:cubicBezTo>
                <a:cubicBezTo>
                  <a:pt x="472" y="856"/>
                  <a:pt x="472" y="856"/>
                  <a:pt x="472" y="856"/>
                </a:cubicBezTo>
                <a:cubicBezTo>
                  <a:pt x="573" y="856"/>
                  <a:pt x="573" y="856"/>
                  <a:pt x="573" y="856"/>
                </a:cubicBezTo>
                <a:cubicBezTo>
                  <a:pt x="579" y="887"/>
                  <a:pt x="591" y="915"/>
                  <a:pt x="608" y="940"/>
                </a:cubicBezTo>
                <a:cubicBezTo>
                  <a:pt x="537" y="1012"/>
                  <a:pt x="537" y="1012"/>
                  <a:pt x="537" y="1012"/>
                </a:cubicBezTo>
                <a:cubicBezTo>
                  <a:pt x="605" y="1080"/>
                  <a:pt x="605" y="1080"/>
                  <a:pt x="605" y="1080"/>
                </a:cubicBezTo>
                <a:cubicBezTo>
                  <a:pt x="676" y="1008"/>
                  <a:pt x="676" y="1008"/>
                  <a:pt x="676" y="1008"/>
                </a:cubicBezTo>
                <a:cubicBezTo>
                  <a:pt x="701" y="1025"/>
                  <a:pt x="730" y="1037"/>
                  <a:pt x="760" y="1043"/>
                </a:cubicBezTo>
                <a:cubicBezTo>
                  <a:pt x="760" y="1144"/>
                  <a:pt x="760" y="1144"/>
                  <a:pt x="760" y="1144"/>
                </a:cubicBezTo>
                <a:cubicBezTo>
                  <a:pt x="856" y="1144"/>
                  <a:pt x="856" y="1144"/>
                  <a:pt x="856" y="1144"/>
                </a:cubicBezTo>
                <a:cubicBezTo>
                  <a:pt x="856" y="1043"/>
                  <a:pt x="856" y="1043"/>
                  <a:pt x="856" y="1043"/>
                </a:cubicBezTo>
                <a:cubicBezTo>
                  <a:pt x="887" y="1037"/>
                  <a:pt x="915" y="1025"/>
                  <a:pt x="940" y="1008"/>
                </a:cubicBezTo>
                <a:cubicBezTo>
                  <a:pt x="1012" y="1080"/>
                  <a:pt x="1012" y="1080"/>
                  <a:pt x="1012" y="1080"/>
                </a:cubicBezTo>
                <a:cubicBezTo>
                  <a:pt x="1080" y="1012"/>
                  <a:pt x="1080" y="1012"/>
                  <a:pt x="1080" y="1012"/>
                </a:cubicBezTo>
                <a:cubicBezTo>
                  <a:pt x="1008" y="940"/>
                  <a:pt x="1008" y="940"/>
                  <a:pt x="1008" y="940"/>
                </a:cubicBezTo>
                <a:cubicBezTo>
                  <a:pt x="1025" y="915"/>
                  <a:pt x="1037" y="887"/>
                  <a:pt x="1043" y="856"/>
                </a:cubicBezTo>
                <a:lnTo>
                  <a:pt x="1144" y="856"/>
                </a:lnTo>
                <a:close/>
                <a:moveTo>
                  <a:pt x="564" y="374"/>
                </a:moveTo>
                <a:cubicBezTo>
                  <a:pt x="657" y="413"/>
                  <a:pt x="657" y="413"/>
                  <a:pt x="657" y="413"/>
                </a:cubicBezTo>
                <a:cubicBezTo>
                  <a:pt x="620" y="501"/>
                  <a:pt x="620" y="501"/>
                  <a:pt x="620" y="501"/>
                </a:cubicBezTo>
                <a:cubicBezTo>
                  <a:pt x="527" y="463"/>
                  <a:pt x="527" y="463"/>
                  <a:pt x="527" y="463"/>
                </a:cubicBezTo>
                <a:cubicBezTo>
                  <a:pt x="510" y="488"/>
                  <a:pt x="488" y="510"/>
                  <a:pt x="463" y="527"/>
                </a:cubicBezTo>
                <a:cubicBezTo>
                  <a:pt x="501" y="620"/>
                  <a:pt x="501" y="620"/>
                  <a:pt x="501" y="620"/>
                </a:cubicBezTo>
                <a:cubicBezTo>
                  <a:pt x="413" y="657"/>
                  <a:pt x="413" y="657"/>
                  <a:pt x="413" y="657"/>
                </a:cubicBezTo>
                <a:cubicBezTo>
                  <a:pt x="374" y="564"/>
                  <a:pt x="374" y="564"/>
                  <a:pt x="374" y="564"/>
                </a:cubicBezTo>
                <a:cubicBezTo>
                  <a:pt x="359" y="567"/>
                  <a:pt x="344" y="568"/>
                  <a:pt x="329" y="568"/>
                </a:cubicBezTo>
                <a:cubicBezTo>
                  <a:pt x="313" y="568"/>
                  <a:pt x="298" y="567"/>
                  <a:pt x="283" y="564"/>
                </a:cubicBezTo>
                <a:cubicBezTo>
                  <a:pt x="244" y="657"/>
                  <a:pt x="244" y="657"/>
                  <a:pt x="244" y="657"/>
                </a:cubicBezTo>
                <a:cubicBezTo>
                  <a:pt x="156" y="620"/>
                  <a:pt x="156" y="620"/>
                  <a:pt x="156" y="620"/>
                </a:cubicBezTo>
                <a:cubicBezTo>
                  <a:pt x="194" y="527"/>
                  <a:pt x="194" y="527"/>
                  <a:pt x="194" y="527"/>
                </a:cubicBezTo>
                <a:cubicBezTo>
                  <a:pt x="169" y="510"/>
                  <a:pt x="147" y="488"/>
                  <a:pt x="130" y="463"/>
                </a:cubicBezTo>
                <a:cubicBezTo>
                  <a:pt x="37" y="501"/>
                  <a:pt x="37" y="501"/>
                  <a:pt x="37" y="501"/>
                </a:cubicBezTo>
                <a:cubicBezTo>
                  <a:pt x="0" y="413"/>
                  <a:pt x="0" y="413"/>
                  <a:pt x="0" y="413"/>
                </a:cubicBezTo>
                <a:cubicBezTo>
                  <a:pt x="93" y="374"/>
                  <a:pt x="93" y="374"/>
                  <a:pt x="93" y="374"/>
                </a:cubicBezTo>
                <a:cubicBezTo>
                  <a:pt x="90" y="359"/>
                  <a:pt x="89" y="344"/>
                  <a:pt x="89" y="329"/>
                </a:cubicBezTo>
                <a:cubicBezTo>
                  <a:pt x="89" y="313"/>
                  <a:pt x="90" y="298"/>
                  <a:pt x="93" y="283"/>
                </a:cubicBezTo>
                <a:cubicBezTo>
                  <a:pt x="0" y="244"/>
                  <a:pt x="0" y="244"/>
                  <a:pt x="0" y="244"/>
                </a:cubicBezTo>
                <a:cubicBezTo>
                  <a:pt x="37" y="156"/>
                  <a:pt x="37" y="156"/>
                  <a:pt x="37" y="156"/>
                </a:cubicBezTo>
                <a:cubicBezTo>
                  <a:pt x="130" y="194"/>
                  <a:pt x="130" y="194"/>
                  <a:pt x="130" y="194"/>
                </a:cubicBezTo>
                <a:cubicBezTo>
                  <a:pt x="147" y="169"/>
                  <a:pt x="169" y="147"/>
                  <a:pt x="194" y="130"/>
                </a:cubicBezTo>
                <a:cubicBezTo>
                  <a:pt x="156" y="37"/>
                  <a:pt x="156" y="37"/>
                  <a:pt x="156" y="37"/>
                </a:cubicBezTo>
                <a:cubicBezTo>
                  <a:pt x="244" y="0"/>
                  <a:pt x="244" y="0"/>
                  <a:pt x="244" y="0"/>
                </a:cubicBezTo>
                <a:cubicBezTo>
                  <a:pt x="283" y="93"/>
                  <a:pt x="283" y="93"/>
                  <a:pt x="283" y="93"/>
                </a:cubicBezTo>
                <a:cubicBezTo>
                  <a:pt x="298" y="90"/>
                  <a:pt x="313" y="89"/>
                  <a:pt x="329" y="89"/>
                </a:cubicBezTo>
                <a:cubicBezTo>
                  <a:pt x="344" y="89"/>
                  <a:pt x="359" y="90"/>
                  <a:pt x="374" y="93"/>
                </a:cubicBezTo>
                <a:cubicBezTo>
                  <a:pt x="413" y="0"/>
                  <a:pt x="413" y="0"/>
                  <a:pt x="413" y="0"/>
                </a:cubicBezTo>
                <a:cubicBezTo>
                  <a:pt x="501" y="37"/>
                  <a:pt x="501" y="37"/>
                  <a:pt x="501" y="37"/>
                </a:cubicBezTo>
                <a:cubicBezTo>
                  <a:pt x="463" y="130"/>
                  <a:pt x="463" y="130"/>
                  <a:pt x="463" y="130"/>
                </a:cubicBezTo>
                <a:cubicBezTo>
                  <a:pt x="488" y="147"/>
                  <a:pt x="510" y="169"/>
                  <a:pt x="527" y="194"/>
                </a:cubicBezTo>
                <a:cubicBezTo>
                  <a:pt x="620" y="156"/>
                  <a:pt x="620" y="156"/>
                  <a:pt x="620" y="156"/>
                </a:cubicBezTo>
                <a:cubicBezTo>
                  <a:pt x="657" y="244"/>
                  <a:pt x="657" y="244"/>
                  <a:pt x="657" y="244"/>
                </a:cubicBezTo>
                <a:cubicBezTo>
                  <a:pt x="564" y="283"/>
                  <a:pt x="564" y="283"/>
                  <a:pt x="564" y="283"/>
                </a:cubicBezTo>
                <a:cubicBezTo>
                  <a:pt x="567" y="298"/>
                  <a:pt x="568" y="313"/>
                  <a:pt x="568" y="329"/>
                </a:cubicBezTo>
                <a:cubicBezTo>
                  <a:pt x="568" y="344"/>
                  <a:pt x="567" y="359"/>
                  <a:pt x="564" y="374"/>
                </a:cubicBezTo>
                <a:close/>
                <a:moveTo>
                  <a:pt x="329" y="233"/>
                </a:moveTo>
                <a:cubicBezTo>
                  <a:pt x="276" y="233"/>
                  <a:pt x="233" y="276"/>
                  <a:pt x="233" y="329"/>
                </a:cubicBezTo>
                <a:cubicBezTo>
                  <a:pt x="233" y="382"/>
                  <a:pt x="276" y="424"/>
                  <a:pt x="329" y="424"/>
                </a:cubicBezTo>
                <a:cubicBezTo>
                  <a:pt x="382" y="424"/>
                  <a:pt x="424" y="382"/>
                  <a:pt x="424" y="329"/>
                </a:cubicBezTo>
                <a:cubicBezTo>
                  <a:pt x="424" y="276"/>
                  <a:pt x="382" y="233"/>
                  <a:pt x="329" y="233"/>
                </a:cubicBezTo>
                <a:close/>
              </a:path>
            </a:pathLst>
          </a:custGeom>
          <a:solidFill>
            <a:schemeClr val="tx1"/>
          </a:solidFill>
          <a:ln>
            <a:noFill/>
          </a:ln>
        </p:spPr>
        <p:txBody>
          <a:bodyPr vert="horz" wrap="square" lIns="63500" tIns="31750" rIns="63500" bIns="3175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50" b="0" i="0" u="none" strike="noStrike" kern="1200" cap="none" spc="0" normalizeH="0" baseline="0" noProof="0">
              <a:ln>
                <a:noFill/>
              </a:ln>
              <a:solidFill>
                <a:srgbClr val="000000"/>
              </a:solidFill>
              <a:effectLst/>
              <a:uLnTx/>
              <a:uFillTx/>
              <a:latin typeface="Arial"/>
              <a:ea typeface="+mn-ea"/>
              <a:cs typeface="+mn-cs"/>
            </a:endParaRPr>
          </a:p>
        </p:txBody>
      </p:sp>
      <p:pic>
        <p:nvPicPr>
          <p:cNvPr id="118" name="Graphic 117">
            <a:extLst>
              <a:ext uri="{FF2B5EF4-FFF2-40B4-BE49-F238E27FC236}">
                <a16:creationId xmlns:a16="http://schemas.microsoft.com/office/drawing/2014/main" id="{C62053DD-4D94-40B2-8DCF-BC48323C69B8}"/>
              </a:ext>
            </a:extLst>
          </p:cNvPr>
          <p:cNvPicPr>
            <a:picLocks noChangeAspect="1"/>
          </p:cNvPicPr>
          <p:nvPr/>
        </p:nvPicPr>
        <p:blipFill>
          <a:blip r:embed="rId11" cstate="email">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5946789" y="2110690"/>
            <a:ext cx="460273" cy="560442"/>
          </a:xfrm>
          <a:prstGeom prst="rect">
            <a:avLst/>
          </a:prstGeom>
        </p:spPr>
      </p:pic>
      <p:pic>
        <p:nvPicPr>
          <p:cNvPr id="119" name="Graphic 118">
            <a:extLst>
              <a:ext uri="{FF2B5EF4-FFF2-40B4-BE49-F238E27FC236}">
                <a16:creationId xmlns:a16="http://schemas.microsoft.com/office/drawing/2014/main" id="{CB1F6F66-34F9-4332-8332-450E3D94FD97}"/>
              </a:ext>
            </a:extLst>
          </p:cNvPr>
          <p:cNvPicPr>
            <a:picLocks noChangeAspect="1"/>
          </p:cNvPicPr>
          <p:nvPr/>
        </p:nvPicPr>
        <p:blipFill>
          <a:blip r:embed="rId13" cstate="email">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4172090" y="4484869"/>
            <a:ext cx="395783" cy="481918"/>
          </a:xfrm>
          <a:prstGeom prst="rect">
            <a:avLst/>
          </a:prstGeom>
        </p:spPr>
      </p:pic>
      <p:grpSp>
        <p:nvGrpSpPr>
          <p:cNvPr id="6" name="Group 5">
            <a:extLst>
              <a:ext uri="{FF2B5EF4-FFF2-40B4-BE49-F238E27FC236}">
                <a16:creationId xmlns:a16="http://schemas.microsoft.com/office/drawing/2014/main" id="{3D7A1CF6-E105-4B0D-8138-6F2DBF2DE3E5}"/>
              </a:ext>
            </a:extLst>
          </p:cNvPr>
          <p:cNvGrpSpPr/>
          <p:nvPr/>
        </p:nvGrpSpPr>
        <p:grpSpPr>
          <a:xfrm>
            <a:off x="8113467" y="1804464"/>
            <a:ext cx="3637254" cy="1801569"/>
            <a:chOff x="14437621" y="1952915"/>
            <a:chExt cx="4364705" cy="2161885"/>
          </a:xfrm>
          <a:solidFill>
            <a:schemeClr val="bg1"/>
          </a:solidFill>
        </p:grpSpPr>
        <p:sp>
          <p:nvSpPr>
            <p:cNvPr id="4" name="Rectangle 3">
              <a:extLst>
                <a:ext uri="{FF2B5EF4-FFF2-40B4-BE49-F238E27FC236}">
                  <a16:creationId xmlns:a16="http://schemas.microsoft.com/office/drawing/2014/main" id="{FD48FDF4-7040-4D64-B581-55C7CB908E49}"/>
                </a:ext>
              </a:extLst>
            </p:cNvPr>
            <p:cNvSpPr/>
            <p:nvPr/>
          </p:nvSpPr>
          <p:spPr>
            <a:xfrm>
              <a:off x="14437621" y="1952915"/>
              <a:ext cx="4364705" cy="498226"/>
            </a:xfrm>
            <a:prstGeom prst="rect">
              <a:avLst/>
            </a:prstGeom>
            <a:grpFill/>
            <a:ln>
              <a:noFill/>
            </a:ln>
          </p:spPr>
          <p:style>
            <a:lnRef idx="0">
              <a:schemeClr val="accent1"/>
            </a:lnRef>
            <a:fillRef idx="1">
              <a:schemeClr val="accent1"/>
            </a:fillRef>
            <a:effectRef idx="0">
              <a:schemeClr val="accent1"/>
            </a:effectRef>
            <a:fontRef idx="minor">
              <a:schemeClr val="lt1"/>
            </a:fontRef>
          </p:style>
          <p:txBody>
            <a:bodyPr rtlCol="0" anchor="ctr"/>
            <a:lstStyle/>
            <a:p>
              <a:pPr marL="370402" marR="0" lvl="0" indent="0" algn="l" defTabSz="914400" rtl="0" eaLnBrk="1" fontAlgn="auto" latinLnBrk="0" hangingPunct="1">
                <a:lnSpc>
                  <a:spcPct val="100000"/>
                </a:lnSpc>
                <a:spcBef>
                  <a:spcPts val="417"/>
                </a:spcBef>
                <a:spcAft>
                  <a:spcPts val="0"/>
                </a:spcAft>
                <a:buClrTx/>
                <a:buSzTx/>
                <a:buFontTx/>
                <a:buNone/>
                <a:tabLst/>
                <a:defRPr/>
              </a:pPr>
              <a:r>
                <a:rPr kumimoji="0" lang="en-GB" sz="1167" b="0" i="0" u="none" strike="noStrike" kern="1200" cap="none" spc="0" normalizeH="0" baseline="0" noProof="0">
                  <a:ln>
                    <a:noFill/>
                  </a:ln>
                  <a:solidFill>
                    <a:srgbClr val="000000"/>
                  </a:solidFill>
                  <a:effectLst/>
                  <a:uLnTx/>
                  <a:uFillTx/>
                  <a:latin typeface="Arial"/>
                  <a:ea typeface="+mn-ea"/>
                  <a:cs typeface="+mn-cs"/>
                </a:rPr>
                <a:t>Combined Dev/Ops team responsible for in scope apps (incl. Future app/ enhancements)</a:t>
              </a:r>
            </a:p>
          </p:txBody>
        </p:sp>
        <p:sp>
          <p:nvSpPr>
            <p:cNvPr id="121" name="Rectangle 120">
              <a:extLst>
                <a:ext uri="{FF2B5EF4-FFF2-40B4-BE49-F238E27FC236}">
                  <a16:creationId xmlns:a16="http://schemas.microsoft.com/office/drawing/2014/main" id="{2CA9866D-F53E-45B5-802E-7940738D4D45}"/>
                </a:ext>
              </a:extLst>
            </p:cNvPr>
            <p:cNvSpPr/>
            <p:nvPr/>
          </p:nvSpPr>
          <p:spPr>
            <a:xfrm>
              <a:off x="14437621" y="2507468"/>
              <a:ext cx="4364705" cy="498226"/>
            </a:xfrm>
            <a:prstGeom prst="rect">
              <a:avLst/>
            </a:prstGeom>
            <a:grpFill/>
            <a:ln>
              <a:noFill/>
            </a:ln>
          </p:spPr>
          <p:style>
            <a:lnRef idx="0">
              <a:schemeClr val="accent1"/>
            </a:lnRef>
            <a:fillRef idx="1">
              <a:schemeClr val="accent1"/>
            </a:fillRef>
            <a:effectRef idx="0">
              <a:schemeClr val="accent1"/>
            </a:effectRef>
            <a:fontRef idx="minor">
              <a:schemeClr val="lt1"/>
            </a:fontRef>
          </p:style>
          <p:txBody>
            <a:bodyPr rtlCol="0" anchor="ctr"/>
            <a:lstStyle/>
            <a:p>
              <a:pPr marL="370402" marR="0" lvl="0" indent="0" algn="l" defTabSz="914400" rtl="0" eaLnBrk="1" fontAlgn="auto" latinLnBrk="0" hangingPunct="1">
                <a:lnSpc>
                  <a:spcPct val="100000"/>
                </a:lnSpc>
                <a:spcBef>
                  <a:spcPts val="417"/>
                </a:spcBef>
                <a:spcAft>
                  <a:spcPts val="0"/>
                </a:spcAft>
                <a:buClrTx/>
                <a:buSzTx/>
                <a:buFontTx/>
                <a:buNone/>
                <a:tabLst/>
                <a:defRPr/>
              </a:pPr>
              <a:r>
                <a:rPr kumimoji="0" lang="en-GB" sz="1167" b="0" i="0" u="none" strike="noStrike" kern="1200" cap="none" spc="0" normalizeH="0" baseline="0" noProof="0">
                  <a:ln>
                    <a:noFill/>
                  </a:ln>
                  <a:solidFill>
                    <a:srgbClr val="000000"/>
                  </a:solidFill>
                  <a:effectLst/>
                  <a:uLnTx/>
                  <a:uFillTx/>
                  <a:latin typeface="Arial"/>
                  <a:ea typeface="+mn-ea"/>
                  <a:cs typeface="+mn-cs"/>
                </a:rPr>
                <a:t>Close collaboration with Customer product owner</a:t>
              </a:r>
            </a:p>
          </p:txBody>
        </p:sp>
        <p:sp>
          <p:nvSpPr>
            <p:cNvPr id="122" name="Rectangle 121">
              <a:extLst>
                <a:ext uri="{FF2B5EF4-FFF2-40B4-BE49-F238E27FC236}">
                  <a16:creationId xmlns:a16="http://schemas.microsoft.com/office/drawing/2014/main" id="{47DCB0C7-0CF1-473C-8E18-16E7BDFF7BDD}"/>
                </a:ext>
              </a:extLst>
            </p:cNvPr>
            <p:cNvSpPr/>
            <p:nvPr/>
          </p:nvSpPr>
          <p:spPr>
            <a:xfrm>
              <a:off x="14437621" y="3062020"/>
              <a:ext cx="4364705" cy="498226"/>
            </a:xfrm>
            <a:prstGeom prst="rect">
              <a:avLst/>
            </a:prstGeom>
            <a:grpFill/>
            <a:ln>
              <a:noFill/>
            </a:ln>
          </p:spPr>
          <p:style>
            <a:lnRef idx="0">
              <a:schemeClr val="accent1"/>
            </a:lnRef>
            <a:fillRef idx="1">
              <a:schemeClr val="accent1"/>
            </a:fillRef>
            <a:effectRef idx="0">
              <a:schemeClr val="accent1"/>
            </a:effectRef>
            <a:fontRef idx="minor">
              <a:schemeClr val="lt1"/>
            </a:fontRef>
          </p:style>
          <p:txBody>
            <a:bodyPr rtlCol="0" anchor="ctr"/>
            <a:lstStyle/>
            <a:p>
              <a:pPr marL="370402" marR="0" lvl="0" indent="0" algn="l" defTabSz="914400" rtl="0" eaLnBrk="1" fontAlgn="auto" latinLnBrk="0" hangingPunct="1">
                <a:lnSpc>
                  <a:spcPct val="100000"/>
                </a:lnSpc>
                <a:spcBef>
                  <a:spcPts val="417"/>
                </a:spcBef>
                <a:spcAft>
                  <a:spcPts val="0"/>
                </a:spcAft>
                <a:buClrTx/>
                <a:buSzTx/>
                <a:buFontTx/>
                <a:buNone/>
                <a:tabLst/>
                <a:defRPr/>
              </a:pPr>
              <a:r>
                <a:rPr kumimoji="0" lang="en-GB" sz="1167" b="0" i="0" u="none" strike="noStrike" kern="1200" cap="none" spc="0" normalizeH="0" baseline="0" noProof="0">
                  <a:ln>
                    <a:noFill/>
                  </a:ln>
                  <a:solidFill>
                    <a:srgbClr val="000000"/>
                  </a:solidFill>
                  <a:effectLst/>
                  <a:uLnTx/>
                  <a:uFillTx/>
                  <a:latin typeface="Arial"/>
                  <a:ea typeface="+mn-ea"/>
                  <a:cs typeface="+mn-cs"/>
                </a:rPr>
                <a:t>Includes testing &amp; development capability</a:t>
              </a:r>
            </a:p>
          </p:txBody>
        </p:sp>
        <p:sp>
          <p:nvSpPr>
            <p:cNvPr id="123" name="Rectangle 122">
              <a:extLst>
                <a:ext uri="{FF2B5EF4-FFF2-40B4-BE49-F238E27FC236}">
                  <a16:creationId xmlns:a16="http://schemas.microsoft.com/office/drawing/2014/main" id="{7CFDFE54-7A8D-4615-99B2-3FB65BD3162D}"/>
                </a:ext>
              </a:extLst>
            </p:cNvPr>
            <p:cNvSpPr/>
            <p:nvPr/>
          </p:nvSpPr>
          <p:spPr>
            <a:xfrm>
              <a:off x="14437621" y="3616574"/>
              <a:ext cx="4364705" cy="498226"/>
            </a:xfrm>
            <a:prstGeom prst="rect">
              <a:avLst/>
            </a:prstGeom>
            <a:grpFill/>
            <a:ln>
              <a:noFill/>
            </a:ln>
          </p:spPr>
          <p:style>
            <a:lnRef idx="0">
              <a:schemeClr val="accent1"/>
            </a:lnRef>
            <a:fillRef idx="1">
              <a:schemeClr val="accent1"/>
            </a:fillRef>
            <a:effectRef idx="0">
              <a:schemeClr val="accent1"/>
            </a:effectRef>
            <a:fontRef idx="minor">
              <a:schemeClr val="lt1"/>
            </a:fontRef>
          </p:style>
          <p:txBody>
            <a:bodyPr rtlCol="0" anchor="ctr"/>
            <a:lstStyle/>
            <a:p>
              <a:pPr marL="370402" marR="0" lvl="0" indent="0" algn="l" defTabSz="914400" rtl="0" eaLnBrk="1" fontAlgn="auto" latinLnBrk="0" hangingPunct="1">
                <a:lnSpc>
                  <a:spcPct val="100000"/>
                </a:lnSpc>
                <a:spcBef>
                  <a:spcPts val="417"/>
                </a:spcBef>
                <a:spcAft>
                  <a:spcPts val="0"/>
                </a:spcAft>
                <a:buClrTx/>
                <a:buSzTx/>
                <a:buFontTx/>
                <a:buNone/>
                <a:tabLst/>
                <a:defRPr/>
              </a:pPr>
              <a:r>
                <a:rPr kumimoji="0" lang="en-GB" sz="1167" b="0" i="0" u="none" strike="noStrike" kern="1200" cap="none" spc="0" normalizeH="0" baseline="0" noProof="0">
                  <a:ln>
                    <a:noFill/>
                  </a:ln>
                  <a:solidFill>
                    <a:srgbClr val="000000"/>
                  </a:solidFill>
                  <a:effectLst/>
                  <a:uLnTx/>
                  <a:uFillTx/>
                  <a:latin typeface="Arial"/>
                  <a:ea typeface="+mn-ea"/>
                  <a:cs typeface="+mn-cs"/>
                </a:rPr>
                <a:t>Where there are multiple Pods they collaborate across Scrum of Scrums</a:t>
              </a:r>
            </a:p>
          </p:txBody>
        </p:sp>
      </p:grpSp>
      <p:grpSp>
        <p:nvGrpSpPr>
          <p:cNvPr id="124" name="Group 123">
            <a:extLst>
              <a:ext uri="{FF2B5EF4-FFF2-40B4-BE49-F238E27FC236}">
                <a16:creationId xmlns:a16="http://schemas.microsoft.com/office/drawing/2014/main" id="{55FD1929-FA12-4BD2-AA26-9BD69BB92B65}"/>
              </a:ext>
            </a:extLst>
          </p:cNvPr>
          <p:cNvGrpSpPr/>
          <p:nvPr/>
        </p:nvGrpSpPr>
        <p:grpSpPr>
          <a:xfrm>
            <a:off x="8113467" y="4526221"/>
            <a:ext cx="3637254" cy="1487965"/>
            <a:chOff x="14437621" y="1952915"/>
            <a:chExt cx="4364705" cy="1607331"/>
          </a:xfrm>
          <a:solidFill>
            <a:schemeClr val="bg1"/>
          </a:solidFill>
        </p:grpSpPr>
        <p:sp>
          <p:nvSpPr>
            <p:cNvPr id="125" name="Rectangle 124">
              <a:extLst>
                <a:ext uri="{FF2B5EF4-FFF2-40B4-BE49-F238E27FC236}">
                  <a16:creationId xmlns:a16="http://schemas.microsoft.com/office/drawing/2014/main" id="{72A67F54-EAC8-4633-B256-76793E5A5A0E}"/>
                </a:ext>
              </a:extLst>
            </p:cNvPr>
            <p:cNvSpPr/>
            <p:nvPr/>
          </p:nvSpPr>
          <p:spPr>
            <a:xfrm>
              <a:off x="14437621" y="1952915"/>
              <a:ext cx="4364705" cy="498226"/>
            </a:xfrm>
            <a:prstGeom prst="rect">
              <a:avLst/>
            </a:prstGeom>
            <a:grpFill/>
            <a:ln>
              <a:noFill/>
            </a:ln>
          </p:spPr>
          <p:style>
            <a:lnRef idx="0">
              <a:schemeClr val="accent1"/>
            </a:lnRef>
            <a:fillRef idx="1">
              <a:schemeClr val="accent1"/>
            </a:fillRef>
            <a:effectRef idx="0">
              <a:schemeClr val="accent1"/>
            </a:effectRef>
            <a:fontRef idx="minor">
              <a:schemeClr val="lt1"/>
            </a:fontRef>
          </p:style>
          <p:txBody>
            <a:bodyPr rtlCol="0" anchor="ctr"/>
            <a:lstStyle/>
            <a:p>
              <a:pPr marL="370402" marR="0" lvl="0" indent="0" algn="l" defTabSz="914400" rtl="0" eaLnBrk="1" fontAlgn="auto" latinLnBrk="0" hangingPunct="1">
                <a:lnSpc>
                  <a:spcPct val="100000"/>
                </a:lnSpc>
                <a:spcBef>
                  <a:spcPts val="417"/>
                </a:spcBef>
                <a:spcAft>
                  <a:spcPts val="0"/>
                </a:spcAft>
                <a:buClrTx/>
                <a:buSzTx/>
                <a:buFontTx/>
                <a:buNone/>
                <a:tabLst/>
                <a:defRPr/>
              </a:pPr>
              <a:r>
                <a:rPr kumimoji="0" lang="en-GB" sz="1167" b="0" i="0" u="none" strike="noStrike" kern="1200" cap="none" spc="0" normalizeH="0" baseline="0" noProof="0">
                  <a:ln>
                    <a:noFill/>
                  </a:ln>
                  <a:solidFill>
                    <a:srgbClr val="000000"/>
                  </a:solidFill>
                  <a:effectLst/>
                  <a:uLnTx/>
                  <a:uFillTx/>
                  <a:latin typeface="Arial"/>
                  <a:ea typeface="+mn-ea"/>
                  <a:cs typeface="+mn-cs"/>
                </a:rPr>
                <a:t>Combined Dev/Ops team responsible for in scope apps</a:t>
              </a:r>
            </a:p>
          </p:txBody>
        </p:sp>
        <p:sp>
          <p:nvSpPr>
            <p:cNvPr id="126" name="Rectangle 125">
              <a:extLst>
                <a:ext uri="{FF2B5EF4-FFF2-40B4-BE49-F238E27FC236}">
                  <a16:creationId xmlns:a16="http://schemas.microsoft.com/office/drawing/2014/main" id="{15F077A7-0316-44C9-A7A1-ACD6123FF62B}"/>
                </a:ext>
              </a:extLst>
            </p:cNvPr>
            <p:cNvSpPr/>
            <p:nvPr/>
          </p:nvSpPr>
          <p:spPr>
            <a:xfrm>
              <a:off x="14437621" y="2507468"/>
              <a:ext cx="4364705" cy="498226"/>
            </a:xfrm>
            <a:prstGeom prst="rect">
              <a:avLst/>
            </a:prstGeom>
            <a:grpFill/>
            <a:ln>
              <a:noFill/>
            </a:ln>
          </p:spPr>
          <p:style>
            <a:lnRef idx="0">
              <a:schemeClr val="accent1"/>
            </a:lnRef>
            <a:fillRef idx="1">
              <a:schemeClr val="accent1"/>
            </a:fillRef>
            <a:effectRef idx="0">
              <a:schemeClr val="accent1"/>
            </a:effectRef>
            <a:fontRef idx="minor">
              <a:schemeClr val="lt1"/>
            </a:fontRef>
          </p:style>
          <p:txBody>
            <a:bodyPr rtlCol="0" anchor="ctr"/>
            <a:lstStyle/>
            <a:p>
              <a:pPr marL="370402" marR="0" lvl="0" indent="0" algn="l" defTabSz="914400" rtl="0" eaLnBrk="1" fontAlgn="auto" latinLnBrk="0" hangingPunct="1">
                <a:lnSpc>
                  <a:spcPct val="100000"/>
                </a:lnSpc>
                <a:spcBef>
                  <a:spcPts val="417"/>
                </a:spcBef>
                <a:spcAft>
                  <a:spcPts val="0"/>
                </a:spcAft>
                <a:buClrTx/>
                <a:buSzTx/>
                <a:buFontTx/>
                <a:buNone/>
                <a:tabLst/>
                <a:defRPr/>
              </a:pPr>
              <a:r>
                <a:rPr kumimoji="0" lang="en-GB" sz="1167" b="0" i="0" u="none" strike="noStrike" kern="1200" cap="none" spc="0" normalizeH="0" baseline="0" noProof="0">
                  <a:ln>
                    <a:noFill/>
                  </a:ln>
                  <a:solidFill>
                    <a:srgbClr val="000000"/>
                  </a:solidFill>
                  <a:effectLst/>
                  <a:uLnTx/>
                  <a:uFillTx/>
                  <a:latin typeface="Arial"/>
                  <a:ea typeface="+mn-ea"/>
                  <a:cs typeface="+mn-cs"/>
                </a:rPr>
                <a:t>High priority operations activities may be delivered outside sprint cycle</a:t>
              </a:r>
            </a:p>
          </p:txBody>
        </p:sp>
        <p:sp>
          <p:nvSpPr>
            <p:cNvPr id="127" name="Rectangle 126">
              <a:extLst>
                <a:ext uri="{FF2B5EF4-FFF2-40B4-BE49-F238E27FC236}">
                  <a16:creationId xmlns:a16="http://schemas.microsoft.com/office/drawing/2014/main" id="{F25751F1-9815-433D-B32D-CF13552C8109}"/>
                </a:ext>
              </a:extLst>
            </p:cNvPr>
            <p:cNvSpPr/>
            <p:nvPr/>
          </p:nvSpPr>
          <p:spPr>
            <a:xfrm>
              <a:off x="14437621" y="3062020"/>
              <a:ext cx="4364705" cy="498226"/>
            </a:xfrm>
            <a:prstGeom prst="rect">
              <a:avLst/>
            </a:prstGeom>
            <a:grpFill/>
            <a:ln>
              <a:noFill/>
            </a:ln>
          </p:spPr>
          <p:style>
            <a:lnRef idx="0">
              <a:schemeClr val="accent1"/>
            </a:lnRef>
            <a:fillRef idx="1">
              <a:schemeClr val="accent1"/>
            </a:fillRef>
            <a:effectRef idx="0">
              <a:schemeClr val="accent1"/>
            </a:effectRef>
            <a:fontRef idx="minor">
              <a:schemeClr val="lt1"/>
            </a:fontRef>
          </p:style>
          <p:txBody>
            <a:bodyPr rtlCol="0" anchor="ctr"/>
            <a:lstStyle/>
            <a:p>
              <a:pPr marL="370402" marR="0" lvl="0" indent="0" algn="l" defTabSz="914400" rtl="0" eaLnBrk="1" fontAlgn="auto" latinLnBrk="0" hangingPunct="1">
                <a:lnSpc>
                  <a:spcPct val="100000"/>
                </a:lnSpc>
                <a:spcBef>
                  <a:spcPts val="417"/>
                </a:spcBef>
                <a:spcAft>
                  <a:spcPts val="0"/>
                </a:spcAft>
                <a:buClrTx/>
                <a:buSzTx/>
                <a:buFontTx/>
                <a:buNone/>
                <a:tabLst/>
                <a:defRPr/>
              </a:pPr>
              <a:r>
                <a:rPr kumimoji="0" lang="en-GB" sz="1167" b="0" i="0" u="none" strike="noStrike" kern="1200" cap="none" spc="0" normalizeH="0" baseline="0" noProof="0">
                  <a:ln>
                    <a:noFill/>
                  </a:ln>
                  <a:solidFill>
                    <a:srgbClr val="000000"/>
                  </a:solidFill>
                  <a:effectLst/>
                  <a:uLnTx/>
                  <a:uFillTx/>
                  <a:latin typeface="Arial"/>
                  <a:ea typeface="+mn-ea"/>
                  <a:cs typeface="+mn-cs"/>
                </a:rPr>
                <a:t>Automation delivered where possible inside the sprint cycle on a regular cadence</a:t>
              </a:r>
            </a:p>
          </p:txBody>
        </p:sp>
      </p:grpSp>
      <p:sp>
        <p:nvSpPr>
          <p:cNvPr id="129" name="Freeform 5">
            <a:extLst>
              <a:ext uri="{FF2B5EF4-FFF2-40B4-BE49-F238E27FC236}">
                <a16:creationId xmlns:a16="http://schemas.microsoft.com/office/drawing/2014/main" id="{81475704-DA1F-4D0C-81EF-92ADB3F5BD36}"/>
              </a:ext>
            </a:extLst>
          </p:cNvPr>
          <p:cNvSpPr>
            <a:spLocks/>
          </p:cNvSpPr>
          <p:nvPr/>
        </p:nvSpPr>
        <p:spPr bwMode="auto">
          <a:xfrm>
            <a:off x="8173631" y="1892548"/>
            <a:ext cx="332369" cy="247236"/>
          </a:xfrm>
          <a:custGeom>
            <a:avLst/>
            <a:gdLst>
              <a:gd name="T0" fmla="*/ 503 w 570"/>
              <a:gd name="T1" fmla="*/ 0 h 424"/>
              <a:gd name="T2" fmla="*/ 214 w 570"/>
              <a:gd name="T3" fmla="*/ 289 h 424"/>
              <a:gd name="T4" fmla="*/ 67 w 570"/>
              <a:gd name="T5" fmla="*/ 143 h 424"/>
              <a:gd name="T6" fmla="*/ 0 w 570"/>
              <a:gd name="T7" fmla="*/ 210 h 424"/>
              <a:gd name="T8" fmla="*/ 146 w 570"/>
              <a:gd name="T9" fmla="*/ 356 h 424"/>
              <a:gd name="T10" fmla="*/ 146 w 570"/>
              <a:gd name="T11" fmla="*/ 356 h 424"/>
              <a:gd name="T12" fmla="*/ 214 w 570"/>
              <a:gd name="T13" fmla="*/ 424 h 424"/>
              <a:gd name="T14" fmla="*/ 214 w 570"/>
              <a:gd name="T15" fmla="*/ 424 h 424"/>
              <a:gd name="T16" fmla="*/ 281 w 570"/>
              <a:gd name="T17" fmla="*/ 356 h 424"/>
              <a:gd name="T18" fmla="*/ 570 w 570"/>
              <a:gd name="T19" fmla="*/ 67 h 424"/>
              <a:gd name="T20" fmla="*/ 503 w 570"/>
              <a:gd name="T21" fmla="*/ 0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70" h="424">
                <a:moveTo>
                  <a:pt x="503" y="0"/>
                </a:moveTo>
                <a:lnTo>
                  <a:pt x="214" y="289"/>
                </a:lnTo>
                <a:lnTo>
                  <a:pt x="67" y="143"/>
                </a:lnTo>
                <a:lnTo>
                  <a:pt x="0" y="210"/>
                </a:lnTo>
                <a:lnTo>
                  <a:pt x="146" y="356"/>
                </a:lnTo>
                <a:lnTo>
                  <a:pt x="146" y="356"/>
                </a:lnTo>
                <a:lnTo>
                  <a:pt x="214" y="424"/>
                </a:lnTo>
                <a:lnTo>
                  <a:pt x="214" y="424"/>
                </a:lnTo>
                <a:lnTo>
                  <a:pt x="281" y="356"/>
                </a:lnTo>
                <a:lnTo>
                  <a:pt x="570" y="67"/>
                </a:lnTo>
                <a:lnTo>
                  <a:pt x="503" y="0"/>
                </a:lnTo>
                <a:close/>
              </a:path>
            </a:pathLst>
          </a:custGeom>
          <a:solidFill>
            <a:schemeClr val="accent1"/>
          </a:solidFill>
          <a:ln>
            <a:noFill/>
          </a:ln>
        </p:spPr>
        <p:txBody>
          <a:bodyPr vert="horz" wrap="square" lIns="76200" tIns="38100" rIns="76200" bIns="381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000000"/>
              </a:solidFill>
              <a:effectLst/>
              <a:uLnTx/>
              <a:uFillTx/>
              <a:latin typeface="Arial"/>
              <a:ea typeface="+mn-ea"/>
              <a:cs typeface="+mn-cs"/>
            </a:endParaRPr>
          </a:p>
        </p:txBody>
      </p:sp>
      <p:sp>
        <p:nvSpPr>
          <p:cNvPr id="130" name="Freeform 5">
            <a:extLst>
              <a:ext uri="{FF2B5EF4-FFF2-40B4-BE49-F238E27FC236}">
                <a16:creationId xmlns:a16="http://schemas.microsoft.com/office/drawing/2014/main" id="{AC20C98B-E698-4E0A-90AC-B04239BC9C0D}"/>
              </a:ext>
            </a:extLst>
          </p:cNvPr>
          <p:cNvSpPr>
            <a:spLocks/>
          </p:cNvSpPr>
          <p:nvPr/>
        </p:nvSpPr>
        <p:spPr bwMode="auto">
          <a:xfrm>
            <a:off x="8173631" y="2344165"/>
            <a:ext cx="332369" cy="247236"/>
          </a:xfrm>
          <a:custGeom>
            <a:avLst/>
            <a:gdLst>
              <a:gd name="T0" fmla="*/ 503 w 570"/>
              <a:gd name="T1" fmla="*/ 0 h 424"/>
              <a:gd name="T2" fmla="*/ 214 w 570"/>
              <a:gd name="T3" fmla="*/ 289 h 424"/>
              <a:gd name="T4" fmla="*/ 67 w 570"/>
              <a:gd name="T5" fmla="*/ 143 h 424"/>
              <a:gd name="T6" fmla="*/ 0 w 570"/>
              <a:gd name="T7" fmla="*/ 210 h 424"/>
              <a:gd name="T8" fmla="*/ 146 w 570"/>
              <a:gd name="T9" fmla="*/ 356 h 424"/>
              <a:gd name="T10" fmla="*/ 146 w 570"/>
              <a:gd name="T11" fmla="*/ 356 h 424"/>
              <a:gd name="T12" fmla="*/ 214 w 570"/>
              <a:gd name="T13" fmla="*/ 424 h 424"/>
              <a:gd name="T14" fmla="*/ 214 w 570"/>
              <a:gd name="T15" fmla="*/ 424 h 424"/>
              <a:gd name="T16" fmla="*/ 281 w 570"/>
              <a:gd name="T17" fmla="*/ 356 h 424"/>
              <a:gd name="T18" fmla="*/ 570 w 570"/>
              <a:gd name="T19" fmla="*/ 67 h 424"/>
              <a:gd name="T20" fmla="*/ 503 w 570"/>
              <a:gd name="T21" fmla="*/ 0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70" h="424">
                <a:moveTo>
                  <a:pt x="503" y="0"/>
                </a:moveTo>
                <a:lnTo>
                  <a:pt x="214" y="289"/>
                </a:lnTo>
                <a:lnTo>
                  <a:pt x="67" y="143"/>
                </a:lnTo>
                <a:lnTo>
                  <a:pt x="0" y="210"/>
                </a:lnTo>
                <a:lnTo>
                  <a:pt x="146" y="356"/>
                </a:lnTo>
                <a:lnTo>
                  <a:pt x="146" y="356"/>
                </a:lnTo>
                <a:lnTo>
                  <a:pt x="214" y="424"/>
                </a:lnTo>
                <a:lnTo>
                  <a:pt x="214" y="424"/>
                </a:lnTo>
                <a:lnTo>
                  <a:pt x="281" y="356"/>
                </a:lnTo>
                <a:lnTo>
                  <a:pt x="570" y="67"/>
                </a:lnTo>
                <a:lnTo>
                  <a:pt x="503" y="0"/>
                </a:lnTo>
                <a:close/>
              </a:path>
            </a:pathLst>
          </a:custGeom>
          <a:solidFill>
            <a:schemeClr val="accent1"/>
          </a:solidFill>
          <a:ln>
            <a:noFill/>
          </a:ln>
        </p:spPr>
        <p:txBody>
          <a:bodyPr vert="horz" wrap="square" lIns="76200" tIns="38100" rIns="76200" bIns="381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000000"/>
              </a:solidFill>
              <a:effectLst/>
              <a:uLnTx/>
              <a:uFillTx/>
              <a:latin typeface="Arial"/>
              <a:ea typeface="+mn-ea"/>
              <a:cs typeface="+mn-cs"/>
            </a:endParaRPr>
          </a:p>
        </p:txBody>
      </p:sp>
      <p:sp>
        <p:nvSpPr>
          <p:cNvPr id="131" name="Freeform 5">
            <a:extLst>
              <a:ext uri="{FF2B5EF4-FFF2-40B4-BE49-F238E27FC236}">
                <a16:creationId xmlns:a16="http://schemas.microsoft.com/office/drawing/2014/main" id="{ADB0C27F-96AB-475F-9B38-C3DCE0F8A834}"/>
              </a:ext>
            </a:extLst>
          </p:cNvPr>
          <p:cNvSpPr>
            <a:spLocks/>
          </p:cNvSpPr>
          <p:nvPr/>
        </p:nvSpPr>
        <p:spPr bwMode="auto">
          <a:xfrm>
            <a:off x="8173630" y="2816305"/>
            <a:ext cx="332369" cy="247236"/>
          </a:xfrm>
          <a:custGeom>
            <a:avLst/>
            <a:gdLst>
              <a:gd name="T0" fmla="*/ 503 w 570"/>
              <a:gd name="T1" fmla="*/ 0 h 424"/>
              <a:gd name="T2" fmla="*/ 214 w 570"/>
              <a:gd name="T3" fmla="*/ 289 h 424"/>
              <a:gd name="T4" fmla="*/ 67 w 570"/>
              <a:gd name="T5" fmla="*/ 143 h 424"/>
              <a:gd name="T6" fmla="*/ 0 w 570"/>
              <a:gd name="T7" fmla="*/ 210 h 424"/>
              <a:gd name="T8" fmla="*/ 146 w 570"/>
              <a:gd name="T9" fmla="*/ 356 h 424"/>
              <a:gd name="T10" fmla="*/ 146 w 570"/>
              <a:gd name="T11" fmla="*/ 356 h 424"/>
              <a:gd name="T12" fmla="*/ 214 w 570"/>
              <a:gd name="T13" fmla="*/ 424 h 424"/>
              <a:gd name="T14" fmla="*/ 214 w 570"/>
              <a:gd name="T15" fmla="*/ 424 h 424"/>
              <a:gd name="T16" fmla="*/ 281 w 570"/>
              <a:gd name="T17" fmla="*/ 356 h 424"/>
              <a:gd name="T18" fmla="*/ 570 w 570"/>
              <a:gd name="T19" fmla="*/ 67 h 424"/>
              <a:gd name="T20" fmla="*/ 503 w 570"/>
              <a:gd name="T21" fmla="*/ 0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70" h="424">
                <a:moveTo>
                  <a:pt x="503" y="0"/>
                </a:moveTo>
                <a:lnTo>
                  <a:pt x="214" y="289"/>
                </a:lnTo>
                <a:lnTo>
                  <a:pt x="67" y="143"/>
                </a:lnTo>
                <a:lnTo>
                  <a:pt x="0" y="210"/>
                </a:lnTo>
                <a:lnTo>
                  <a:pt x="146" y="356"/>
                </a:lnTo>
                <a:lnTo>
                  <a:pt x="146" y="356"/>
                </a:lnTo>
                <a:lnTo>
                  <a:pt x="214" y="424"/>
                </a:lnTo>
                <a:lnTo>
                  <a:pt x="214" y="424"/>
                </a:lnTo>
                <a:lnTo>
                  <a:pt x="281" y="356"/>
                </a:lnTo>
                <a:lnTo>
                  <a:pt x="570" y="67"/>
                </a:lnTo>
                <a:lnTo>
                  <a:pt x="503" y="0"/>
                </a:lnTo>
                <a:close/>
              </a:path>
            </a:pathLst>
          </a:custGeom>
          <a:solidFill>
            <a:schemeClr val="accent1"/>
          </a:solidFill>
          <a:ln>
            <a:noFill/>
          </a:ln>
        </p:spPr>
        <p:txBody>
          <a:bodyPr vert="horz" wrap="square" lIns="76200" tIns="38100" rIns="76200" bIns="381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000000"/>
              </a:solidFill>
              <a:effectLst/>
              <a:uLnTx/>
              <a:uFillTx/>
              <a:latin typeface="Arial"/>
              <a:ea typeface="+mn-ea"/>
              <a:cs typeface="+mn-cs"/>
            </a:endParaRPr>
          </a:p>
        </p:txBody>
      </p:sp>
      <p:sp>
        <p:nvSpPr>
          <p:cNvPr id="132" name="Freeform 5">
            <a:extLst>
              <a:ext uri="{FF2B5EF4-FFF2-40B4-BE49-F238E27FC236}">
                <a16:creationId xmlns:a16="http://schemas.microsoft.com/office/drawing/2014/main" id="{AC2BD193-0D2D-40D2-8642-F73D2B709746}"/>
              </a:ext>
            </a:extLst>
          </p:cNvPr>
          <p:cNvSpPr>
            <a:spLocks/>
          </p:cNvSpPr>
          <p:nvPr/>
        </p:nvSpPr>
        <p:spPr bwMode="auto">
          <a:xfrm>
            <a:off x="8155806" y="3277441"/>
            <a:ext cx="332369" cy="247236"/>
          </a:xfrm>
          <a:custGeom>
            <a:avLst/>
            <a:gdLst>
              <a:gd name="T0" fmla="*/ 503 w 570"/>
              <a:gd name="T1" fmla="*/ 0 h 424"/>
              <a:gd name="T2" fmla="*/ 214 w 570"/>
              <a:gd name="T3" fmla="*/ 289 h 424"/>
              <a:gd name="T4" fmla="*/ 67 w 570"/>
              <a:gd name="T5" fmla="*/ 143 h 424"/>
              <a:gd name="T6" fmla="*/ 0 w 570"/>
              <a:gd name="T7" fmla="*/ 210 h 424"/>
              <a:gd name="T8" fmla="*/ 146 w 570"/>
              <a:gd name="T9" fmla="*/ 356 h 424"/>
              <a:gd name="T10" fmla="*/ 146 w 570"/>
              <a:gd name="T11" fmla="*/ 356 h 424"/>
              <a:gd name="T12" fmla="*/ 214 w 570"/>
              <a:gd name="T13" fmla="*/ 424 h 424"/>
              <a:gd name="T14" fmla="*/ 214 w 570"/>
              <a:gd name="T15" fmla="*/ 424 h 424"/>
              <a:gd name="T16" fmla="*/ 281 w 570"/>
              <a:gd name="T17" fmla="*/ 356 h 424"/>
              <a:gd name="T18" fmla="*/ 570 w 570"/>
              <a:gd name="T19" fmla="*/ 67 h 424"/>
              <a:gd name="T20" fmla="*/ 503 w 570"/>
              <a:gd name="T21" fmla="*/ 0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70" h="424">
                <a:moveTo>
                  <a:pt x="503" y="0"/>
                </a:moveTo>
                <a:lnTo>
                  <a:pt x="214" y="289"/>
                </a:lnTo>
                <a:lnTo>
                  <a:pt x="67" y="143"/>
                </a:lnTo>
                <a:lnTo>
                  <a:pt x="0" y="210"/>
                </a:lnTo>
                <a:lnTo>
                  <a:pt x="146" y="356"/>
                </a:lnTo>
                <a:lnTo>
                  <a:pt x="146" y="356"/>
                </a:lnTo>
                <a:lnTo>
                  <a:pt x="214" y="424"/>
                </a:lnTo>
                <a:lnTo>
                  <a:pt x="214" y="424"/>
                </a:lnTo>
                <a:lnTo>
                  <a:pt x="281" y="356"/>
                </a:lnTo>
                <a:lnTo>
                  <a:pt x="570" y="67"/>
                </a:lnTo>
                <a:lnTo>
                  <a:pt x="503" y="0"/>
                </a:lnTo>
                <a:close/>
              </a:path>
            </a:pathLst>
          </a:custGeom>
          <a:solidFill>
            <a:schemeClr val="accent1"/>
          </a:solidFill>
          <a:ln>
            <a:noFill/>
          </a:ln>
        </p:spPr>
        <p:txBody>
          <a:bodyPr vert="horz" wrap="square" lIns="76200" tIns="38100" rIns="76200" bIns="381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000000"/>
              </a:solidFill>
              <a:effectLst/>
              <a:uLnTx/>
              <a:uFillTx/>
              <a:latin typeface="Arial"/>
              <a:ea typeface="+mn-ea"/>
              <a:cs typeface="+mn-cs"/>
            </a:endParaRPr>
          </a:p>
        </p:txBody>
      </p:sp>
      <p:sp>
        <p:nvSpPr>
          <p:cNvPr id="133" name="Freeform 5">
            <a:extLst>
              <a:ext uri="{FF2B5EF4-FFF2-40B4-BE49-F238E27FC236}">
                <a16:creationId xmlns:a16="http://schemas.microsoft.com/office/drawing/2014/main" id="{B7B8DC6F-63B5-4BFA-AA32-F3FDEF8CD2A4}"/>
              </a:ext>
            </a:extLst>
          </p:cNvPr>
          <p:cNvSpPr>
            <a:spLocks/>
          </p:cNvSpPr>
          <p:nvPr/>
        </p:nvSpPr>
        <p:spPr bwMode="auto">
          <a:xfrm>
            <a:off x="8155805" y="4633213"/>
            <a:ext cx="332369" cy="247236"/>
          </a:xfrm>
          <a:custGeom>
            <a:avLst/>
            <a:gdLst>
              <a:gd name="T0" fmla="*/ 503 w 570"/>
              <a:gd name="T1" fmla="*/ 0 h 424"/>
              <a:gd name="T2" fmla="*/ 214 w 570"/>
              <a:gd name="T3" fmla="*/ 289 h 424"/>
              <a:gd name="T4" fmla="*/ 67 w 570"/>
              <a:gd name="T5" fmla="*/ 143 h 424"/>
              <a:gd name="T6" fmla="*/ 0 w 570"/>
              <a:gd name="T7" fmla="*/ 210 h 424"/>
              <a:gd name="T8" fmla="*/ 146 w 570"/>
              <a:gd name="T9" fmla="*/ 356 h 424"/>
              <a:gd name="T10" fmla="*/ 146 w 570"/>
              <a:gd name="T11" fmla="*/ 356 h 424"/>
              <a:gd name="T12" fmla="*/ 214 w 570"/>
              <a:gd name="T13" fmla="*/ 424 h 424"/>
              <a:gd name="T14" fmla="*/ 214 w 570"/>
              <a:gd name="T15" fmla="*/ 424 h 424"/>
              <a:gd name="T16" fmla="*/ 281 w 570"/>
              <a:gd name="T17" fmla="*/ 356 h 424"/>
              <a:gd name="T18" fmla="*/ 570 w 570"/>
              <a:gd name="T19" fmla="*/ 67 h 424"/>
              <a:gd name="T20" fmla="*/ 503 w 570"/>
              <a:gd name="T21" fmla="*/ 0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70" h="424">
                <a:moveTo>
                  <a:pt x="503" y="0"/>
                </a:moveTo>
                <a:lnTo>
                  <a:pt x="214" y="289"/>
                </a:lnTo>
                <a:lnTo>
                  <a:pt x="67" y="143"/>
                </a:lnTo>
                <a:lnTo>
                  <a:pt x="0" y="210"/>
                </a:lnTo>
                <a:lnTo>
                  <a:pt x="146" y="356"/>
                </a:lnTo>
                <a:lnTo>
                  <a:pt x="146" y="356"/>
                </a:lnTo>
                <a:lnTo>
                  <a:pt x="214" y="424"/>
                </a:lnTo>
                <a:lnTo>
                  <a:pt x="214" y="424"/>
                </a:lnTo>
                <a:lnTo>
                  <a:pt x="281" y="356"/>
                </a:lnTo>
                <a:lnTo>
                  <a:pt x="570" y="67"/>
                </a:lnTo>
                <a:lnTo>
                  <a:pt x="503" y="0"/>
                </a:lnTo>
                <a:close/>
              </a:path>
            </a:pathLst>
          </a:custGeom>
          <a:solidFill>
            <a:schemeClr val="accent1"/>
          </a:solidFill>
          <a:ln>
            <a:noFill/>
          </a:ln>
        </p:spPr>
        <p:txBody>
          <a:bodyPr vert="horz" wrap="square" lIns="76200" tIns="38100" rIns="76200" bIns="381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000000"/>
              </a:solidFill>
              <a:effectLst/>
              <a:uLnTx/>
              <a:uFillTx/>
              <a:latin typeface="Arial"/>
              <a:ea typeface="+mn-ea"/>
              <a:cs typeface="+mn-cs"/>
            </a:endParaRPr>
          </a:p>
        </p:txBody>
      </p:sp>
      <p:sp>
        <p:nvSpPr>
          <p:cNvPr id="134" name="Freeform 5">
            <a:extLst>
              <a:ext uri="{FF2B5EF4-FFF2-40B4-BE49-F238E27FC236}">
                <a16:creationId xmlns:a16="http://schemas.microsoft.com/office/drawing/2014/main" id="{614E6221-4847-46C8-984C-377387DE88BC}"/>
              </a:ext>
            </a:extLst>
          </p:cNvPr>
          <p:cNvSpPr>
            <a:spLocks/>
          </p:cNvSpPr>
          <p:nvPr/>
        </p:nvSpPr>
        <p:spPr bwMode="auto">
          <a:xfrm>
            <a:off x="8155804" y="5146582"/>
            <a:ext cx="332369" cy="247236"/>
          </a:xfrm>
          <a:custGeom>
            <a:avLst/>
            <a:gdLst>
              <a:gd name="T0" fmla="*/ 503 w 570"/>
              <a:gd name="T1" fmla="*/ 0 h 424"/>
              <a:gd name="T2" fmla="*/ 214 w 570"/>
              <a:gd name="T3" fmla="*/ 289 h 424"/>
              <a:gd name="T4" fmla="*/ 67 w 570"/>
              <a:gd name="T5" fmla="*/ 143 h 424"/>
              <a:gd name="T6" fmla="*/ 0 w 570"/>
              <a:gd name="T7" fmla="*/ 210 h 424"/>
              <a:gd name="T8" fmla="*/ 146 w 570"/>
              <a:gd name="T9" fmla="*/ 356 h 424"/>
              <a:gd name="T10" fmla="*/ 146 w 570"/>
              <a:gd name="T11" fmla="*/ 356 h 424"/>
              <a:gd name="T12" fmla="*/ 214 w 570"/>
              <a:gd name="T13" fmla="*/ 424 h 424"/>
              <a:gd name="T14" fmla="*/ 214 w 570"/>
              <a:gd name="T15" fmla="*/ 424 h 424"/>
              <a:gd name="T16" fmla="*/ 281 w 570"/>
              <a:gd name="T17" fmla="*/ 356 h 424"/>
              <a:gd name="T18" fmla="*/ 570 w 570"/>
              <a:gd name="T19" fmla="*/ 67 h 424"/>
              <a:gd name="T20" fmla="*/ 503 w 570"/>
              <a:gd name="T21" fmla="*/ 0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70" h="424">
                <a:moveTo>
                  <a:pt x="503" y="0"/>
                </a:moveTo>
                <a:lnTo>
                  <a:pt x="214" y="289"/>
                </a:lnTo>
                <a:lnTo>
                  <a:pt x="67" y="143"/>
                </a:lnTo>
                <a:lnTo>
                  <a:pt x="0" y="210"/>
                </a:lnTo>
                <a:lnTo>
                  <a:pt x="146" y="356"/>
                </a:lnTo>
                <a:lnTo>
                  <a:pt x="146" y="356"/>
                </a:lnTo>
                <a:lnTo>
                  <a:pt x="214" y="424"/>
                </a:lnTo>
                <a:lnTo>
                  <a:pt x="214" y="424"/>
                </a:lnTo>
                <a:lnTo>
                  <a:pt x="281" y="356"/>
                </a:lnTo>
                <a:lnTo>
                  <a:pt x="570" y="67"/>
                </a:lnTo>
                <a:lnTo>
                  <a:pt x="503" y="0"/>
                </a:lnTo>
                <a:close/>
              </a:path>
            </a:pathLst>
          </a:custGeom>
          <a:solidFill>
            <a:schemeClr val="accent1"/>
          </a:solidFill>
          <a:ln>
            <a:noFill/>
          </a:ln>
        </p:spPr>
        <p:txBody>
          <a:bodyPr vert="horz" wrap="square" lIns="76200" tIns="38100" rIns="76200" bIns="381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000000"/>
              </a:solidFill>
              <a:effectLst/>
              <a:uLnTx/>
              <a:uFillTx/>
              <a:latin typeface="Arial"/>
              <a:ea typeface="+mn-ea"/>
              <a:cs typeface="+mn-cs"/>
            </a:endParaRPr>
          </a:p>
        </p:txBody>
      </p:sp>
      <p:sp>
        <p:nvSpPr>
          <p:cNvPr id="135" name="Freeform 5">
            <a:extLst>
              <a:ext uri="{FF2B5EF4-FFF2-40B4-BE49-F238E27FC236}">
                <a16:creationId xmlns:a16="http://schemas.microsoft.com/office/drawing/2014/main" id="{C6FAA06D-C119-471A-A32D-F76ECAE1F998}"/>
              </a:ext>
            </a:extLst>
          </p:cNvPr>
          <p:cNvSpPr>
            <a:spLocks/>
          </p:cNvSpPr>
          <p:nvPr/>
        </p:nvSpPr>
        <p:spPr bwMode="auto">
          <a:xfrm>
            <a:off x="8155804" y="5659950"/>
            <a:ext cx="332369" cy="247236"/>
          </a:xfrm>
          <a:custGeom>
            <a:avLst/>
            <a:gdLst>
              <a:gd name="T0" fmla="*/ 503 w 570"/>
              <a:gd name="T1" fmla="*/ 0 h 424"/>
              <a:gd name="T2" fmla="*/ 214 w 570"/>
              <a:gd name="T3" fmla="*/ 289 h 424"/>
              <a:gd name="T4" fmla="*/ 67 w 570"/>
              <a:gd name="T5" fmla="*/ 143 h 424"/>
              <a:gd name="T6" fmla="*/ 0 w 570"/>
              <a:gd name="T7" fmla="*/ 210 h 424"/>
              <a:gd name="T8" fmla="*/ 146 w 570"/>
              <a:gd name="T9" fmla="*/ 356 h 424"/>
              <a:gd name="T10" fmla="*/ 146 w 570"/>
              <a:gd name="T11" fmla="*/ 356 h 424"/>
              <a:gd name="T12" fmla="*/ 214 w 570"/>
              <a:gd name="T13" fmla="*/ 424 h 424"/>
              <a:gd name="T14" fmla="*/ 214 w 570"/>
              <a:gd name="T15" fmla="*/ 424 h 424"/>
              <a:gd name="T16" fmla="*/ 281 w 570"/>
              <a:gd name="T17" fmla="*/ 356 h 424"/>
              <a:gd name="T18" fmla="*/ 570 w 570"/>
              <a:gd name="T19" fmla="*/ 67 h 424"/>
              <a:gd name="T20" fmla="*/ 503 w 570"/>
              <a:gd name="T21" fmla="*/ 0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70" h="424">
                <a:moveTo>
                  <a:pt x="503" y="0"/>
                </a:moveTo>
                <a:lnTo>
                  <a:pt x="214" y="289"/>
                </a:lnTo>
                <a:lnTo>
                  <a:pt x="67" y="143"/>
                </a:lnTo>
                <a:lnTo>
                  <a:pt x="0" y="210"/>
                </a:lnTo>
                <a:lnTo>
                  <a:pt x="146" y="356"/>
                </a:lnTo>
                <a:lnTo>
                  <a:pt x="146" y="356"/>
                </a:lnTo>
                <a:lnTo>
                  <a:pt x="214" y="424"/>
                </a:lnTo>
                <a:lnTo>
                  <a:pt x="214" y="424"/>
                </a:lnTo>
                <a:lnTo>
                  <a:pt x="281" y="356"/>
                </a:lnTo>
                <a:lnTo>
                  <a:pt x="570" y="67"/>
                </a:lnTo>
                <a:lnTo>
                  <a:pt x="503" y="0"/>
                </a:lnTo>
                <a:close/>
              </a:path>
            </a:pathLst>
          </a:custGeom>
          <a:solidFill>
            <a:schemeClr val="accent1"/>
          </a:solidFill>
          <a:ln>
            <a:noFill/>
          </a:ln>
        </p:spPr>
        <p:txBody>
          <a:bodyPr vert="horz" wrap="square" lIns="76200" tIns="38100" rIns="76200" bIns="381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000000"/>
              </a:solidFill>
              <a:effectLst/>
              <a:uLnTx/>
              <a:uFillTx/>
              <a:latin typeface="Arial"/>
              <a:ea typeface="+mn-ea"/>
              <a:cs typeface="+mn-cs"/>
            </a:endParaRPr>
          </a:p>
        </p:txBody>
      </p:sp>
      <p:pic>
        <p:nvPicPr>
          <p:cNvPr id="7" name="Picture 6" descr="Icon&#10;&#10;Description automatically generated">
            <a:extLst>
              <a:ext uri="{FF2B5EF4-FFF2-40B4-BE49-F238E27FC236}">
                <a16:creationId xmlns:a16="http://schemas.microsoft.com/office/drawing/2014/main" id="{A9958B8B-B66D-49EE-B90B-C906FBDB3272}"/>
              </a:ext>
            </a:extLst>
          </p:cNvPr>
          <p:cNvPicPr>
            <a:picLocks noChangeAspect="1"/>
          </p:cNvPicPr>
          <p:nvPr/>
        </p:nvPicPr>
        <p:blipFill rotWithShape="1">
          <a:blip r:embed="rId15">
            <a:extLst>
              <a:ext uri="{28A0092B-C50C-407E-A947-70E740481C1C}">
                <a14:useLocalDpi xmlns:a14="http://schemas.microsoft.com/office/drawing/2010/main" val="0"/>
              </a:ext>
              <a:ext uri="{837473B0-CC2E-450A-ABE3-18F120FF3D39}">
                <a1611:picAttrSrcUrl xmlns:a1611="http://schemas.microsoft.com/office/drawing/2016/11/main" r:id="rId16"/>
              </a:ext>
            </a:extLst>
          </a:blip>
          <a:srcRect b="21091"/>
          <a:stretch/>
        </p:blipFill>
        <p:spPr>
          <a:xfrm>
            <a:off x="5775431" y="3476171"/>
            <a:ext cx="2382846" cy="750349"/>
          </a:xfrm>
          <a:prstGeom prst="rect">
            <a:avLst/>
          </a:prstGeom>
        </p:spPr>
      </p:pic>
    </p:spTree>
    <p:extLst>
      <p:ext uri="{BB962C8B-B14F-4D97-AF65-F5344CB8AC3E}">
        <p14:creationId xmlns:p14="http://schemas.microsoft.com/office/powerpoint/2010/main" val="16564405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5330DC-6839-4CD9-964D-EF7F71DEB50E}"/>
              </a:ext>
            </a:extLst>
          </p:cNvPr>
          <p:cNvSpPr>
            <a:spLocks noGrp="1"/>
          </p:cNvSpPr>
          <p:nvPr>
            <p:ph type="title"/>
          </p:nvPr>
        </p:nvSpPr>
        <p:spPr/>
        <p:txBody>
          <a:bodyPr/>
          <a:lstStyle/>
          <a:p>
            <a:r>
              <a:rPr lang="en-IN"/>
              <a:t>Team Composition</a:t>
            </a:r>
          </a:p>
        </p:txBody>
      </p:sp>
      <p:pic>
        <p:nvPicPr>
          <p:cNvPr id="5" name="Picture 4">
            <a:extLst>
              <a:ext uri="{FF2B5EF4-FFF2-40B4-BE49-F238E27FC236}">
                <a16:creationId xmlns:a16="http://schemas.microsoft.com/office/drawing/2014/main" id="{4484FFAF-50CA-4DC0-8179-B84625106AF2}"/>
              </a:ext>
            </a:extLst>
          </p:cNvPr>
          <p:cNvPicPr>
            <a:picLocks noChangeAspect="1"/>
          </p:cNvPicPr>
          <p:nvPr/>
        </p:nvPicPr>
        <p:blipFill>
          <a:blip r:embed="rId2"/>
          <a:stretch>
            <a:fillRect/>
          </a:stretch>
        </p:blipFill>
        <p:spPr>
          <a:xfrm>
            <a:off x="1178726" y="1323842"/>
            <a:ext cx="6522236" cy="4438650"/>
          </a:xfrm>
          <a:prstGeom prst="rect">
            <a:avLst/>
          </a:prstGeom>
          <a:ln>
            <a:solidFill>
              <a:schemeClr val="tx1"/>
            </a:solidFill>
          </a:ln>
        </p:spPr>
      </p:pic>
      <p:sp>
        <p:nvSpPr>
          <p:cNvPr id="6" name="Rectangle 5">
            <a:extLst>
              <a:ext uri="{FF2B5EF4-FFF2-40B4-BE49-F238E27FC236}">
                <a16:creationId xmlns:a16="http://schemas.microsoft.com/office/drawing/2014/main" id="{B381396D-15CE-470F-B2CA-09C239CF2AC2}"/>
              </a:ext>
            </a:extLst>
          </p:cNvPr>
          <p:cNvSpPr/>
          <p:nvPr/>
        </p:nvSpPr>
        <p:spPr>
          <a:xfrm>
            <a:off x="8048625" y="1323842"/>
            <a:ext cx="3762375" cy="1866900"/>
          </a:xfrm>
          <a:prstGeom prst="rect">
            <a:avLst/>
          </a:prstGeom>
          <a:solidFill>
            <a:schemeClr val="accent1">
              <a:lumMod val="20000"/>
              <a:lumOff val="80000"/>
            </a:schemeClr>
          </a:solidFill>
          <a:ln>
            <a:noFill/>
          </a:ln>
        </p:spPr>
        <p:style>
          <a:lnRef idx="0">
            <a:schemeClr val="accent1"/>
          </a:lnRef>
          <a:fillRef idx="1">
            <a:schemeClr val="accent1"/>
          </a:fillRef>
          <a:effectRef idx="0">
            <a:schemeClr val="accent1"/>
          </a:effectRef>
          <a:fontRef idx="minor">
            <a:schemeClr val="lt1"/>
          </a:fontRef>
        </p:style>
        <p:txBody>
          <a:bodyPr rtlCol="0" anchor="ctr"/>
          <a:lstStyle/>
          <a:p>
            <a:r>
              <a:rPr lang="en-IN" sz="1400" b="1">
                <a:solidFill>
                  <a:schemeClr val="tx1"/>
                </a:solidFill>
              </a:rPr>
              <a:t>DevOps Team </a:t>
            </a:r>
          </a:p>
          <a:p>
            <a:pPr marL="285750" indent="-285750">
              <a:buFont typeface="Arial" panose="020B0604020202020204" pitchFamily="34" charset="0"/>
              <a:buChar char="•"/>
            </a:pPr>
            <a:r>
              <a:rPr lang="en-IN" sz="1400">
                <a:solidFill>
                  <a:schemeClr val="tx1"/>
                </a:solidFill>
              </a:rPr>
              <a:t>App Maintenance : 32 </a:t>
            </a:r>
          </a:p>
          <a:p>
            <a:pPr marL="285750" indent="-285750">
              <a:buFont typeface="Arial" panose="020B0604020202020204" pitchFamily="34" charset="0"/>
              <a:buChar char="•"/>
            </a:pPr>
            <a:endParaRPr lang="en-IN" sz="1400">
              <a:solidFill>
                <a:schemeClr val="tx1"/>
              </a:solidFill>
            </a:endParaRPr>
          </a:p>
          <a:p>
            <a:pPr marL="285750" indent="-285750">
              <a:buFont typeface="Arial" panose="020B0604020202020204" pitchFamily="34" charset="0"/>
              <a:buChar char="•"/>
            </a:pPr>
            <a:r>
              <a:rPr lang="en-IN" sz="1400">
                <a:solidFill>
                  <a:schemeClr val="tx1"/>
                </a:solidFill>
              </a:rPr>
              <a:t>Application Development</a:t>
            </a:r>
          </a:p>
          <a:p>
            <a:pPr marL="742950" lvl="1" indent="-285750">
              <a:buFont typeface="Arial" panose="020B0604020202020204" pitchFamily="34" charset="0"/>
              <a:buChar char="•"/>
            </a:pPr>
            <a:r>
              <a:rPr lang="en-IN" sz="1400">
                <a:solidFill>
                  <a:schemeClr val="tx1"/>
                </a:solidFill>
              </a:rPr>
              <a:t>RUS (Reference User stories) : 81</a:t>
            </a:r>
          </a:p>
          <a:p>
            <a:pPr marL="742950" lvl="1" indent="-285750">
              <a:buFont typeface="Arial" panose="020B0604020202020204" pitchFamily="34" charset="0"/>
              <a:buChar char="•"/>
            </a:pPr>
            <a:r>
              <a:rPr lang="en-IN" sz="1400">
                <a:solidFill>
                  <a:schemeClr val="accent1"/>
                </a:solidFill>
              </a:rPr>
              <a:t>Integration Projects : 30 </a:t>
            </a:r>
          </a:p>
          <a:p>
            <a:pPr marL="285750" indent="-285750">
              <a:buFont typeface="Arial" panose="020B0604020202020204" pitchFamily="34" charset="0"/>
              <a:buChar char="•"/>
            </a:pPr>
            <a:endParaRPr lang="en-IN" sz="1400">
              <a:solidFill>
                <a:schemeClr val="tx1"/>
              </a:solidFill>
            </a:endParaRPr>
          </a:p>
          <a:p>
            <a:pPr marL="285750" indent="-285750">
              <a:buFont typeface="Arial" panose="020B0604020202020204" pitchFamily="34" charset="0"/>
              <a:buChar char="•"/>
            </a:pPr>
            <a:r>
              <a:rPr lang="en-IN" sz="1400">
                <a:solidFill>
                  <a:schemeClr val="tx1"/>
                </a:solidFill>
              </a:rPr>
              <a:t>Service Management : 17 </a:t>
            </a:r>
          </a:p>
        </p:txBody>
      </p:sp>
      <p:sp>
        <p:nvSpPr>
          <p:cNvPr id="7" name="Rectangle 6">
            <a:extLst>
              <a:ext uri="{FF2B5EF4-FFF2-40B4-BE49-F238E27FC236}">
                <a16:creationId xmlns:a16="http://schemas.microsoft.com/office/drawing/2014/main" id="{17EFDF30-DAEB-4092-943A-545303D802A0}"/>
              </a:ext>
            </a:extLst>
          </p:cNvPr>
          <p:cNvSpPr/>
          <p:nvPr/>
        </p:nvSpPr>
        <p:spPr>
          <a:xfrm>
            <a:off x="8048626" y="3772031"/>
            <a:ext cx="3762374" cy="1923786"/>
          </a:xfrm>
          <a:prstGeom prst="rect">
            <a:avLst/>
          </a:prstGeom>
          <a:solidFill>
            <a:schemeClr val="accent1">
              <a:lumMod val="20000"/>
              <a:lumOff val="80000"/>
            </a:schemeClr>
          </a:solidFill>
          <a:ln>
            <a:noFill/>
          </a:ln>
        </p:spPr>
        <p:style>
          <a:lnRef idx="0">
            <a:schemeClr val="accent1"/>
          </a:lnRef>
          <a:fillRef idx="1">
            <a:schemeClr val="accent1"/>
          </a:fillRef>
          <a:effectRef idx="0">
            <a:schemeClr val="accent1"/>
          </a:effectRef>
          <a:fontRef idx="minor">
            <a:schemeClr val="lt1"/>
          </a:fontRef>
        </p:style>
        <p:txBody>
          <a:bodyPr rtlCol="0" anchor="ctr"/>
          <a:lstStyle/>
          <a:p>
            <a:r>
              <a:rPr lang="en-IN" sz="1400" b="1">
                <a:solidFill>
                  <a:schemeClr val="tx1"/>
                </a:solidFill>
              </a:rPr>
              <a:t>Transition Team</a:t>
            </a:r>
          </a:p>
          <a:p>
            <a:endParaRPr lang="en-IN" sz="1400" b="1">
              <a:solidFill>
                <a:schemeClr val="tx1"/>
              </a:solidFill>
            </a:endParaRPr>
          </a:p>
          <a:p>
            <a:pPr marL="285750" indent="-285750">
              <a:buFont typeface="Arial" panose="020B0604020202020204" pitchFamily="34" charset="0"/>
              <a:buChar char="•"/>
            </a:pPr>
            <a:r>
              <a:rPr lang="en-IN" sz="1400">
                <a:solidFill>
                  <a:schemeClr val="tx1"/>
                </a:solidFill>
              </a:rPr>
              <a:t>Program Manager (Ger) </a:t>
            </a:r>
          </a:p>
          <a:p>
            <a:pPr marL="285750" indent="-285750">
              <a:buFont typeface="Arial" panose="020B0604020202020204" pitchFamily="34" charset="0"/>
              <a:buChar char="•"/>
            </a:pPr>
            <a:r>
              <a:rPr lang="en-IN" sz="1400">
                <a:solidFill>
                  <a:schemeClr val="tx1"/>
                </a:solidFill>
              </a:rPr>
              <a:t>Transition Manager (Ind)</a:t>
            </a:r>
          </a:p>
          <a:p>
            <a:pPr marL="285750" indent="-285750">
              <a:buFont typeface="Arial" panose="020B0604020202020204" pitchFamily="34" charset="0"/>
              <a:buChar char="•"/>
            </a:pPr>
            <a:r>
              <a:rPr lang="en-IN" sz="1400">
                <a:solidFill>
                  <a:schemeClr val="tx1"/>
                </a:solidFill>
              </a:rPr>
              <a:t>Transition Manager (Bulgaria) </a:t>
            </a:r>
          </a:p>
          <a:p>
            <a:pPr marL="285750" indent="-285750">
              <a:buFont typeface="Arial" panose="020B0604020202020204" pitchFamily="34" charset="0"/>
              <a:buChar char="•"/>
            </a:pPr>
            <a:r>
              <a:rPr lang="en-IN" sz="1400">
                <a:solidFill>
                  <a:schemeClr val="tx1"/>
                </a:solidFill>
              </a:rPr>
              <a:t>PMO Lead (Bulgaria)</a:t>
            </a:r>
          </a:p>
          <a:p>
            <a:pPr marL="285750" indent="-285750">
              <a:buFont typeface="Arial" panose="020B0604020202020204" pitchFamily="34" charset="0"/>
              <a:buChar char="•"/>
            </a:pPr>
            <a:r>
              <a:rPr lang="en-IN" sz="1400">
                <a:solidFill>
                  <a:schemeClr val="tx1"/>
                </a:solidFill>
              </a:rPr>
              <a:t>PMO Coordinator (Bulgaria)</a:t>
            </a:r>
          </a:p>
          <a:p>
            <a:pPr marL="285750" indent="-285750">
              <a:buFont typeface="Arial" panose="020B0604020202020204" pitchFamily="34" charset="0"/>
              <a:buChar char="•"/>
            </a:pPr>
            <a:r>
              <a:rPr lang="en-IN" sz="1400">
                <a:solidFill>
                  <a:schemeClr val="tx1"/>
                </a:solidFill>
              </a:rPr>
              <a:t>Scheduler (Bulgaria)</a:t>
            </a:r>
          </a:p>
        </p:txBody>
      </p:sp>
    </p:spTree>
    <p:extLst>
      <p:ext uri="{BB962C8B-B14F-4D97-AF65-F5344CB8AC3E}">
        <p14:creationId xmlns:p14="http://schemas.microsoft.com/office/powerpoint/2010/main" val="50536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4285" y="116704"/>
            <a:ext cx="11049000" cy="1181363"/>
          </a:xfrm>
        </p:spPr>
        <p:txBody>
          <a:bodyPr>
            <a:normAutofit/>
          </a:bodyPr>
          <a:lstStyle/>
          <a:p>
            <a:r>
              <a:rPr lang="en-US" sz="2667"/>
              <a:t>Service Catalog Offering Application Solution</a:t>
            </a:r>
          </a:p>
        </p:txBody>
      </p:sp>
      <p:graphicFrame>
        <p:nvGraphicFramePr>
          <p:cNvPr id="9" name="Content Placeholder 3">
            <a:extLst>
              <a:ext uri="{FF2B5EF4-FFF2-40B4-BE49-F238E27FC236}">
                <a16:creationId xmlns:a16="http://schemas.microsoft.com/office/drawing/2014/main" id="{56362CA6-A097-4416-A6D8-50681E9F1DE6}"/>
              </a:ext>
            </a:extLst>
          </p:cNvPr>
          <p:cNvGraphicFramePr>
            <a:graphicFrameLocks noGrp="1"/>
          </p:cNvGraphicFramePr>
          <p:nvPr>
            <p:ph idx="1"/>
          </p:nvPr>
        </p:nvGraphicFramePr>
        <p:xfrm>
          <a:off x="323750" y="504014"/>
          <a:ext cx="11525907" cy="4676952"/>
        </p:xfrm>
        <a:graphic>
          <a:graphicData uri="http://schemas.openxmlformats.org/drawingml/2006/table">
            <a:tbl>
              <a:tblPr firstRow="1" bandRow="1"/>
              <a:tblGrid>
                <a:gridCol w="3682856">
                  <a:extLst>
                    <a:ext uri="{9D8B030D-6E8A-4147-A177-3AD203B41FA5}">
                      <a16:colId xmlns:a16="http://schemas.microsoft.com/office/drawing/2014/main" val="20000"/>
                    </a:ext>
                  </a:extLst>
                </a:gridCol>
                <a:gridCol w="1765713">
                  <a:extLst>
                    <a:ext uri="{9D8B030D-6E8A-4147-A177-3AD203B41FA5}">
                      <a16:colId xmlns:a16="http://schemas.microsoft.com/office/drawing/2014/main" val="20001"/>
                    </a:ext>
                  </a:extLst>
                </a:gridCol>
                <a:gridCol w="2118993">
                  <a:extLst>
                    <a:ext uri="{9D8B030D-6E8A-4147-A177-3AD203B41FA5}">
                      <a16:colId xmlns:a16="http://schemas.microsoft.com/office/drawing/2014/main" val="20002"/>
                    </a:ext>
                  </a:extLst>
                </a:gridCol>
                <a:gridCol w="3958345">
                  <a:extLst>
                    <a:ext uri="{9D8B030D-6E8A-4147-A177-3AD203B41FA5}">
                      <a16:colId xmlns:a16="http://schemas.microsoft.com/office/drawing/2014/main" val="2548877438"/>
                    </a:ext>
                  </a:extLst>
                </a:gridCol>
              </a:tblGrid>
              <a:tr h="279400">
                <a:tc gridSpan="2">
                  <a:txBody>
                    <a:bodyPr/>
                    <a:lstStyle/>
                    <a:p>
                      <a:r>
                        <a:rPr lang="en-US" sz="1300"/>
                        <a:t>Current Environment</a:t>
                      </a:r>
                    </a:p>
                  </a:txBody>
                  <a:tcPr marL="76200" marR="76200" marT="38100" marB="38100">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accent6"/>
                    </a:solidFill>
                  </a:tcPr>
                </a:tc>
                <a:tc hMerge="1">
                  <a:txBody>
                    <a:bodyPr/>
                    <a:lstStyle/>
                    <a:p>
                      <a:endParaRPr lang="en-US"/>
                    </a:p>
                  </a:txBody>
                  <a:tcPr/>
                </a:tc>
                <a:tc gridSpan="2">
                  <a:txBody>
                    <a:bodyPr/>
                    <a:lstStyle/>
                    <a:p>
                      <a:r>
                        <a:rPr lang="en-US" sz="1300"/>
                        <a:t>Target Environment</a:t>
                      </a:r>
                    </a:p>
                  </a:txBody>
                  <a:tcPr marL="76200" marR="76200" marT="38100" marB="38100">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accent6"/>
                    </a:solidFill>
                  </a:tcPr>
                </a:tc>
                <a:tc hMerge="1">
                  <a:txBody>
                    <a:bodyPr/>
                    <a:lstStyle/>
                    <a:p>
                      <a:endParaRPr lang="en-US"/>
                    </a:p>
                  </a:txBody>
                  <a:tcPr/>
                </a:tc>
                <a:extLst>
                  <a:ext uri="{0D108BD9-81ED-4DB2-BD59-A6C34878D82A}">
                    <a16:rowId xmlns:a16="http://schemas.microsoft.com/office/drawing/2014/main" val="10000"/>
                  </a:ext>
                </a:extLst>
              </a:tr>
              <a:tr h="845969">
                <a:tc gridSpan="2">
                  <a:txBody>
                    <a:bodyPr/>
                    <a:lstStyle/>
                    <a:p>
                      <a:pPr marL="171450" indent="-171450">
                        <a:buFont typeface="Arial" panose="020B0604020202020204" pitchFamily="34" charset="0"/>
                        <a:buChar char="•"/>
                      </a:pPr>
                      <a:r>
                        <a:rPr lang="en-US" sz="1000" strike="noStrike"/>
                        <a:t>36+30 applications for </a:t>
                      </a:r>
                      <a:r>
                        <a:rPr lang="en-US" sz="1000" strike="noStrike">
                          <a:hlinkClick r:id="rId3"/>
                        </a:rPr>
                        <a:t>www.cariad.de</a:t>
                      </a:r>
                      <a:r>
                        <a:rPr lang="en-US" sz="1000" strike="noStrike"/>
                        <a:t>  (CAR2x and CORE) </a:t>
                      </a:r>
                    </a:p>
                    <a:p>
                      <a:pPr marL="171450" indent="-171450">
                        <a:buFont typeface="Arial" panose="020B0604020202020204" pitchFamily="34" charset="0"/>
                        <a:buChar char="•"/>
                      </a:pPr>
                      <a:r>
                        <a:rPr lang="en-US" sz="1000" strike="noStrike"/>
                        <a:t>Delivered by two incumbents (ATOS, MSG and </a:t>
                      </a:r>
                      <a:r>
                        <a:rPr lang="en-US" sz="1000" strike="noStrike" err="1"/>
                        <a:t>Valtech</a:t>
                      </a:r>
                      <a:r>
                        <a:rPr lang="en-US" sz="1000" strike="noStrike"/>
                        <a:t>) delivered by 12+5+2 Agile teams</a:t>
                      </a:r>
                    </a:p>
                    <a:p>
                      <a:pPr marL="171450" indent="-171450">
                        <a:buFont typeface="Arial" panose="020B0604020202020204" pitchFamily="34" charset="0"/>
                        <a:buChar char="•"/>
                      </a:pPr>
                      <a:r>
                        <a:rPr lang="en-US" sz="1000" strike="noStrike"/>
                        <a:t>Cariad way of working (…), Cariad Toolsets and Infra</a:t>
                      </a:r>
                    </a:p>
                  </a:txBody>
                  <a:tcPr marL="76200" marR="76200" marT="38100" marB="38100">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hMerge="1">
                  <a:txBody>
                    <a:bodyPr/>
                    <a:lstStyle/>
                    <a:p>
                      <a:pPr marL="171450" indent="-171450">
                        <a:buFont typeface="Arial" charset="0"/>
                        <a:buChar char="•"/>
                      </a:pPr>
                      <a:endParaRPr lang="en-US" sz="1200"/>
                    </a:p>
                  </a:txBody>
                  <a:tcPr/>
                </a:tc>
                <a:tc gridSpan="2">
                  <a:txBody>
                    <a:bodyPr/>
                    <a:lstStyle/>
                    <a:p>
                      <a:pPr marL="171450" marR="0" lvl="0" indent="-171450" algn="l" defTabSz="1463040" rtl="0" eaLnBrk="1" fontAlgn="auto" latinLnBrk="0" hangingPunct="1">
                        <a:lnSpc>
                          <a:spcPct val="100000"/>
                        </a:lnSpc>
                        <a:spcBef>
                          <a:spcPts val="0"/>
                        </a:spcBef>
                        <a:spcAft>
                          <a:spcPts val="0"/>
                        </a:spcAft>
                        <a:buClrTx/>
                        <a:buSzTx/>
                        <a:buFont typeface="Arial" charset="0"/>
                        <a:buChar char="•"/>
                        <a:tabLst/>
                        <a:defRPr/>
                      </a:pPr>
                      <a:r>
                        <a:rPr lang="en-US" sz="1000" strike="noStrike">
                          <a:solidFill>
                            <a:schemeClr val="tx1"/>
                          </a:solidFill>
                        </a:rPr>
                        <a:t>Deliver Support and Build responsibility using DevOps framework</a:t>
                      </a:r>
                    </a:p>
                    <a:p>
                      <a:pPr marL="171450" marR="0" lvl="0" indent="-171450" algn="l" defTabSz="1463040" rtl="0" eaLnBrk="1" fontAlgn="auto" latinLnBrk="0" hangingPunct="1">
                        <a:lnSpc>
                          <a:spcPct val="100000"/>
                        </a:lnSpc>
                        <a:spcBef>
                          <a:spcPts val="0"/>
                        </a:spcBef>
                        <a:spcAft>
                          <a:spcPts val="0"/>
                        </a:spcAft>
                        <a:buClrTx/>
                        <a:buSzTx/>
                        <a:buFont typeface="Arial" charset="0"/>
                        <a:buChar char="•"/>
                        <a:tabLst/>
                        <a:defRPr/>
                      </a:pPr>
                      <a:r>
                        <a:rPr lang="en-US" sz="1000" strike="noStrike">
                          <a:solidFill>
                            <a:schemeClr val="tx1"/>
                          </a:solidFill>
                        </a:rPr>
                        <a:t>Use Cariad Toolsets and infrastructure</a:t>
                      </a:r>
                    </a:p>
                    <a:p>
                      <a:pPr marL="171450" marR="0" lvl="0" indent="-171450" algn="l" defTabSz="1463040" rtl="0" eaLnBrk="1" fontAlgn="auto" latinLnBrk="0" hangingPunct="1">
                        <a:lnSpc>
                          <a:spcPct val="100000"/>
                        </a:lnSpc>
                        <a:spcBef>
                          <a:spcPts val="0"/>
                        </a:spcBef>
                        <a:spcAft>
                          <a:spcPts val="0"/>
                        </a:spcAft>
                        <a:buClrTx/>
                        <a:buSzTx/>
                        <a:buFont typeface="Arial" charset="0"/>
                        <a:buChar char="•"/>
                        <a:tabLst/>
                        <a:defRPr/>
                      </a:pPr>
                      <a:r>
                        <a:rPr lang="en-US" sz="1000" kern="1200">
                          <a:solidFill>
                            <a:srgbClr val="000000"/>
                          </a:solidFill>
                          <a:latin typeface="+mn-lt"/>
                          <a:ea typeface="+mn-ea"/>
                          <a:cs typeface="+mn-cs"/>
                        </a:rPr>
                        <a:t>German Language for key customer engagement roles ( Proxy Product Owners) </a:t>
                      </a:r>
                    </a:p>
                    <a:p>
                      <a:pPr marL="171450" marR="0" lvl="0" indent="-171450" algn="l" defTabSz="1463040" rtl="0" eaLnBrk="1" fontAlgn="auto" latinLnBrk="0" hangingPunct="1">
                        <a:lnSpc>
                          <a:spcPct val="100000"/>
                        </a:lnSpc>
                        <a:spcBef>
                          <a:spcPts val="0"/>
                        </a:spcBef>
                        <a:spcAft>
                          <a:spcPts val="0"/>
                        </a:spcAft>
                        <a:buClrTx/>
                        <a:buSzTx/>
                        <a:buFont typeface="Arial" charset="0"/>
                        <a:buChar char="•"/>
                        <a:tabLst/>
                        <a:defRPr/>
                      </a:pPr>
                      <a:r>
                        <a:rPr lang="en-US" sz="1000" strike="noStrike">
                          <a:solidFill>
                            <a:schemeClr val="tx1"/>
                          </a:solidFill>
                        </a:rPr>
                        <a:t>Mixed delivery from Germany, Bulgaria and India </a:t>
                      </a:r>
                    </a:p>
                    <a:p>
                      <a:pPr marL="171450" marR="0" lvl="0" indent="-171450" algn="l" defTabSz="1463040" rtl="0" eaLnBrk="1" fontAlgn="auto" latinLnBrk="0" hangingPunct="1">
                        <a:lnSpc>
                          <a:spcPct val="100000"/>
                        </a:lnSpc>
                        <a:spcBef>
                          <a:spcPts val="0"/>
                        </a:spcBef>
                        <a:spcAft>
                          <a:spcPts val="0"/>
                        </a:spcAft>
                        <a:buClrTx/>
                        <a:buSzTx/>
                        <a:buFont typeface="Arial" charset="0"/>
                        <a:buChar char="•"/>
                        <a:tabLst/>
                        <a:defRPr/>
                      </a:pPr>
                      <a:r>
                        <a:rPr lang="en-US" sz="1000" strike="noStrike">
                          <a:solidFill>
                            <a:schemeClr val="tx1"/>
                          </a:solidFill>
                        </a:rPr>
                        <a:t>Improved efficiency and increased velocity</a:t>
                      </a:r>
                    </a:p>
                  </a:txBody>
                  <a:tcPr marL="76200" marR="76200" marT="38100" marB="38100">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10001"/>
                  </a:ext>
                </a:extLst>
              </a:tr>
              <a:tr h="475043">
                <a:tc gridSpan="2">
                  <a:txBody>
                    <a:bodyPr/>
                    <a:lstStyle/>
                    <a:p>
                      <a:r>
                        <a:rPr lang="en-US" sz="1300" b="1"/>
                        <a:t>Transition / Transformation Project / Approach &amp; Timeline</a:t>
                      </a:r>
                    </a:p>
                  </a:txBody>
                  <a:tcPr marL="76200" marR="76200" marT="38100" marB="38100">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accent6"/>
                    </a:solidFill>
                  </a:tcPr>
                </a:tc>
                <a:tc hMerge="1">
                  <a:txBody>
                    <a:bodyPr/>
                    <a:lstStyle/>
                    <a:p>
                      <a:endParaRPr lang="en-US"/>
                    </a:p>
                  </a:txBody>
                  <a:tcPr/>
                </a:tc>
                <a:tc gridSpan="2">
                  <a:txBody>
                    <a:bodyPr/>
                    <a:lstStyle/>
                    <a:p>
                      <a:r>
                        <a:rPr lang="en-GB" sz="1300" b="1"/>
                        <a:t>Describe how we will achieve Y1 operating costs, and future efficiencies</a:t>
                      </a:r>
                      <a:endParaRPr lang="en-US" sz="1300"/>
                    </a:p>
                  </a:txBody>
                  <a:tcPr marL="76200" marR="76200" marT="38100" marB="38100">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accent6"/>
                    </a:solidFill>
                  </a:tcPr>
                </a:tc>
                <a:tc hMerge="1">
                  <a:txBody>
                    <a:bodyPr/>
                    <a:lstStyle/>
                    <a:p>
                      <a:r>
                        <a:rPr lang="en-GB" b="1"/>
                        <a:t>Describe how we will achieve Y1 operating costs, and future efficiencies</a:t>
                      </a:r>
                      <a:endParaRPr lang="en-US"/>
                    </a:p>
                  </a:txBody>
                  <a:tcP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accent6"/>
                    </a:solidFill>
                  </a:tcPr>
                </a:tc>
                <a:extLst>
                  <a:ext uri="{0D108BD9-81ED-4DB2-BD59-A6C34878D82A}">
                    <a16:rowId xmlns:a16="http://schemas.microsoft.com/office/drawing/2014/main" val="10002"/>
                  </a:ext>
                </a:extLst>
              </a:tr>
              <a:tr h="1016532">
                <a:tc gridSpan="2">
                  <a:txBody>
                    <a:bodyPr/>
                    <a:lstStyle/>
                    <a:p>
                      <a:pPr marL="171450" marR="0" lvl="0" indent="-171450" algn="l" defTabSz="1463040" rtl="0" eaLnBrk="1" fontAlgn="auto" latinLnBrk="0" hangingPunct="1">
                        <a:lnSpc>
                          <a:spcPct val="100000"/>
                        </a:lnSpc>
                        <a:spcBef>
                          <a:spcPts val="0"/>
                        </a:spcBef>
                        <a:spcAft>
                          <a:spcPts val="0"/>
                        </a:spcAft>
                        <a:buClrTx/>
                        <a:buSzTx/>
                        <a:buFont typeface="Arial" charset="0"/>
                        <a:buChar char="•"/>
                        <a:tabLst/>
                        <a:defRPr/>
                      </a:pPr>
                      <a:r>
                        <a:rPr lang="en-US" sz="1000" strike="noStrike" kern="1200">
                          <a:solidFill>
                            <a:srgbClr val="000000"/>
                          </a:solidFill>
                          <a:latin typeface="+mn-lt"/>
                          <a:ea typeface="+mn-ea"/>
                          <a:cs typeface="+mn-cs"/>
                        </a:rPr>
                        <a:t>Balanced Transition approach with manageable risk and cost</a:t>
                      </a:r>
                    </a:p>
                    <a:p>
                      <a:pPr marL="171450" marR="0" lvl="0" indent="-171450" algn="l" defTabSz="1463040" rtl="0" eaLnBrk="1" fontAlgn="auto" latinLnBrk="0" hangingPunct="1">
                        <a:lnSpc>
                          <a:spcPct val="100000"/>
                        </a:lnSpc>
                        <a:spcBef>
                          <a:spcPts val="0"/>
                        </a:spcBef>
                        <a:spcAft>
                          <a:spcPts val="0"/>
                        </a:spcAft>
                        <a:buClrTx/>
                        <a:buSzTx/>
                        <a:buFont typeface="Arial" charset="0"/>
                        <a:buChar char="•"/>
                        <a:tabLst/>
                        <a:defRPr/>
                      </a:pPr>
                      <a:r>
                        <a:rPr lang="en-US" sz="1000" strike="noStrike" kern="1200">
                          <a:solidFill>
                            <a:srgbClr val="000000"/>
                          </a:solidFill>
                          <a:latin typeface="+mn-lt"/>
                          <a:ea typeface="+mn-ea"/>
                          <a:cs typeface="+mn-cs"/>
                        </a:rPr>
                        <a:t>DXC standardized KT approach possible (6 month)</a:t>
                      </a:r>
                    </a:p>
                    <a:p>
                      <a:pPr marL="171450" marR="0" lvl="0" indent="-171450" algn="l" defTabSz="1463040" rtl="0" eaLnBrk="1" fontAlgn="auto" latinLnBrk="0" hangingPunct="1">
                        <a:lnSpc>
                          <a:spcPct val="100000"/>
                        </a:lnSpc>
                        <a:spcBef>
                          <a:spcPts val="0"/>
                        </a:spcBef>
                        <a:spcAft>
                          <a:spcPts val="0"/>
                        </a:spcAft>
                        <a:buClrTx/>
                        <a:buSzTx/>
                        <a:buFont typeface="Arial" charset="0"/>
                        <a:buChar char="•"/>
                        <a:tabLst/>
                        <a:defRPr/>
                      </a:pPr>
                      <a:r>
                        <a:rPr lang="en-US" sz="1000" strike="noStrike" kern="1200">
                          <a:solidFill>
                            <a:srgbClr val="000000"/>
                          </a:solidFill>
                          <a:latin typeface="+mn-lt"/>
                          <a:ea typeface="+mn-ea"/>
                          <a:cs typeface="+mn-cs"/>
                        </a:rPr>
                        <a:t>Take holiday season into account</a:t>
                      </a:r>
                    </a:p>
                    <a:p>
                      <a:pPr marL="171450" marR="0" lvl="0" indent="-171450" algn="l" defTabSz="1463040" rtl="0" eaLnBrk="1" fontAlgn="auto" latinLnBrk="0" hangingPunct="1">
                        <a:lnSpc>
                          <a:spcPct val="100000"/>
                        </a:lnSpc>
                        <a:spcBef>
                          <a:spcPts val="0"/>
                        </a:spcBef>
                        <a:spcAft>
                          <a:spcPts val="0"/>
                        </a:spcAft>
                        <a:buClrTx/>
                        <a:buSzTx/>
                        <a:buFont typeface="Arial" charset="0"/>
                        <a:buChar char="•"/>
                        <a:tabLst/>
                        <a:defRPr/>
                      </a:pPr>
                      <a:r>
                        <a:rPr lang="en-US" sz="1000" strike="noStrike" kern="1200">
                          <a:solidFill>
                            <a:srgbClr val="000000"/>
                          </a:solidFill>
                          <a:latin typeface="+mn-lt"/>
                          <a:ea typeface="+mn-ea"/>
                          <a:cs typeface="+mn-cs"/>
                        </a:rPr>
                        <a:t>Resource ramp up 2-6 months</a:t>
                      </a:r>
                    </a:p>
                  </a:txBody>
                  <a:tcPr marL="76200" marR="76200" marT="38100" marB="38100">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hMerge="1">
                  <a:txBody>
                    <a:bodyPr/>
                    <a:lstStyle/>
                    <a:p>
                      <a:endParaRPr lang="en-US"/>
                    </a:p>
                  </a:txBody>
                  <a:tcPr/>
                </a:tc>
                <a:tc gridSpan="2">
                  <a:txBody>
                    <a:bodyPr/>
                    <a:lstStyle/>
                    <a:p>
                      <a:pPr marL="171450" indent="-171450" algn="l" defTabSz="1463040" rtl="0" eaLnBrk="1" latinLnBrk="0" hangingPunct="1">
                        <a:buFont typeface="Arial" charset="0"/>
                        <a:buChar char="•"/>
                      </a:pPr>
                      <a:r>
                        <a:rPr lang="en-US" sz="1000" kern="1200">
                          <a:solidFill>
                            <a:srgbClr val="000000"/>
                          </a:solidFill>
                          <a:latin typeface="+mn-lt"/>
                          <a:ea typeface="+mn-ea"/>
                          <a:cs typeface="+mn-cs"/>
                        </a:rPr>
                        <a:t>Efficiencies by optimizing the operating model over period of engagement ( refined estimation model, optimize pyramid) </a:t>
                      </a:r>
                    </a:p>
                    <a:p>
                      <a:pPr marL="171450" indent="-171450" algn="l" defTabSz="1463040" rtl="0" eaLnBrk="1" latinLnBrk="0" hangingPunct="1">
                        <a:buFont typeface="Arial" charset="0"/>
                        <a:buChar char="•"/>
                      </a:pPr>
                      <a:r>
                        <a:rPr lang="en-US" sz="1000" kern="1200">
                          <a:solidFill>
                            <a:srgbClr val="000000"/>
                          </a:solidFill>
                          <a:latin typeface="+mn-lt"/>
                          <a:ea typeface="+mn-ea"/>
                          <a:cs typeface="+mn-cs"/>
                        </a:rPr>
                        <a:t>App Service Automation</a:t>
                      </a:r>
                    </a:p>
                    <a:p>
                      <a:pPr marL="171450" indent="-171450" algn="l" defTabSz="1463040" rtl="0" eaLnBrk="1" latinLnBrk="0" hangingPunct="1">
                        <a:buFont typeface="Arial" charset="0"/>
                        <a:buChar char="•"/>
                      </a:pPr>
                      <a:r>
                        <a:rPr lang="en-US" sz="1000" kern="1200">
                          <a:solidFill>
                            <a:srgbClr val="000000"/>
                          </a:solidFill>
                          <a:latin typeface="+mn-lt"/>
                          <a:ea typeface="+mn-ea"/>
                          <a:cs typeface="+mn-cs"/>
                        </a:rPr>
                        <a:t>Work placement improvement within 3 locations (Onshore – Germany 14%, Nearshore-Bulgaria 19% and Offshore India 67% )</a:t>
                      </a:r>
                    </a:p>
                    <a:p>
                      <a:pPr marL="171450" indent="-171450" algn="l" defTabSz="1463040" rtl="0" eaLnBrk="1" latinLnBrk="0" hangingPunct="1">
                        <a:buFont typeface="Arial" charset="0"/>
                        <a:buChar char="•"/>
                      </a:pPr>
                      <a:r>
                        <a:rPr lang="en-US" sz="1000" kern="1200">
                          <a:solidFill>
                            <a:srgbClr val="000000"/>
                          </a:solidFill>
                          <a:latin typeface="+mn-lt"/>
                          <a:ea typeface="+mn-ea"/>
                          <a:cs typeface="+mn-cs"/>
                        </a:rPr>
                        <a:t>Continuous improvement part of Agile way of working</a:t>
                      </a:r>
                    </a:p>
                  </a:txBody>
                  <a:tcPr marL="76200" marR="76200" marT="38100" marB="38100">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hMerge="1">
                  <a:txBody>
                    <a:bodyPr/>
                    <a:lstStyle/>
                    <a:p>
                      <a:endParaRPr lang="en-US"/>
                    </a:p>
                  </a:txBody>
                  <a:tcP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extLst>
                  <a:ext uri="{0D108BD9-81ED-4DB2-BD59-A6C34878D82A}">
                    <a16:rowId xmlns:a16="http://schemas.microsoft.com/office/drawing/2014/main" val="10003"/>
                  </a:ext>
                </a:extLst>
              </a:tr>
              <a:tr h="279400">
                <a:tc>
                  <a:txBody>
                    <a:bodyPr/>
                    <a:lstStyle/>
                    <a:p>
                      <a:r>
                        <a:rPr lang="en-US" sz="1300" b="1"/>
                        <a:t>Solution</a:t>
                      </a:r>
                      <a:r>
                        <a:rPr lang="en-US" sz="1300" b="1" baseline="0"/>
                        <a:t> Assumptions</a:t>
                      </a:r>
                      <a:endParaRPr lang="en-US" sz="1300" b="1"/>
                    </a:p>
                  </a:txBody>
                  <a:tcPr marL="76200" marR="76200" marT="38100" marB="38100">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accent6"/>
                    </a:solidFill>
                  </a:tcPr>
                </a:tc>
                <a:tc gridSpan="2">
                  <a:txBody>
                    <a:bodyPr/>
                    <a:lstStyle/>
                    <a:p>
                      <a:r>
                        <a:rPr lang="en-US" sz="1300" b="1"/>
                        <a:t>Solution Tasks</a:t>
                      </a:r>
                    </a:p>
                  </a:txBody>
                  <a:tcPr marL="76200" marR="76200" marT="38100" marB="38100">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accent6"/>
                    </a:solidFill>
                  </a:tcPr>
                </a:tc>
                <a:tc hMerge="1">
                  <a:txBody>
                    <a:bodyPr/>
                    <a:lstStyle/>
                    <a:p>
                      <a:endParaRPr lang="en-US"/>
                    </a:p>
                  </a:txBody>
                  <a:tcPr/>
                </a:tc>
                <a:tc>
                  <a:txBody>
                    <a:bodyPr/>
                    <a:lstStyle/>
                    <a:p>
                      <a:r>
                        <a:rPr lang="en-US" sz="1300" b="1"/>
                        <a:t>YoY Volumes</a:t>
                      </a:r>
                      <a:endParaRPr lang="en-US" sz="1300"/>
                    </a:p>
                  </a:txBody>
                  <a:tcPr marL="76200" marR="76200" marT="38100" marB="38100">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accent6"/>
                    </a:solidFill>
                  </a:tcPr>
                </a:tc>
                <a:extLst>
                  <a:ext uri="{0D108BD9-81ED-4DB2-BD59-A6C34878D82A}">
                    <a16:rowId xmlns:a16="http://schemas.microsoft.com/office/drawing/2014/main" val="10004"/>
                  </a:ext>
                </a:extLst>
              </a:tr>
              <a:tr h="906599">
                <a:tc>
                  <a:txBody>
                    <a:bodyPr/>
                    <a:lstStyle/>
                    <a:p>
                      <a:pPr marL="285750" indent="-285750">
                        <a:buFont typeface="Arial" charset="0"/>
                        <a:buChar char="•"/>
                      </a:pPr>
                      <a:r>
                        <a:rPr lang="en-US" sz="1000" strike="noStrike"/>
                        <a:t>German speaking resources with requested technical skills available in Germany/Eastern Europe per transition timeline</a:t>
                      </a:r>
                    </a:p>
                    <a:p>
                      <a:pPr marL="285750" indent="-285750">
                        <a:buFont typeface="Arial" charset="0"/>
                        <a:buChar char="•"/>
                      </a:pPr>
                      <a:endParaRPr lang="en-US" sz="1000" strike="noStrike"/>
                    </a:p>
                  </a:txBody>
                  <a:tcPr marL="76200" marR="76200" marT="38100" marB="38100">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gridSpan="2">
                  <a:txBody>
                    <a:bodyPr/>
                    <a:lstStyle/>
                    <a:p>
                      <a:pPr marL="285750" indent="-285750">
                        <a:buFont typeface="Arial" charset="0"/>
                        <a:buChar char="•"/>
                      </a:pPr>
                      <a:r>
                        <a:rPr lang="en-US" sz="1000"/>
                        <a:t>Decide which roles delivered from onshore/nearshore</a:t>
                      </a:r>
                    </a:p>
                    <a:p>
                      <a:pPr marL="285750" indent="-285750">
                        <a:buFont typeface="Arial" charset="0"/>
                        <a:buChar char="•"/>
                      </a:pPr>
                      <a:r>
                        <a:rPr lang="en-US" sz="1000"/>
                        <a:t>6 month Transition timeline</a:t>
                      </a:r>
                    </a:p>
                    <a:p>
                      <a:pPr marL="285750" indent="-285750">
                        <a:buFont typeface="Arial" charset="0"/>
                        <a:buChar char="•"/>
                      </a:pPr>
                      <a:r>
                        <a:rPr lang="en-US" sz="1000"/>
                        <a:t>Mapping of DXC/Luxoft roles to Cariad roles</a:t>
                      </a:r>
                    </a:p>
                    <a:p>
                      <a:pPr marL="285750" indent="-285750">
                        <a:buFont typeface="Arial" charset="0"/>
                        <a:buChar char="•"/>
                      </a:pPr>
                      <a:r>
                        <a:rPr lang="en-US" sz="1000"/>
                        <a:t>Ramp up readiness</a:t>
                      </a:r>
                    </a:p>
                    <a:p>
                      <a:pPr marL="285750" indent="-285750">
                        <a:buFont typeface="Arial" charset="0"/>
                        <a:buChar char="•"/>
                      </a:pPr>
                      <a:r>
                        <a:rPr lang="en-US" sz="1000"/>
                        <a:t>Completed RAC (Risks/Assumptions)</a:t>
                      </a:r>
                    </a:p>
                  </a:txBody>
                  <a:tcPr marL="76200" marR="76200" marT="38100" marB="38100">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hMerge="1">
                  <a:txBody>
                    <a:bodyPr/>
                    <a:lstStyle/>
                    <a:p>
                      <a:endParaRPr lang="en-US"/>
                    </a:p>
                  </a:txBody>
                  <a:tcPr/>
                </a:tc>
                <a:tc>
                  <a:txBody>
                    <a:bodyPr/>
                    <a:lstStyle/>
                    <a:p>
                      <a:pPr marL="171450" indent="-171450" algn="l" defTabSz="1463040" rtl="0" eaLnBrk="1" latinLnBrk="0" hangingPunct="1">
                        <a:buFont typeface="Arial" charset="0"/>
                        <a:buChar char="•"/>
                      </a:pPr>
                      <a:r>
                        <a:rPr lang="en-US" sz="1000" strike="noStrike" kern="1200">
                          <a:solidFill>
                            <a:srgbClr val="000000"/>
                          </a:solidFill>
                          <a:latin typeface="+mn-lt"/>
                          <a:ea typeface="+mn-ea"/>
                          <a:cs typeface="+mn-cs"/>
                        </a:rPr>
                        <a:t>YoY – Provided by customer </a:t>
                      </a:r>
                    </a:p>
                    <a:p>
                      <a:pPr marL="171450" indent="-171450" algn="l" defTabSz="1463040" rtl="0" eaLnBrk="1" latinLnBrk="0" hangingPunct="1">
                        <a:buFont typeface="Arial" charset="0"/>
                        <a:buChar char="•"/>
                      </a:pPr>
                      <a:r>
                        <a:rPr lang="en-US" sz="1000" strike="noStrike" kern="1200">
                          <a:solidFill>
                            <a:srgbClr val="000000"/>
                          </a:solidFill>
                          <a:latin typeface="+mn-lt"/>
                          <a:ea typeface="+mn-ea"/>
                          <a:cs typeface="+mn-cs"/>
                        </a:rPr>
                        <a:t>Optimization Proposed</a:t>
                      </a:r>
                      <a:br>
                        <a:rPr lang="en-US" sz="1000" strike="noStrike" kern="1200">
                          <a:solidFill>
                            <a:srgbClr val="000000"/>
                          </a:solidFill>
                          <a:latin typeface="+mn-lt"/>
                          <a:ea typeface="+mn-ea"/>
                          <a:cs typeface="+mn-cs"/>
                        </a:rPr>
                      </a:br>
                      <a:r>
                        <a:rPr lang="en-US" sz="1000" strike="noStrike" kern="1200">
                          <a:solidFill>
                            <a:srgbClr val="000000"/>
                          </a:solidFill>
                          <a:latin typeface="+mn-lt"/>
                          <a:ea typeface="+mn-ea"/>
                          <a:cs typeface="+mn-cs"/>
                        </a:rPr>
                        <a:t>9%,8%,6%,1% (cost)</a:t>
                      </a:r>
                    </a:p>
                  </a:txBody>
                  <a:tcPr marL="76200" marR="76200" marT="38100" marB="38100">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extLst>
                  <a:ext uri="{0D108BD9-81ED-4DB2-BD59-A6C34878D82A}">
                    <a16:rowId xmlns:a16="http://schemas.microsoft.com/office/drawing/2014/main" val="10005"/>
                  </a:ext>
                </a:extLst>
              </a:tr>
              <a:tr h="279400">
                <a:tc gridSpan="3">
                  <a:txBody>
                    <a:bodyPr/>
                    <a:lstStyle/>
                    <a:p>
                      <a:r>
                        <a:rPr lang="en-US" sz="1300" b="1"/>
                        <a:t>Client Dependencies / Responsibilities / Restrictions</a:t>
                      </a:r>
                    </a:p>
                  </a:txBody>
                  <a:tcPr marL="76200" marR="76200" marT="38100" marB="38100">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accent6"/>
                    </a:solidFill>
                  </a:tcPr>
                </a:tc>
                <a:tc hMerge="1">
                  <a:txBody>
                    <a:bodyPr/>
                    <a:lstStyle/>
                    <a:p>
                      <a:endParaRPr lang="en-US"/>
                    </a:p>
                  </a:txBody>
                  <a:tcPr/>
                </a:tc>
                <a:tc hMerge="1">
                  <a:txBody>
                    <a:bodyPr/>
                    <a:lstStyle/>
                    <a:p>
                      <a:endParaRPr lang="en-US"/>
                    </a:p>
                  </a:txBody>
                  <a:tcPr/>
                </a:tc>
                <a:tc>
                  <a:txBody>
                    <a:bodyPr/>
                    <a:lstStyle/>
                    <a:p>
                      <a:r>
                        <a:rPr lang="en-US" sz="1300" b="1"/>
                        <a:t>SLAs</a:t>
                      </a:r>
                      <a:endParaRPr lang="en-US" sz="1300"/>
                    </a:p>
                  </a:txBody>
                  <a:tcPr marL="76200" marR="76200" marT="38100" marB="38100">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accent6"/>
                    </a:solidFill>
                  </a:tcPr>
                </a:tc>
                <a:extLst>
                  <a:ext uri="{0D108BD9-81ED-4DB2-BD59-A6C34878D82A}">
                    <a16:rowId xmlns:a16="http://schemas.microsoft.com/office/drawing/2014/main" val="10006"/>
                  </a:ext>
                </a:extLst>
              </a:tr>
              <a:tr h="594609">
                <a:tc gridSpan="3">
                  <a:txBody>
                    <a:bodyPr/>
                    <a:lstStyle/>
                    <a:p>
                      <a:pPr marL="285750" indent="-285750">
                        <a:buFont typeface="Arial" charset="0"/>
                        <a:buChar char="•"/>
                      </a:pPr>
                      <a:r>
                        <a:rPr lang="en-US" sz="1000"/>
                        <a:t>Adhere to RFP timelines</a:t>
                      </a:r>
                    </a:p>
                    <a:p>
                      <a:pPr marL="285750" indent="-285750">
                        <a:buFont typeface="Arial" charset="0"/>
                        <a:buChar char="•"/>
                      </a:pPr>
                      <a:r>
                        <a:rPr lang="en-US" sz="1000"/>
                        <a:t>Make incumbent resources available during T&amp;T and some key players beyond (6 month)</a:t>
                      </a:r>
                    </a:p>
                  </a:txBody>
                  <a:tcPr marL="76200" marR="76200" marT="38100" marB="38100">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a:txBody>
                    <a:bodyPr/>
                    <a:lstStyle/>
                    <a:p>
                      <a:pPr marL="171450" marR="0" lvl="0" indent="-171450" algn="l" defTabSz="1463040" rtl="0" eaLnBrk="1" fontAlgn="auto" latinLnBrk="0" hangingPunct="1">
                        <a:lnSpc>
                          <a:spcPct val="100000"/>
                        </a:lnSpc>
                        <a:spcBef>
                          <a:spcPts val="0"/>
                        </a:spcBef>
                        <a:spcAft>
                          <a:spcPts val="0"/>
                        </a:spcAft>
                        <a:buClrTx/>
                        <a:buSzTx/>
                        <a:buFont typeface="Arial" charset="0"/>
                        <a:buChar char="•"/>
                        <a:tabLst/>
                        <a:defRPr/>
                      </a:pPr>
                      <a:r>
                        <a:rPr lang="en-US" sz="1000" kern="1200">
                          <a:solidFill>
                            <a:srgbClr val="000000"/>
                          </a:solidFill>
                          <a:latin typeface="+mn-lt"/>
                          <a:ea typeface="+mn-ea"/>
                          <a:cs typeface="+mn-cs"/>
                        </a:rPr>
                        <a:t>Support : 24*7</a:t>
                      </a:r>
                    </a:p>
                    <a:p>
                      <a:pPr marL="171450" marR="0" lvl="0" indent="-171450" algn="l" defTabSz="1463040" rtl="0" eaLnBrk="1" fontAlgn="auto" latinLnBrk="0" hangingPunct="1">
                        <a:lnSpc>
                          <a:spcPct val="100000"/>
                        </a:lnSpc>
                        <a:spcBef>
                          <a:spcPts val="0"/>
                        </a:spcBef>
                        <a:spcAft>
                          <a:spcPts val="0"/>
                        </a:spcAft>
                        <a:buClrTx/>
                        <a:buSzTx/>
                        <a:buFont typeface="Arial" charset="0"/>
                        <a:buChar char="•"/>
                        <a:tabLst/>
                        <a:defRPr/>
                      </a:pPr>
                      <a:r>
                        <a:rPr lang="en-US" sz="1000" kern="1200">
                          <a:solidFill>
                            <a:srgbClr val="000000"/>
                          </a:solidFill>
                          <a:latin typeface="+mn-lt"/>
                          <a:ea typeface="+mn-ea"/>
                          <a:cs typeface="+mn-cs"/>
                        </a:rPr>
                        <a:t>8% CAP (see details in SLA slide)</a:t>
                      </a:r>
                    </a:p>
                    <a:p>
                      <a:pPr marL="171450" marR="0" lvl="0" indent="-171450" algn="l" defTabSz="1463040" rtl="0" eaLnBrk="1" fontAlgn="auto" latinLnBrk="0" hangingPunct="1">
                        <a:lnSpc>
                          <a:spcPct val="100000"/>
                        </a:lnSpc>
                        <a:spcBef>
                          <a:spcPts val="0"/>
                        </a:spcBef>
                        <a:spcAft>
                          <a:spcPts val="0"/>
                        </a:spcAft>
                        <a:buClrTx/>
                        <a:buSzTx/>
                        <a:buFont typeface="Arial" charset="0"/>
                        <a:buChar char="•"/>
                        <a:tabLst/>
                        <a:defRPr/>
                      </a:pPr>
                      <a:r>
                        <a:rPr lang="en-US" sz="1000" kern="1200">
                          <a:solidFill>
                            <a:srgbClr val="000000"/>
                          </a:solidFill>
                          <a:latin typeface="+mn-lt"/>
                          <a:ea typeface="+mn-ea"/>
                          <a:cs typeface="+mn-cs"/>
                        </a:rPr>
                        <a:t>Partially Platin Status</a:t>
                      </a:r>
                    </a:p>
                  </a:txBody>
                  <a:tcPr marL="76200" marR="76200" marT="38100" marB="38100">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extLst>
                  <a:ext uri="{0D108BD9-81ED-4DB2-BD59-A6C34878D82A}">
                    <a16:rowId xmlns:a16="http://schemas.microsoft.com/office/drawing/2014/main" val="10007"/>
                  </a:ext>
                </a:extLst>
              </a:tr>
            </a:tbl>
          </a:graphicData>
        </a:graphic>
      </p:graphicFrame>
      <p:graphicFrame>
        <p:nvGraphicFramePr>
          <p:cNvPr id="5" name="Table 5">
            <a:extLst>
              <a:ext uri="{FF2B5EF4-FFF2-40B4-BE49-F238E27FC236}">
                <a16:creationId xmlns:a16="http://schemas.microsoft.com/office/drawing/2014/main" id="{80AD2F12-9EA8-4385-B5B9-3CAD9A0618A2}"/>
              </a:ext>
            </a:extLst>
          </p:cNvPr>
          <p:cNvGraphicFramePr>
            <a:graphicFrameLocks noGrp="1"/>
          </p:cNvGraphicFramePr>
          <p:nvPr/>
        </p:nvGraphicFramePr>
        <p:xfrm>
          <a:off x="323750" y="5293630"/>
          <a:ext cx="11519677" cy="999137"/>
        </p:xfrm>
        <a:graphic>
          <a:graphicData uri="http://schemas.openxmlformats.org/drawingml/2006/table">
            <a:tbl>
              <a:tblPr firstRow="1" bandRow="1"/>
              <a:tblGrid>
                <a:gridCol w="1945663">
                  <a:extLst>
                    <a:ext uri="{9D8B030D-6E8A-4147-A177-3AD203B41FA5}">
                      <a16:colId xmlns:a16="http://schemas.microsoft.com/office/drawing/2014/main" val="224191605"/>
                    </a:ext>
                  </a:extLst>
                </a:gridCol>
                <a:gridCol w="948447">
                  <a:extLst>
                    <a:ext uri="{9D8B030D-6E8A-4147-A177-3AD203B41FA5}">
                      <a16:colId xmlns:a16="http://schemas.microsoft.com/office/drawing/2014/main" val="4133558999"/>
                    </a:ext>
                  </a:extLst>
                </a:gridCol>
                <a:gridCol w="818745">
                  <a:extLst>
                    <a:ext uri="{9D8B030D-6E8A-4147-A177-3AD203B41FA5}">
                      <a16:colId xmlns:a16="http://schemas.microsoft.com/office/drawing/2014/main" val="577189067"/>
                    </a:ext>
                  </a:extLst>
                </a:gridCol>
                <a:gridCol w="851170">
                  <a:extLst>
                    <a:ext uri="{9D8B030D-6E8A-4147-A177-3AD203B41FA5}">
                      <a16:colId xmlns:a16="http://schemas.microsoft.com/office/drawing/2014/main" val="3528386968"/>
                    </a:ext>
                  </a:extLst>
                </a:gridCol>
                <a:gridCol w="818744">
                  <a:extLst>
                    <a:ext uri="{9D8B030D-6E8A-4147-A177-3AD203B41FA5}">
                      <a16:colId xmlns:a16="http://schemas.microsoft.com/office/drawing/2014/main" val="1725727971"/>
                    </a:ext>
                  </a:extLst>
                </a:gridCol>
                <a:gridCol w="794800">
                  <a:extLst>
                    <a:ext uri="{9D8B030D-6E8A-4147-A177-3AD203B41FA5}">
                      <a16:colId xmlns:a16="http://schemas.microsoft.com/office/drawing/2014/main" val="3426917937"/>
                    </a:ext>
                  </a:extLst>
                </a:gridCol>
                <a:gridCol w="778213">
                  <a:extLst>
                    <a:ext uri="{9D8B030D-6E8A-4147-A177-3AD203B41FA5}">
                      <a16:colId xmlns:a16="http://schemas.microsoft.com/office/drawing/2014/main" val="887745398"/>
                    </a:ext>
                  </a:extLst>
                </a:gridCol>
                <a:gridCol w="810264">
                  <a:extLst>
                    <a:ext uri="{9D8B030D-6E8A-4147-A177-3AD203B41FA5}">
                      <a16:colId xmlns:a16="http://schemas.microsoft.com/office/drawing/2014/main" val="364452075"/>
                    </a:ext>
                  </a:extLst>
                </a:gridCol>
                <a:gridCol w="762000">
                  <a:extLst>
                    <a:ext uri="{9D8B030D-6E8A-4147-A177-3AD203B41FA5}">
                      <a16:colId xmlns:a16="http://schemas.microsoft.com/office/drawing/2014/main" val="3838439943"/>
                    </a:ext>
                  </a:extLst>
                </a:gridCol>
                <a:gridCol w="948448">
                  <a:extLst>
                    <a:ext uri="{9D8B030D-6E8A-4147-A177-3AD203B41FA5}">
                      <a16:colId xmlns:a16="http://schemas.microsoft.com/office/drawing/2014/main" val="1793189411"/>
                    </a:ext>
                  </a:extLst>
                </a:gridCol>
                <a:gridCol w="2043183">
                  <a:extLst>
                    <a:ext uri="{9D8B030D-6E8A-4147-A177-3AD203B41FA5}">
                      <a16:colId xmlns:a16="http://schemas.microsoft.com/office/drawing/2014/main" val="2653512365"/>
                    </a:ext>
                  </a:extLst>
                </a:gridCol>
              </a:tblGrid>
              <a:tr h="313337">
                <a:tc>
                  <a:txBody>
                    <a:bodyPr/>
                    <a:lstStyle/>
                    <a:p>
                      <a:pPr marL="0" indent="0">
                        <a:buFont typeface="Arial" charset="0"/>
                        <a:buNone/>
                      </a:pPr>
                      <a:r>
                        <a:rPr lang="en-US" sz="1500" b="1" kern="1200">
                          <a:solidFill>
                            <a:srgbClr val="000000"/>
                          </a:solidFill>
                          <a:latin typeface="+mn-lt"/>
                          <a:ea typeface="+mn-ea"/>
                          <a:cs typeface="+mn-cs"/>
                        </a:rPr>
                        <a:t>YoY Cost Walk</a:t>
                      </a:r>
                    </a:p>
                  </a:txBody>
                  <a:tcPr marL="76200" marR="76200" marT="38100" marB="38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indent="0" algn="ctr">
                        <a:buFont typeface="Arial" charset="0"/>
                        <a:buNone/>
                      </a:pPr>
                      <a:r>
                        <a:rPr lang="en-US" sz="1500" b="1" kern="1200">
                          <a:solidFill>
                            <a:srgbClr val="000000"/>
                          </a:solidFill>
                          <a:latin typeface="+mn-lt"/>
                          <a:ea typeface="+mn-ea"/>
                          <a:cs typeface="+mn-cs"/>
                        </a:rPr>
                        <a:t>T&amp;T</a:t>
                      </a:r>
                    </a:p>
                  </a:txBody>
                  <a:tcPr marL="76200" marR="76200" marT="38100" marB="38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indent="0" algn="ctr">
                        <a:buFont typeface="Arial" charset="0"/>
                        <a:buNone/>
                      </a:pPr>
                      <a:r>
                        <a:rPr lang="en-US" sz="1500" b="1" kern="1200">
                          <a:solidFill>
                            <a:srgbClr val="000000"/>
                          </a:solidFill>
                          <a:latin typeface="+mn-lt"/>
                          <a:ea typeface="+mn-ea"/>
                          <a:cs typeface="+mn-cs"/>
                        </a:rPr>
                        <a:t>Y1</a:t>
                      </a:r>
                    </a:p>
                  </a:txBody>
                  <a:tcPr marL="76200" marR="76200" marT="38100" marB="38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indent="0" algn="ctr">
                        <a:buFont typeface="Arial" charset="0"/>
                        <a:buNone/>
                      </a:pPr>
                      <a:r>
                        <a:rPr lang="en-US" sz="1500" b="1" kern="1200">
                          <a:solidFill>
                            <a:srgbClr val="000000"/>
                          </a:solidFill>
                          <a:latin typeface="+mn-lt"/>
                          <a:ea typeface="+mn-ea"/>
                          <a:cs typeface="+mn-cs"/>
                        </a:rPr>
                        <a:t>Y2</a:t>
                      </a:r>
                    </a:p>
                  </a:txBody>
                  <a:tcPr marL="76200" marR="76200" marT="38100" marB="38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indent="0" algn="ctr">
                        <a:buFont typeface="Arial" charset="0"/>
                        <a:buNone/>
                      </a:pPr>
                      <a:r>
                        <a:rPr lang="en-US" sz="1500" b="1" kern="1200">
                          <a:solidFill>
                            <a:srgbClr val="000000"/>
                          </a:solidFill>
                          <a:latin typeface="+mn-lt"/>
                          <a:ea typeface="+mn-ea"/>
                          <a:cs typeface="+mn-cs"/>
                        </a:rPr>
                        <a:t>Y3</a:t>
                      </a:r>
                    </a:p>
                  </a:txBody>
                  <a:tcPr marL="76200" marR="76200" marT="38100" marB="38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indent="0" algn="ctr">
                        <a:buFont typeface="Arial" charset="0"/>
                        <a:buNone/>
                      </a:pPr>
                      <a:r>
                        <a:rPr lang="en-US" sz="1500" b="1" kern="1200">
                          <a:solidFill>
                            <a:srgbClr val="000000"/>
                          </a:solidFill>
                          <a:latin typeface="+mn-lt"/>
                          <a:ea typeface="+mn-ea"/>
                          <a:cs typeface="+mn-cs"/>
                        </a:rPr>
                        <a:t>Y4</a:t>
                      </a:r>
                    </a:p>
                  </a:txBody>
                  <a:tcPr marL="76200" marR="76200" marT="38100" marB="38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indent="0" algn="ctr">
                        <a:buFont typeface="Arial" charset="0"/>
                        <a:buNone/>
                      </a:pPr>
                      <a:r>
                        <a:rPr lang="en-US" sz="1500" b="1" kern="1200">
                          <a:solidFill>
                            <a:srgbClr val="000000"/>
                          </a:solidFill>
                          <a:latin typeface="+mn-lt"/>
                          <a:ea typeface="+mn-ea"/>
                          <a:cs typeface="+mn-cs"/>
                        </a:rPr>
                        <a:t>Y5</a:t>
                      </a:r>
                    </a:p>
                  </a:txBody>
                  <a:tcPr marL="76200" marR="76200" marT="38100" marB="38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indent="0" algn="ctr">
                        <a:buFont typeface="Arial" charset="0"/>
                        <a:buNone/>
                      </a:pPr>
                      <a:r>
                        <a:rPr lang="en-US" sz="1500" b="1" kern="1200">
                          <a:solidFill>
                            <a:srgbClr val="000000"/>
                          </a:solidFill>
                          <a:latin typeface="+mn-lt"/>
                          <a:ea typeface="+mn-ea"/>
                          <a:cs typeface="+mn-cs"/>
                        </a:rPr>
                        <a:t>Y6</a:t>
                      </a:r>
                    </a:p>
                  </a:txBody>
                  <a:tcPr marL="76200" marR="76200" marT="38100" marB="38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indent="0" algn="ctr">
                        <a:buFont typeface="Arial" charset="0"/>
                        <a:buNone/>
                      </a:pPr>
                      <a:r>
                        <a:rPr lang="en-US" sz="1500" b="1" kern="1200">
                          <a:solidFill>
                            <a:srgbClr val="000000"/>
                          </a:solidFill>
                          <a:latin typeface="+mn-lt"/>
                          <a:ea typeface="+mn-ea"/>
                          <a:cs typeface="+mn-cs"/>
                        </a:rPr>
                        <a:t>Y7</a:t>
                      </a:r>
                    </a:p>
                  </a:txBody>
                  <a:tcPr marL="76200" marR="76200" marT="38100" marB="38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indent="0" algn="ctr">
                        <a:buFont typeface="Arial" charset="0"/>
                        <a:buNone/>
                      </a:pPr>
                      <a:r>
                        <a:rPr lang="en-US" sz="1500" b="1" kern="1200">
                          <a:solidFill>
                            <a:srgbClr val="000000"/>
                          </a:solidFill>
                          <a:latin typeface="+mn-lt"/>
                          <a:ea typeface="+mn-ea"/>
                          <a:cs typeface="+mn-cs"/>
                        </a:rPr>
                        <a:t>Y8</a:t>
                      </a:r>
                    </a:p>
                  </a:txBody>
                  <a:tcPr marL="76200" marR="76200" marT="38100" marB="38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indent="0">
                        <a:buFont typeface="Arial" charset="0"/>
                        <a:buNone/>
                      </a:pPr>
                      <a:r>
                        <a:rPr lang="en-US" sz="1500" b="1" kern="1200">
                          <a:solidFill>
                            <a:srgbClr val="000000"/>
                          </a:solidFill>
                          <a:latin typeface="+mn-lt"/>
                          <a:ea typeface="+mn-ea"/>
                          <a:cs typeface="+mn-cs"/>
                        </a:rPr>
                        <a:t>Total</a:t>
                      </a:r>
                    </a:p>
                  </a:txBody>
                  <a:tcPr marL="76200" marR="76200" marT="38100" marB="38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357103507"/>
                  </a:ext>
                </a:extLst>
              </a:tr>
              <a:tr h="228600">
                <a:tc>
                  <a:txBody>
                    <a:bodyPr/>
                    <a:lstStyle/>
                    <a:p>
                      <a:pPr marL="0" indent="0">
                        <a:buFont typeface="Arial" charset="0"/>
                        <a:buNone/>
                      </a:pPr>
                      <a:r>
                        <a:rPr lang="en-US" sz="1000"/>
                        <a:t>Apps Dev</a:t>
                      </a:r>
                    </a:p>
                  </a:txBody>
                  <a:tcPr marL="76200" marR="76200" marT="38100" marB="38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buFont typeface="Arial" charset="0"/>
                        <a:buNone/>
                      </a:pPr>
                      <a:r>
                        <a:rPr lang="en-US" sz="1000"/>
                        <a:t>$ 1,3 M</a:t>
                      </a:r>
                    </a:p>
                  </a:txBody>
                  <a:tcPr marL="76200" marR="76200" marT="38100" marB="38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463040" rtl="0" eaLnBrk="1" fontAlgn="auto" latinLnBrk="0" hangingPunct="1">
                        <a:lnSpc>
                          <a:spcPct val="100000"/>
                        </a:lnSpc>
                        <a:spcBef>
                          <a:spcPts val="0"/>
                        </a:spcBef>
                        <a:spcAft>
                          <a:spcPts val="0"/>
                        </a:spcAft>
                        <a:buClrTx/>
                        <a:buSzTx/>
                        <a:buFont typeface="Arial" charset="0"/>
                        <a:buNone/>
                        <a:tabLst/>
                        <a:defRPr/>
                      </a:pPr>
                      <a:r>
                        <a:rPr kumimoji="0" lang="en-US" sz="1000" b="0" i="0" u="none" strike="noStrike" kern="1200" cap="none" spc="0" normalizeH="0" baseline="0" noProof="0">
                          <a:ln>
                            <a:noFill/>
                          </a:ln>
                          <a:solidFill>
                            <a:srgbClr val="000000"/>
                          </a:solidFill>
                          <a:effectLst/>
                          <a:uLnTx/>
                          <a:uFillTx/>
                          <a:latin typeface="Arial"/>
                          <a:ea typeface="+mn-ea"/>
                          <a:cs typeface="+mn-cs"/>
                        </a:rPr>
                        <a:t>$ 3,65 M</a:t>
                      </a:r>
                    </a:p>
                  </a:txBody>
                  <a:tcPr marL="76200" marR="76200" marT="38100" marB="38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463040" rtl="0" eaLnBrk="1" fontAlgn="auto" latinLnBrk="0" hangingPunct="1">
                        <a:lnSpc>
                          <a:spcPct val="100000"/>
                        </a:lnSpc>
                        <a:spcBef>
                          <a:spcPts val="0"/>
                        </a:spcBef>
                        <a:spcAft>
                          <a:spcPts val="0"/>
                        </a:spcAft>
                        <a:buClrTx/>
                        <a:buSzTx/>
                        <a:buFont typeface="Arial" charset="0"/>
                        <a:buNone/>
                        <a:tabLst/>
                        <a:defRPr/>
                      </a:pPr>
                      <a:r>
                        <a:rPr kumimoji="0" lang="en-US" sz="1000" b="0" i="0" u="none" strike="noStrike" kern="1200" cap="none" spc="0" normalizeH="0" baseline="0" noProof="0">
                          <a:ln>
                            <a:noFill/>
                          </a:ln>
                          <a:solidFill>
                            <a:srgbClr val="000000"/>
                          </a:solidFill>
                          <a:effectLst/>
                          <a:uLnTx/>
                          <a:uFillTx/>
                          <a:latin typeface="Arial"/>
                          <a:ea typeface="+mn-ea"/>
                          <a:cs typeface="+mn-cs"/>
                        </a:rPr>
                        <a:t>$ 3,33 M</a:t>
                      </a:r>
                    </a:p>
                  </a:txBody>
                  <a:tcPr marL="76200" marR="76200" marT="38100" marB="38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463040" rtl="0" eaLnBrk="1" fontAlgn="auto" latinLnBrk="0" hangingPunct="1">
                        <a:lnSpc>
                          <a:spcPct val="100000"/>
                        </a:lnSpc>
                        <a:spcBef>
                          <a:spcPts val="0"/>
                        </a:spcBef>
                        <a:spcAft>
                          <a:spcPts val="0"/>
                        </a:spcAft>
                        <a:buClrTx/>
                        <a:buSzTx/>
                        <a:buFont typeface="Arial" charset="0"/>
                        <a:buNone/>
                        <a:tabLst/>
                        <a:defRPr/>
                      </a:pPr>
                      <a:r>
                        <a:rPr kumimoji="0" lang="en-US" sz="1000" b="0" i="0" u="none" strike="noStrike" kern="1200" cap="none" spc="0" normalizeH="0" baseline="0" noProof="0">
                          <a:ln>
                            <a:noFill/>
                          </a:ln>
                          <a:solidFill>
                            <a:srgbClr val="000000"/>
                          </a:solidFill>
                          <a:effectLst/>
                          <a:uLnTx/>
                          <a:uFillTx/>
                          <a:latin typeface="Arial"/>
                          <a:ea typeface="+mn-ea"/>
                          <a:cs typeface="+mn-cs"/>
                        </a:rPr>
                        <a:t>$ 2,97 M</a:t>
                      </a:r>
                    </a:p>
                  </a:txBody>
                  <a:tcPr marL="76200" marR="76200" marT="38100" marB="38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463040" rtl="0" eaLnBrk="1" fontAlgn="auto" latinLnBrk="0" hangingPunct="1">
                        <a:lnSpc>
                          <a:spcPct val="100000"/>
                        </a:lnSpc>
                        <a:spcBef>
                          <a:spcPts val="0"/>
                        </a:spcBef>
                        <a:spcAft>
                          <a:spcPts val="0"/>
                        </a:spcAft>
                        <a:buClrTx/>
                        <a:buSzTx/>
                        <a:buFont typeface="Arial" charset="0"/>
                        <a:buNone/>
                        <a:tabLst/>
                        <a:defRPr/>
                      </a:pPr>
                      <a:r>
                        <a:rPr kumimoji="0" lang="en-US" sz="1000" b="0" i="0" u="none" strike="noStrike" kern="1200" cap="none" spc="0" normalizeH="0" baseline="0" noProof="0">
                          <a:ln>
                            <a:noFill/>
                          </a:ln>
                          <a:solidFill>
                            <a:srgbClr val="000000"/>
                          </a:solidFill>
                          <a:effectLst/>
                          <a:uLnTx/>
                          <a:uFillTx/>
                          <a:latin typeface="Arial"/>
                          <a:ea typeface="+mn-ea"/>
                          <a:cs typeface="+mn-cs"/>
                        </a:rPr>
                        <a:t>$ 2,72 M</a:t>
                      </a:r>
                    </a:p>
                  </a:txBody>
                  <a:tcPr marL="76200" marR="76200" marT="38100" marB="38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463040" rtl="0" eaLnBrk="1" fontAlgn="auto" latinLnBrk="0" hangingPunct="1">
                        <a:lnSpc>
                          <a:spcPct val="100000"/>
                        </a:lnSpc>
                        <a:spcBef>
                          <a:spcPts val="0"/>
                        </a:spcBef>
                        <a:spcAft>
                          <a:spcPts val="0"/>
                        </a:spcAft>
                        <a:buClrTx/>
                        <a:buSzTx/>
                        <a:buFont typeface="Arial" charset="0"/>
                        <a:buNone/>
                        <a:tabLst/>
                        <a:defRPr/>
                      </a:pPr>
                      <a:r>
                        <a:rPr kumimoji="0" lang="en-US" sz="1000" b="0" i="0" u="none" strike="noStrike" kern="1200" cap="none" spc="0" normalizeH="0" baseline="0" noProof="0">
                          <a:ln>
                            <a:noFill/>
                          </a:ln>
                          <a:solidFill>
                            <a:srgbClr val="000000"/>
                          </a:solidFill>
                          <a:effectLst/>
                          <a:uLnTx/>
                          <a:uFillTx/>
                          <a:latin typeface="Arial"/>
                          <a:ea typeface="+mn-ea"/>
                          <a:cs typeface="+mn-cs"/>
                        </a:rPr>
                        <a:t>$ 2,59 M</a:t>
                      </a:r>
                    </a:p>
                  </a:txBody>
                  <a:tcPr marL="76200" marR="76200" marT="38100" marB="38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463040" rtl="0" eaLnBrk="1" fontAlgn="auto" latinLnBrk="0" hangingPunct="1">
                        <a:lnSpc>
                          <a:spcPct val="100000"/>
                        </a:lnSpc>
                        <a:spcBef>
                          <a:spcPts val="0"/>
                        </a:spcBef>
                        <a:spcAft>
                          <a:spcPts val="0"/>
                        </a:spcAft>
                        <a:buClrTx/>
                        <a:buSzTx/>
                        <a:buFont typeface="Arial" charset="0"/>
                        <a:buNone/>
                        <a:tabLst/>
                        <a:defRPr/>
                      </a:pPr>
                      <a:r>
                        <a:rPr kumimoji="0" lang="en-US" sz="1000" b="0" i="0" u="none" strike="noStrike" kern="1200" cap="none" spc="0" normalizeH="0" baseline="0" noProof="0">
                          <a:ln>
                            <a:noFill/>
                          </a:ln>
                          <a:solidFill>
                            <a:srgbClr val="000000"/>
                          </a:solidFill>
                          <a:effectLst/>
                          <a:uLnTx/>
                          <a:uFillTx/>
                          <a:latin typeface="Arial"/>
                          <a:ea typeface="+mn-ea"/>
                          <a:cs typeface="+mn-cs"/>
                        </a:rPr>
                        <a:t>$ 2,52 M</a:t>
                      </a:r>
                    </a:p>
                  </a:txBody>
                  <a:tcPr marL="76200" marR="76200" marT="38100" marB="38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463040" rtl="0" eaLnBrk="1" fontAlgn="auto" latinLnBrk="0" hangingPunct="1">
                        <a:lnSpc>
                          <a:spcPct val="100000"/>
                        </a:lnSpc>
                        <a:spcBef>
                          <a:spcPts val="0"/>
                        </a:spcBef>
                        <a:spcAft>
                          <a:spcPts val="0"/>
                        </a:spcAft>
                        <a:buClrTx/>
                        <a:buSzTx/>
                        <a:buFont typeface="Arial" charset="0"/>
                        <a:buNone/>
                        <a:tabLst/>
                        <a:defRPr/>
                      </a:pPr>
                      <a:r>
                        <a:rPr kumimoji="0" lang="en-US" sz="1000" b="0" i="0" u="none" strike="noStrike" kern="1200" cap="none" spc="0" normalizeH="0" baseline="0" noProof="0">
                          <a:ln>
                            <a:noFill/>
                          </a:ln>
                          <a:solidFill>
                            <a:srgbClr val="000000"/>
                          </a:solidFill>
                          <a:effectLst/>
                          <a:uLnTx/>
                          <a:uFillTx/>
                          <a:latin typeface="Arial"/>
                          <a:ea typeface="+mn-ea"/>
                          <a:cs typeface="+mn-cs"/>
                        </a:rPr>
                        <a:t>$ 2,5 M</a:t>
                      </a:r>
                    </a:p>
                  </a:txBody>
                  <a:tcPr marL="76200" marR="76200" marT="38100" marB="38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463040" rtl="0" eaLnBrk="1" fontAlgn="auto" latinLnBrk="0" hangingPunct="1">
                        <a:lnSpc>
                          <a:spcPct val="100000"/>
                        </a:lnSpc>
                        <a:spcBef>
                          <a:spcPts val="0"/>
                        </a:spcBef>
                        <a:spcAft>
                          <a:spcPts val="0"/>
                        </a:spcAft>
                        <a:buClrTx/>
                        <a:buSzTx/>
                        <a:buFont typeface="Arial" charset="0"/>
                        <a:buNone/>
                        <a:tabLst/>
                        <a:defRPr/>
                      </a:pPr>
                      <a:r>
                        <a:rPr kumimoji="0" lang="en-US" sz="1000" b="0" i="0" u="none" strike="noStrike" kern="1200" cap="none" spc="0" normalizeH="0" baseline="0" noProof="0">
                          <a:ln>
                            <a:noFill/>
                          </a:ln>
                          <a:solidFill>
                            <a:srgbClr val="000000"/>
                          </a:solidFill>
                          <a:effectLst/>
                          <a:uLnTx/>
                          <a:uFillTx/>
                          <a:latin typeface="Arial"/>
                          <a:ea typeface="+mn-ea"/>
                          <a:cs typeface="+mn-cs"/>
                        </a:rPr>
                        <a:t>$ 2,48 M</a:t>
                      </a:r>
                    </a:p>
                  </a:txBody>
                  <a:tcPr marL="76200" marR="76200" marT="38100" marB="38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463040" rtl="0" eaLnBrk="1" fontAlgn="auto" latinLnBrk="0" hangingPunct="1">
                        <a:lnSpc>
                          <a:spcPct val="100000"/>
                        </a:lnSpc>
                        <a:spcBef>
                          <a:spcPts val="0"/>
                        </a:spcBef>
                        <a:spcAft>
                          <a:spcPts val="0"/>
                        </a:spcAft>
                        <a:buClrTx/>
                        <a:buSzTx/>
                        <a:buFont typeface="Arial" charset="0"/>
                        <a:buNone/>
                        <a:tabLst/>
                        <a:defRPr/>
                      </a:pPr>
                      <a:r>
                        <a:rPr kumimoji="0" lang="en-US" sz="1000" b="0" i="0" u="none" strike="noStrike" kern="1200" cap="none" spc="0" normalizeH="0" baseline="0" noProof="0">
                          <a:ln>
                            <a:noFill/>
                          </a:ln>
                          <a:solidFill>
                            <a:srgbClr val="000000"/>
                          </a:solidFill>
                          <a:effectLst/>
                          <a:uLnTx/>
                          <a:uFillTx/>
                          <a:latin typeface="Arial"/>
                          <a:ea typeface="+mn-ea"/>
                          <a:cs typeface="+mn-cs"/>
                        </a:rPr>
                        <a:t>$ 24,06 M</a:t>
                      </a:r>
                    </a:p>
                  </a:txBody>
                  <a:tcPr marL="76200" marR="76200" marT="38100" marB="38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85235748"/>
                  </a:ext>
                </a:extLst>
              </a:tr>
              <a:tr h="228600">
                <a:tc>
                  <a:txBody>
                    <a:bodyPr/>
                    <a:lstStyle/>
                    <a:p>
                      <a:pPr marL="0" indent="0">
                        <a:buFont typeface="Arial" charset="0"/>
                        <a:buNone/>
                      </a:pPr>
                      <a:r>
                        <a:rPr lang="en-US" sz="1000"/>
                        <a:t>Apps Mgmt</a:t>
                      </a:r>
                    </a:p>
                  </a:txBody>
                  <a:tcPr marL="76200" marR="76200" marT="38100" marB="38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buFont typeface="Arial" charset="0"/>
                        <a:buNone/>
                      </a:pPr>
                      <a:r>
                        <a:rPr lang="en-US" sz="1000"/>
                        <a:t>$ 1,19 M</a:t>
                      </a:r>
                    </a:p>
                  </a:txBody>
                  <a:tcPr marL="76200" marR="76200" marT="38100" marB="38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463040" rtl="0" eaLnBrk="1" fontAlgn="auto" latinLnBrk="0" hangingPunct="1">
                        <a:lnSpc>
                          <a:spcPct val="100000"/>
                        </a:lnSpc>
                        <a:spcBef>
                          <a:spcPts val="0"/>
                        </a:spcBef>
                        <a:spcAft>
                          <a:spcPts val="0"/>
                        </a:spcAft>
                        <a:buClrTx/>
                        <a:buSzTx/>
                        <a:buFont typeface="Arial" charset="0"/>
                        <a:buNone/>
                        <a:tabLst/>
                        <a:defRPr/>
                      </a:pPr>
                      <a:r>
                        <a:rPr kumimoji="0" lang="en-US" sz="1000" b="0" i="0" u="none" strike="noStrike" kern="1200" cap="none" spc="0" normalizeH="0" baseline="0" noProof="0">
                          <a:ln>
                            <a:noFill/>
                          </a:ln>
                          <a:solidFill>
                            <a:srgbClr val="000000"/>
                          </a:solidFill>
                          <a:effectLst/>
                          <a:uLnTx/>
                          <a:uFillTx/>
                          <a:latin typeface="Arial"/>
                          <a:ea typeface="+mn-ea"/>
                          <a:cs typeface="+mn-cs"/>
                        </a:rPr>
                        <a:t>$ 1,77 M</a:t>
                      </a:r>
                    </a:p>
                  </a:txBody>
                  <a:tcPr marL="76200" marR="76200" marT="38100" marB="38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463040" rtl="0" eaLnBrk="1" fontAlgn="auto" latinLnBrk="0" hangingPunct="1">
                        <a:lnSpc>
                          <a:spcPct val="100000"/>
                        </a:lnSpc>
                        <a:spcBef>
                          <a:spcPts val="0"/>
                        </a:spcBef>
                        <a:spcAft>
                          <a:spcPts val="0"/>
                        </a:spcAft>
                        <a:buClrTx/>
                        <a:buSzTx/>
                        <a:buFont typeface="Arial" charset="0"/>
                        <a:buNone/>
                        <a:tabLst/>
                        <a:defRPr/>
                      </a:pPr>
                      <a:r>
                        <a:rPr kumimoji="0" lang="en-US" sz="1000" b="0" i="0" u="none" strike="noStrike" kern="1200" cap="none" spc="0" normalizeH="0" baseline="0" noProof="0">
                          <a:ln>
                            <a:noFill/>
                          </a:ln>
                          <a:solidFill>
                            <a:srgbClr val="000000"/>
                          </a:solidFill>
                          <a:effectLst/>
                          <a:uLnTx/>
                          <a:uFillTx/>
                          <a:latin typeface="Arial"/>
                          <a:ea typeface="+mn-ea"/>
                          <a:cs typeface="+mn-cs"/>
                        </a:rPr>
                        <a:t>$ 1,30 M</a:t>
                      </a:r>
                    </a:p>
                  </a:txBody>
                  <a:tcPr marL="76200" marR="76200" marT="38100" marB="38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463040" rtl="0" eaLnBrk="1" fontAlgn="auto" latinLnBrk="0" hangingPunct="1">
                        <a:lnSpc>
                          <a:spcPct val="100000"/>
                        </a:lnSpc>
                        <a:spcBef>
                          <a:spcPts val="0"/>
                        </a:spcBef>
                        <a:spcAft>
                          <a:spcPts val="0"/>
                        </a:spcAft>
                        <a:buClrTx/>
                        <a:buSzTx/>
                        <a:buFont typeface="Arial" charset="0"/>
                        <a:buNone/>
                        <a:tabLst/>
                        <a:defRPr/>
                      </a:pPr>
                      <a:r>
                        <a:rPr kumimoji="0" lang="en-US" sz="1000" b="0" i="0" u="none" strike="noStrike" kern="1200" cap="none" spc="0" normalizeH="0" baseline="0" noProof="0">
                          <a:ln>
                            <a:noFill/>
                          </a:ln>
                          <a:solidFill>
                            <a:srgbClr val="000000"/>
                          </a:solidFill>
                          <a:effectLst/>
                          <a:uLnTx/>
                          <a:uFillTx/>
                          <a:latin typeface="Arial"/>
                          <a:ea typeface="+mn-ea"/>
                          <a:cs typeface="+mn-cs"/>
                        </a:rPr>
                        <a:t>$ 1,22 M</a:t>
                      </a:r>
                    </a:p>
                  </a:txBody>
                  <a:tcPr marL="76200" marR="76200" marT="38100" marB="38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463040" rtl="0" eaLnBrk="1" fontAlgn="auto" latinLnBrk="0" hangingPunct="1">
                        <a:lnSpc>
                          <a:spcPct val="100000"/>
                        </a:lnSpc>
                        <a:spcBef>
                          <a:spcPts val="0"/>
                        </a:spcBef>
                        <a:spcAft>
                          <a:spcPts val="0"/>
                        </a:spcAft>
                        <a:buClrTx/>
                        <a:buSzTx/>
                        <a:buFont typeface="Arial" charset="0"/>
                        <a:buNone/>
                        <a:tabLst/>
                        <a:defRPr/>
                      </a:pPr>
                      <a:r>
                        <a:rPr kumimoji="0" lang="en-US" sz="1000" b="0" i="0" u="none" strike="noStrike" kern="1200" cap="none" spc="0" normalizeH="0" baseline="0" noProof="0">
                          <a:ln>
                            <a:noFill/>
                          </a:ln>
                          <a:solidFill>
                            <a:srgbClr val="000000"/>
                          </a:solidFill>
                          <a:effectLst/>
                          <a:uLnTx/>
                          <a:uFillTx/>
                          <a:latin typeface="Arial"/>
                          <a:ea typeface="+mn-ea"/>
                          <a:cs typeface="+mn-cs"/>
                        </a:rPr>
                        <a:t>$ 1,16 M</a:t>
                      </a:r>
                    </a:p>
                  </a:txBody>
                  <a:tcPr marL="76200" marR="76200" marT="38100" marB="38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463040" rtl="0" eaLnBrk="1" fontAlgn="auto" latinLnBrk="0" hangingPunct="1">
                        <a:lnSpc>
                          <a:spcPct val="100000"/>
                        </a:lnSpc>
                        <a:spcBef>
                          <a:spcPts val="0"/>
                        </a:spcBef>
                        <a:spcAft>
                          <a:spcPts val="0"/>
                        </a:spcAft>
                        <a:buClrTx/>
                        <a:buSzTx/>
                        <a:buFont typeface="Arial" charset="0"/>
                        <a:buNone/>
                        <a:tabLst/>
                        <a:defRPr/>
                      </a:pPr>
                      <a:r>
                        <a:rPr kumimoji="0" lang="en-US" sz="1000" b="0" i="0" u="none" strike="noStrike" kern="1200" cap="none" spc="0" normalizeH="0" baseline="0" noProof="0">
                          <a:ln>
                            <a:noFill/>
                          </a:ln>
                          <a:solidFill>
                            <a:srgbClr val="000000"/>
                          </a:solidFill>
                          <a:effectLst/>
                          <a:uLnTx/>
                          <a:uFillTx/>
                          <a:latin typeface="Arial"/>
                          <a:ea typeface="+mn-ea"/>
                          <a:cs typeface="+mn-cs"/>
                        </a:rPr>
                        <a:t>$ 1,12 M</a:t>
                      </a:r>
                    </a:p>
                  </a:txBody>
                  <a:tcPr marL="76200" marR="76200" marT="38100" marB="38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463040" rtl="0" eaLnBrk="1" fontAlgn="auto" latinLnBrk="0" hangingPunct="1">
                        <a:lnSpc>
                          <a:spcPct val="100000"/>
                        </a:lnSpc>
                        <a:spcBef>
                          <a:spcPts val="0"/>
                        </a:spcBef>
                        <a:spcAft>
                          <a:spcPts val="0"/>
                        </a:spcAft>
                        <a:buClrTx/>
                        <a:buSzTx/>
                        <a:buFont typeface="Arial" charset="0"/>
                        <a:buNone/>
                        <a:tabLst/>
                        <a:defRPr/>
                      </a:pPr>
                      <a:r>
                        <a:rPr kumimoji="0" lang="en-US" sz="1000" b="0" i="0" u="none" strike="noStrike" kern="1200" cap="none" spc="0" normalizeH="0" baseline="0" noProof="0">
                          <a:ln>
                            <a:noFill/>
                          </a:ln>
                          <a:solidFill>
                            <a:srgbClr val="000000"/>
                          </a:solidFill>
                          <a:effectLst/>
                          <a:uLnTx/>
                          <a:uFillTx/>
                          <a:latin typeface="Arial"/>
                          <a:ea typeface="+mn-ea"/>
                          <a:cs typeface="+mn-cs"/>
                        </a:rPr>
                        <a:t>$ 1,10 M</a:t>
                      </a:r>
                    </a:p>
                  </a:txBody>
                  <a:tcPr marL="76200" marR="76200" marT="38100" marB="38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463040" rtl="0" eaLnBrk="1" fontAlgn="auto" latinLnBrk="0" hangingPunct="1">
                        <a:lnSpc>
                          <a:spcPct val="100000"/>
                        </a:lnSpc>
                        <a:spcBef>
                          <a:spcPts val="0"/>
                        </a:spcBef>
                        <a:spcAft>
                          <a:spcPts val="0"/>
                        </a:spcAft>
                        <a:buClrTx/>
                        <a:buSzTx/>
                        <a:buFont typeface="Arial" charset="0"/>
                        <a:buNone/>
                        <a:tabLst/>
                        <a:defRPr/>
                      </a:pPr>
                      <a:r>
                        <a:rPr kumimoji="0" lang="en-US" sz="1000" b="0" i="0" u="none" strike="noStrike" kern="1200" cap="none" spc="0" normalizeH="0" baseline="0" noProof="0">
                          <a:ln>
                            <a:noFill/>
                          </a:ln>
                          <a:solidFill>
                            <a:srgbClr val="000000"/>
                          </a:solidFill>
                          <a:effectLst/>
                          <a:uLnTx/>
                          <a:uFillTx/>
                          <a:latin typeface="Arial"/>
                          <a:ea typeface="+mn-ea"/>
                          <a:cs typeface="+mn-cs"/>
                        </a:rPr>
                        <a:t>$ 1,09 M</a:t>
                      </a:r>
                    </a:p>
                  </a:txBody>
                  <a:tcPr marL="76200" marR="76200" marT="38100" marB="38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463040" rtl="0" eaLnBrk="1" fontAlgn="auto" latinLnBrk="0" hangingPunct="1">
                        <a:lnSpc>
                          <a:spcPct val="100000"/>
                        </a:lnSpc>
                        <a:spcBef>
                          <a:spcPts val="0"/>
                        </a:spcBef>
                        <a:spcAft>
                          <a:spcPts val="0"/>
                        </a:spcAft>
                        <a:buClrTx/>
                        <a:buSzTx/>
                        <a:buFont typeface="Arial" charset="0"/>
                        <a:buNone/>
                        <a:tabLst/>
                        <a:defRPr/>
                      </a:pPr>
                      <a:r>
                        <a:rPr kumimoji="0" lang="en-US" sz="1000" b="0" i="0" u="none" strike="noStrike" kern="1200" cap="none" spc="0" normalizeH="0" baseline="0" noProof="0">
                          <a:ln>
                            <a:noFill/>
                          </a:ln>
                          <a:solidFill>
                            <a:srgbClr val="000000"/>
                          </a:solidFill>
                          <a:effectLst/>
                          <a:uLnTx/>
                          <a:uFillTx/>
                          <a:latin typeface="Arial"/>
                          <a:ea typeface="+mn-ea"/>
                          <a:cs typeface="+mn-cs"/>
                        </a:rPr>
                        <a:t>$ 1,08 M</a:t>
                      </a:r>
                    </a:p>
                  </a:txBody>
                  <a:tcPr marL="76200" marR="76200" marT="38100" marB="38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463040" rtl="0" eaLnBrk="1" fontAlgn="auto" latinLnBrk="0" hangingPunct="1">
                        <a:lnSpc>
                          <a:spcPct val="100000"/>
                        </a:lnSpc>
                        <a:spcBef>
                          <a:spcPts val="0"/>
                        </a:spcBef>
                        <a:spcAft>
                          <a:spcPts val="0"/>
                        </a:spcAft>
                        <a:buClrTx/>
                        <a:buSzTx/>
                        <a:buFont typeface="Arial" charset="0"/>
                        <a:buNone/>
                        <a:tabLst/>
                        <a:defRPr/>
                      </a:pPr>
                      <a:r>
                        <a:rPr kumimoji="0" lang="en-US" sz="1000" b="0" i="0" u="none" strike="noStrike" kern="1200" cap="none" spc="0" normalizeH="0" baseline="0" noProof="0">
                          <a:ln>
                            <a:noFill/>
                          </a:ln>
                          <a:solidFill>
                            <a:srgbClr val="000000"/>
                          </a:solidFill>
                          <a:effectLst/>
                          <a:uLnTx/>
                          <a:uFillTx/>
                          <a:latin typeface="Arial"/>
                          <a:ea typeface="+mn-ea"/>
                          <a:cs typeface="+mn-cs"/>
                        </a:rPr>
                        <a:t>$ 11,03 M</a:t>
                      </a:r>
                    </a:p>
                  </a:txBody>
                  <a:tcPr marL="76200" marR="76200" marT="38100" marB="38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96281389"/>
                  </a:ext>
                </a:extLst>
              </a:tr>
              <a:tr h="228600">
                <a:tc>
                  <a:txBody>
                    <a:bodyPr/>
                    <a:lstStyle/>
                    <a:p>
                      <a:pPr marL="0" indent="0">
                        <a:buFont typeface="Arial" charset="0"/>
                        <a:buNone/>
                      </a:pPr>
                      <a:r>
                        <a:rPr lang="en-US" sz="1000"/>
                        <a:t>Int. Projects</a:t>
                      </a:r>
                    </a:p>
                  </a:txBody>
                  <a:tcPr marL="76200" marR="76200" marT="38100" marB="38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buFont typeface="Arial" charset="0"/>
                        <a:buNone/>
                      </a:pPr>
                      <a:r>
                        <a:rPr lang="en-US" sz="1000"/>
                        <a:t>$ 0,25 M</a:t>
                      </a:r>
                    </a:p>
                  </a:txBody>
                  <a:tcPr marL="76200" marR="76200" marT="38100" marB="38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463040" rtl="0" eaLnBrk="1" fontAlgn="auto" latinLnBrk="0" hangingPunct="1">
                        <a:lnSpc>
                          <a:spcPct val="100000"/>
                        </a:lnSpc>
                        <a:spcBef>
                          <a:spcPts val="0"/>
                        </a:spcBef>
                        <a:spcAft>
                          <a:spcPts val="0"/>
                        </a:spcAft>
                        <a:buClrTx/>
                        <a:buSzTx/>
                        <a:buFont typeface="Arial" charset="0"/>
                        <a:buNone/>
                        <a:tabLst/>
                        <a:defRPr/>
                      </a:pPr>
                      <a:r>
                        <a:rPr kumimoji="0" lang="en-US" sz="1000" b="0" i="0" u="none" strike="noStrike" kern="1200" cap="none" spc="0" normalizeH="0" baseline="0" noProof="0">
                          <a:ln>
                            <a:noFill/>
                          </a:ln>
                          <a:solidFill>
                            <a:srgbClr val="000000"/>
                          </a:solidFill>
                          <a:effectLst/>
                          <a:uLnTx/>
                          <a:uFillTx/>
                          <a:latin typeface="Arial"/>
                          <a:ea typeface="+mn-ea"/>
                          <a:cs typeface="+mn-cs"/>
                        </a:rPr>
                        <a:t>$ 0,93 M</a:t>
                      </a:r>
                    </a:p>
                  </a:txBody>
                  <a:tcPr marL="76200" marR="76200" marT="38100" marB="38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463040" rtl="0" eaLnBrk="1" fontAlgn="auto" latinLnBrk="0" hangingPunct="1">
                        <a:lnSpc>
                          <a:spcPct val="100000"/>
                        </a:lnSpc>
                        <a:spcBef>
                          <a:spcPts val="0"/>
                        </a:spcBef>
                        <a:spcAft>
                          <a:spcPts val="0"/>
                        </a:spcAft>
                        <a:buClrTx/>
                        <a:buSzTx/>
                        <a:buFont typeface="Arial" charset="0"/>
                        <a:buNone/>
                        <a:tabLst/>
                        <a:defRPr/>
                      </a:pPr>
                      <a:r>
                        <a:rPr kumimoji="0" lang="en-US" sz="1000" b="0" i="0" u="none" strike="noStrike" kern="1200" cap="none" spc="0" normalizeH="0" baseline="0" noProof="0">
                          <a:ln>
                            <a:noFill/>
                          </a:ln>
                          <a:solidFill>
                            <a:srgbClr val="000000"/>
                          </a:solidFill>
                          <a:effectLst/>
                          <a:uLnTx/>
                          <a:uFillTx/>
                          <a:latin typeface="Arial"/>
                          <a:ea typeface="+mn-ea"/>
                          <a:cs typeface="+mn-cs"/>
                        </a:rPr>
                        <a:t>$ 0,93 M</a:t>
                      </a:r>
                    </a:p>
                  </a:txBody>
                  <a:tcPr marL="76200" marR="76200" marT="38100" marB="38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463040" rtl="0" eaLnBrk="1" fontAlgn="auto" latinLnBrk="0" hangingPunct="1">
                        <a:lnSpc>
                          <a:spcPct val="100000"/>
                        </a:lnSpc>
                        <a:spcBef>
                          <a:spcPts val="0"/>
                        </a:spcBef>
                        <a:spcAft>
                          <a:spcPts val="0"/>
                        </a:spcAft>
                        <a:buClrTx/>
                        <a:buSzTx/>
                        <a:buFont typeface="Arial" charset="0"/>
                        <a:buNone/>
                        <a:tabLst/>
                        <a:defRPr/>
                      </a:pPr>
                      <a:r>
                        <a:rPr kumimoji="0" lang="en-US" sz="1000" b="0" i="0" u="none" strike="noStrike" kern="1200" cap="none" spc="0" normalizeH="0" baseline="0" noProof="0">
                          <a:ln>
                            <a:noFill/>
                          </a:ln>
                          <a:solidFill>
                            <a:srgbClr val="000000"/>
                          </a:solidFill>
                          <a:effectLst/>
                          <a:uLnTx/>
                          <a:uFillTx/>
                          <a:latin typeface="Arial"/>
                          <a:ea typeface="+mn-ea"/>
                          <a:cs typeface="+mn-cs"/>
                        </a:rPr>
                        <a:t>$ 0,91 M</a:t>
                      </a:r>
                    </a:p>
                  </a:txBody>
                  <a:tcPr marL="76200" marR="76200" marT="38100" marB="38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463040" rtl="0" eaLnBrk="1" fontAlgn="auto" latinLnBrk="0" hangingPunct="1">
                        <a:lnSpc>
                          <a:spcPct val="100000"/>
                        </a:lnSpc>
                        <a:spcBef>
                          <a:spcPts val="0"/>
                        </a:spcBef>
                        <a:spcAft>
                          <a:spcPts val="0"/>
                        </a:spcAft>
                        <a:buClrTx/>
                        <a:buSzTx/>
                        <a:buFont typeface="Arial" charset="0"/>
                        <a:buNone/>
                        <a:tabLst/>
                        <a:defRPr/>
                      </a:pPr>
                      <a:r>
                        <a:rPr kumimoji="0" lang="en-US" sz="1000" b="0" i="0" u="none" strike="noStrike" kern="1200" cap="none" spc="0" normalizeH="0" baseline="0" noProof="0">
                          <a:ln>
                            <a:noFill/>
                          </a:ln>
                          <a:solidFill>
                            <a:srgbClr val="000000"/>
                          </a:solidFill>
                          <a:effectLst/>
                          <a:uLnTx/>
                          <a:uFillTx/>
                          <a:latin typeface="Arial"/>
                          <a:ea typeface="+mn-ea"/>
                          <a:cs typeface="+mn-cs"/>
                        </a:rPr>
                        <a:t>$ 0,88 M</a:t>
                      </a:r>
                    </a:p>
                  </a:txBody>
                  <a:tcPr marL="76200" marR="76200" marT="38100" marB="38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463040" rtl="0" eaLnBrk="1" fontAlgn="auto" latinLnBrk="0" hangingPunct="1">
                        <a:lnSpc>
                          <a:spcPct val="100000"/>
                        </a:lnSpc>
                        <a:spcBef>
                          <a:spcPts val="0"/>
                        </a:spcBef>
                        <a:spcAft>
                          <a:spcPts val="0"/>
                        </a:spcAft>
                        <a:buClrTx/>
                        <a:buSzTx/>
                        <a:buFont typeface="Arial" charset="0"/>
                        <a:buNone/>
                        <a:tabLst/>
                        <a:defRPr/>
                      </a:pPr>
                      <a:r>
                        <a:rPr kumimoji="0" lang="en-US" sz="1000" b="0" i="0" u="none" strike="noStrike" kern="1200" cap="none" spc="0" normalizeH="0" baseline="0" noProof="0">
                          <a:ln>
                            <a:noFill/>
                          </a:ln>
                          <a:solidFill>
                            <a:srgbClr val="000000"/>
                          </a:solidFill>
                          <a:effectLst/>
                          <a:uLnTx/>
                          <a:uFillTx/>
                          <a:latin typeface="Arial"/>
                          <a:ea typeface="+mn-ea"/>
                          <a:cs typeface="+mn-cs"/>
                        </a:rPr>
                        <a:t>$ 0,85 M</a:t>
                      </a:r>
                    </a:p>
                  </a:txBody>
                  <a:tcPr marL="76200" marR="76200" marT="38100" marB="38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463040" rtl="0" eaLnBrk="1" fontAlgn="auto" latinLnBrk="0" hangingPunct="1">
                        <a:lnSpc>
                          <a:spcPct val="100000"/>
                        </a:lnSpc>
                        <a:spcBef>
                          <a:spcPts val="0"/>
                        </a:spcBef>
                        <a:spcAft>
                          <a:spcPts val="0"/>
                        </a:spcAft>
                        <a:buClrTx/>
                        <a:buSzTx/>
                        <a:buFont typeface="Arial" charset="0"/>
                        <a:buNone/>
                        <a:tabLst/>
                        <a:defRPr/>
                      </a:pPr>
                      <a:r>
                        <a:rPr kumimoji="0" lang="en-US" sz="1000" b="0" i="0" u="none" strike="noStrike" kern="1200" cap="none" spc="0" normalizeH="0" baseline="0" noProof="0">
                          <a:ln>
                            <a:noFill/>
                          </a:ln>
                          <a:solidFill>
                            <a:srgbClr val="000000"/>
                          </a:solidFill>
                          <a:effectLst/>
                          <a:uLnTx/>
                          <a:uFillTx/>
                          <a:latin typeface="Arial"/>
                          <a:ea typeface="+mn-ea"/>
                          <a:cs typeface="+mn-cs"/>
                        </a:rPr>
                        <a:t>$ 0,84 M</a:t>
                      </a:r>
                    </a:p>
                  </a:txBody>
                  <a:tcPr marL="76200" marR="76200" marT="38100" marB="38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463040" rtl="0" eaLnBrk="1" fontAlgn="auto" latinLnBrk="0" hangingPunct="1">
                        <a:lnSpc>
                          <a:spcPct val="100000"/>
                        </a:lnSpc>
                        <a:spcBef>
                          <a:spcPts val="0"/>
                        </a:spcBef>
                        <a:spcAft>
                          <a:spcPts val="0"/>
                        </a:spcAft>
                        <a:buClrTx/>
                        <a:buSzTx/>
                        <a:buFont typeface="Arial" charset="0"/>
                        <a:buNone/>
                        <a:tabLst/>
                        <a:defRPr/>
                      </a:pPr>
                      <a:r>
                        <a:rPr kumimoji="0" lang="en-US" sz="1000" b="0" i="0" u="none" strike="noStrike" kern="1200" cap="none" spc="0" normalizeH="0" baseline="0" noProof="0">
                          <a:ln>
                            <a:noFill/>
                          </a:ln>
                          <a:solidFill>
                            <a:srgbClr val="000000"/>
                          </a:solidFill>
                          <a:effectLst/>
                          <a:uLnTx/>
                          <a:uFillTx/>
                          <a:latin typeface="Arial"/>
                          <a:ea typeface="+mn-ea"/>
                          <a:cs typeface="+mn-cs"/>
                        </a:rPr>
                        <a:t>$ 0,83 M</a:t>
                      </a:r>
                    </a:p>
                  </a:txBody>
                  <a:tcPr marL="76200" marR="76200" marT="38100" marB="38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463040" rtl="0" eaLnBrk="1" fontAlgn="auto" latinLnBrk="0" hangingPunct="1">
                        <a:lnSpc>
                          <a:spcPct val="100000"/>
                        </a:lnSpc>
                        <a:spcBef>
                          <a:spcPts val="0"/>
                        </a:spcBef>
                        <a:spcAft>
                          <a:spcPts val="0"/>
                        </a:spcAft>
                        <a:buClrTx/>
                        <a:buSzTx/>
                        <a:buFont typeface="Arial" charset="0"/>
                        <a:buNone/>
                        <a:tabLst/>
                        <a:defRPr/>
                      </a:pPr>
                      <a:r>
                        <a:rPr kumimoji="0" lang="en-US" sz="1000" b="0" i="0" u="none" strike="noStrike" kern="1200" cap="none" spc="0" normalizeH="0" baseline="0" noProof="0">
                          <a:ln>
                            <a:noFill/>
                          </a:ln>
                          <a:solidFill>
                            <a:srgbClr val="000000"/>
                          </a:solidFill>
                          <a:effectLst/>
                          <a:uLnTx/>
                          <a:uFillTx/>
                          <a:latin typeface="Arial"/>
                          <a:ea typeface="+mn-ea"/>
                          <a:cs typeface="+mn-cs"/>
                        </a:rPr>
                        <a:t>$ 0,82 M</a:t>
                      </a:r>
                    </a:p>
                  </a:txBody>
                  <a:tcPr marL="76200" marR="76200" marT="38100" marB="38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463040" rtl="0" eaLnBrk="1" fontAlgn="auto" latinLnBrk="0" hangingPunct="1">
                        <a:lnSpc>
                          <a:spcPct val="100000"/>
                        </a:lnSpc>
                        <a:spcBef>
                          <a:spcPts val="0"/>
                        </a:spcBef>
                        <a:spcAft>
                          <a:spcPts val="0"/>
                        </a:spcAft>
                        <a:buClrTx/>
                        <a:buSzTx/>
                        <a:buFont typeface="Arial" charset="0"/>
                        <a:buNone/>
                        <a:tabLst/>
                        <a:defRPr/>
                      </a:pPr>
                      <a:r>
                        <a:rPr kumimoji="0" lang="en-US" sz="1000" b="0" i="0" u="none" strike="noStrike" kern="1200" cap="none" spc="0" normalizeH="0" baseline="0" noProof="0">
                          <a:ln>
                            <a:noFill/>
                          </a:ln>
                          <a:solidFill>
                            <a:srgbClr val="000000"/>
                          </a:solidFill>
                          <a:effectLst/>
                          <a:uLnTx/>
                          <a:uFillTx/>
                          <a:latin typeface="Arial"/>
                          <a:ea typeface="+mn-ea"/>
                          <a:cs typeface="+mn-cs"/>
                        </a:rPr>
                        <a:t>$   6,98 M</a:t>
                      </a:r>
                    </a:p>
                  </a:txBody>
                  <a:tcPr marL="76200" marR="76200" marT="38100" marB="38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71797553"/>
                  </a:ext>
                </a:extLst>
              </a:tr>
            </a:tbl>
          </a:graphicData>
        </a:graphic>
      </p:graphicFrame>
    </p:spTree>
    <p:extLst>
      <p:ext uri="{BB962C8B-B14F-4D97-AF65-F5344CB8AC3E}">
        <p14:creationId xmlns:p14="http://schemas.microsoft.com/office/powerpoint/2010/main" val="2100442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0979ABD-2356-41BF-822F-22ADB589A349}"/>
              </a:ext>
            </a:extLst>
          </p:cNvPr>
          <p:cNvSpPr>
            <a:spLocks noGrp="1"/>
          </p:cNvSpPr>
          <p:nvPr>
            <p:ph type="title"/>
          </p:nvPr>
        </p:nvSpPr>
        <p:spPr/>
        <p:txBody>
          <a:bodyPr/>
          <a:lstStyle/>
          <a:p>
            <a:r>
              <a:rPr lang="de-DE"/>
              <a:t>Volkswagen Group</a:t>
            </a:r>
            <a:endParaRPr lang="en-DE"/>
          </a:p>
        </p:txBody>
      </p:sp>
      <p:pic>
        <p:nvPicPr>
          <p:cNvPr id="4" name="Grafik 3">
            <a:extLst>
              <a:ext uri="{FF2B5EF4-FFF2-40B4-BE49-F238E27FC236}">
                <a16:creationId xmlns:a16="http://schemas.microsoft.com/office/drawing/2014/main" id="{666B1D30-E052-4DDC-B2F5-3AD2672BB31D}"/>
              </a:ext>
            </a:extLst>
          </p:cNvPr>
          <p:cNvPicPr>
            <a:picLocks noChangeAspect="1"/>
          </p:cNvPicPr>
          <p:nvPr/>
        </p:nvPicPr>
        <p:blipFill>
          <a:blip r:embed="rId2"/>
          <a:stretch>
            <a:fillRect/>
          </a:stretch>
        </p:blipFill>
        <p:spPr>
          <a:xfrm>
            <a:off x="1010638" y="1121871"/>
            <a:ext cx="6498187" cy="4897299"/>
          </a:xfrm>
          <a:prstGeom prst="rect">
            <a:avLst/>
          </a:prstGeom>
        </p:spPr>
      </p:pic>
      <p:sp>
        <p:nvSpPr>
          <p:cNvPr id="7" name="Textfeld 6">
            <a:extLst>
              <a:ext uri="{FF2B5EF4-FFF2-40B4-BE49-F238E27FC236}">
                <a16:creationId xmlns:a16="http://schemas.microsoft.com/office/drawing/2014/main" id="{25D813FA-C164-4245-BE93-01D3F2DA80CC}"/>
              </a:ext>
            </a:extLst>
          </p:cNvPr>
          <p:cNvSpPr txBox="1"/>
          <p:nvPr/>
        </p:nvSpPr>
        <p:spPr>
          <a:xfrm>
            <a:off x="9800948" y="3941686"/>
            <a:ext cx="1709122" cy="1354217"/>
          </a:xfrm>
          <a:prstGeom prst="rect">
            <a:avLst/>
          </a:prstGeom>
          <a:noFill/>
        </p:spPr>
        <p:txBody>
          <a:bodyPr wrap="none" rtlCol="0">
            <a:spAutoFit/>
          </a:bodyPr>
          <a:lstStyle/>
          <a:p>
            <a:pPr algn="l">
              <a:lnSpc>
                <a:spcPct val="90000"/>
              </a:lnSpc>
              <a:spcAft>
                <a:spcPts val="400"/>
              </a:spcAft>
            </a:pPr>
            <a:r>
              <a:rPr lang="de-DE" sz="2000">
                <a:solidFill>
                  <a:srgbClr val="FF0000"/>
                </a:solidFill>
              </a:rPr>
              <a:t>Hi Team, </a:t>
            </a:r>
          </a:p>
          <a:p>
            <a:pPr algn="l">
              <a:lnSpc>
                <a:spcPct val="90000"/>
              </a:lnSpc>
              <a:spcAft>
                <a:spcPts val="400"/>
              </a:spcAft>
            </a:pPr>
            <a:r>
              <a:rPr lang="de-DE" sz="2000" err="1">
                <a:solidFill>
                  <a:srgbClr val="FF0000"/>
                </a:solidFill>
              </a:rPr>
              <a:t>Have</a:t>
            </a:r>
            <a:r>
              <a:rPr lang="de-DE" sz="2000">
                <a:solidFill>
                  <a:srgbClr val="FF0000"/>
                </a:solidFill>
              </a:rPr>
              <a:t> </a:t>
            </a:r>
            <a:r>
              <a:rPr lang="de-DE" sz="2000" err="1">
                <a:solidFill>
                  <a:srgbClr val="FF0000"/>
                </a:solidFill>
              </a:rPr>
              <a:t>fun</a:t>
            </a:r>
            <a:r>
              <a:rPr lang="de-DE" sz="2000">
                <a:solidFill>
                  <a:srgbClr val="FF0000"/>
                </a:solidFill>
              </a:rPr>
              <a:t>, </a:t>
            </a:r>
          </a:p>
          <a:p>
            <a:pPr algn="l">
              <a:lnSpc>
                <a:spcPct val="90000"/>
              </a:lnSpc>
              <a:spcAft>
                <a:spcPts val="400"/>
              </a:spcAft>
            </a:pPr>
            <a:r>
              <a:rPr lang="de-DE" sz="2000" err="1">
                <a:solidFill>
                  <a:srgbClr val="FF0000"/>
                </a:solidFill>
              </a:rPr>
              <a:t>Choose</a:t>
            </a:r>
            <a:r>
              <a:rPr lang="de-DE" sz="2000">
                <a:solidFill>
                  <a:srgbClr val="FF0000"/>
                </a:solidFill>
              </a:rPr>
              <a:t> </a:t>
            </a:r>
            <a:r>
              <a:rPr lang="de-DE" sz="2000" err="1">
                <a:solidFill>
                  <a:srgbClr val="FF0000"/>
                </a:solidFill>
              </a:rPr>
              <a:t>your</a:t>
            </a:r>
            <a:r>
              <a:rPr lang="de-DE" sz="2000">
                <a:solidFill>
                  <a:srgbClr val="FF0000"/>
                </a:solidFill>
              </a:rPr>
              <a:t> </a:t>
            </a:r>
          </a:p>
          <a:p>
            <a:pPr algn="l">
              <a:lnSpc>
                <a:spcPct val="90000"/>
              </a:lnSpc>
              <a:spcAft>
                <a:spcPts val="400"/>
              </a:spcAft>
            </a:pPr>
            <a:r>
              <a:rPr lang="de-DE" sz="2000" err="1">
                <a:solidFill>
                  <a:srgbClr val="FF0000"/>
                </a:solidFill>
              </a:rPr>
              <a:t>brand</a:t>
            </a:r>
            <a:r>
              <a:rPr lang="de-DE" sz="2000">
                <a:solidFill>
                  <a:srgbClr val="FF0000"/>
                </a:solidFill>
              </a:rPr>
              <a:t> </a:t>
            </a:r>
            <a:r>
              <a:rPr lang="de-DE" sz="2000">
                <a:solidFill>
                  <a:srgbClr val="FF0000"/>
                </a:solidFill>
                <a:sym typeface="Wingdings" panose="05000000000000000000" pitchFamily="2" charset="2"/>
              </a:rPr>
              <a:t></a:t>
            </a:r>
            <a:endParaRPr lang="en-DE" sz="2000">
              <a:solidFill>
                <a:srgbClr val="FF0000"/>
              </a:solidFill>
            </a:endParaRPr>
          </a:p>
        </p:txBody>
      </p:sp>
      <p:sp>
        <p:nvSpPr>
          <p:cNvPr id="8" name="Heart 7">
            <a:extLst>
              <a:ext uri="{FF2B5EF4-FFF2-40B4-BE49-F238E27FC236}">
                <a16:creationId xmlns:a16="http://schemas.microsoft.com/office/drawing/2014/main" id="{F439BA00-C300-46A4-BD69-DDDBD641D85A}"/>
              </a:ext>
            </a:extLst>
          </p:cNvPr>
          <p:cNvSpPr/>
          <p:nvPr/>
        </p:nvSpPr>
        <p:spPr>
          <a:xfrm>
            <a:off x="8899140" y="1249862"/>
            <a:ext cx="1670743" cy="1820418"/>
          </a:xfrm>
          <a:prstGeom prst="heart">
            <a:avLst/>
          </a:prstGeom>
          <a:ln>
            <a:no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feld 4">
            <a:extLst>
              <a:ext uri="{FF2B5EF4-FFF2-40B4-BE49-F238E27FC236}">
                <a16:creationId xmlns:a16="http://schemas.microsoft.com/office/drawing/2014/main" id="{8687695B-4F76-427B-AA21-1975F58367D1}"/>
              </a:ext>
            </a:extLst>
          </p:cNvPr>
          <p:cNvSpPr txBox="1"/>
          <p:nvPr/>
        </p:nvSpPr>
        <p:spPr>
          <a:xfrm>
            <a:off x="9022618" y="1790739"/>
            <a:ext cx="1423788" cy="369332"/>
          </a:xfrm>
          <a:prstGeom prst="rect">
            <a:avLst/>
          </a:prstGeom>
          <a:noFill/>
        </p:spPr>
        <p:txBody>
          <a:bodyPr wrap="square" rtlCol="0">
            <a:spAutoFit/>
          </a:bodyPr>
          <a:lstStyle/>
          <a:p>
            <a:pPr algn="l">
              <a:lnSpc>
                <a:spcPct val="90000"/>
              </a:lnSpc>
              <a:spcAft>
                <a:spcPts val="400"/>
              </a:spcAft>
            </a:pPr>
            <a:r>
              <a:rPr lang="de-DE" sz="2000">
                <a:solidFill>
                  <a:srgbClr val="FF0000"/>
                </a:solidFill>
              </a:rPr>
              <a:t>12 Brands </a:t>
            </a:r>
            <a:endParaRPr lang="en-DE" sz="2000">
              <a:solidFill>
                <a:srgbClr val="FF0000"/>
              </a:solidFill>
            </a:endParaRPr>
          </a:p>
        </p:txBody>
      </p:sp>
      <p:sp>
        <p:nvSpPr>
          <p:cNvPr id="9" name="Textfeld 8">
            <a:extLst>
              <a:ext uri="{FF2B5EF4-FFF2-40B4-BE49-F238E27FC236}">
                <a16:creationId xmlns:a16="http://schemas.microsoft.com/office/drawing/2014/main" id="{55D0B7A1-0830-4917-BCE2-56EAFBC635A2}"/>
              </a:ext>
            </a:extLst>
          </p:cNvPr>
          <p:cNvSpPr txBox="1"/>
          <p:nvPr/>
        </p:nvSpPr>
        <p:spPr>
          <a:xfrm>
            <a:off x="6178147" y="3941686"/>
            <a:ext cx="788999" cy="189283"/>
          </a:xfrm>
          <a:prstGeom prst="rect">
            <a:avLst/>
          </a:prstGeom>
          <a:solidFill>
            <a:schemeClr val="bg1"/>
          </a:solidFill>
        </p:spPr>
        <p:txBody>
          <a:bodyPr wrap="square" rtlCol="0">
            <a:spAutoFit/>
          </a:bodyPr>
          <a:lstStyle/>
          <a:p>
            <a:pPr algn="l">
              <a:lnSpc>
                <a:spcPct val="90000"/>
              </a:lnSpc>
              <a:spcAft>
                <a:spcPts val="400"/>
              </a:spcAft>
            </a:pPr>
            <a:r>
              <a:rPr lang="de-DE" sz="700">
                <a:solidFill>
                  <a:srgbClr val="FF0000"/>
                </a:solidFill>
              </a:rPr>
              <a:t>Christoph</a:t>
            </a:r>
            <a:endParaRPr lang="en-DE" sz="700">
              <a:solidFill>
                <a:srgbClr val="FF0000"/>
              </a:solidFill>
            </a:endParaRPr>
          </a:p>
        </p:txBody>
      </p:sp>
      <p:cxnSp>
        <p:nvCxnSpPr>
          <p:cNvPr id="11" name="Straight Arrow Connector 10">
            <a:extLst>
              <a:ext uri="{FF2B5EF4-FFF2-40B4-BE49-F238E27FC236}">
                <a16:creationId xmlns:a16="http://schemas.microsoft.com/office/drawing/2014/main" id="{03C4D022-30D0-46D9-A361-11FC1EC03701}"/>
              </a:ext>
            </a:extLst>
          </p:cNvPr>
          <p:cNvCxnSpPr/>
          <p:nvPr/>
        </p:nvCxnSpPr>
        <p:spPr>
          <a:xfrm flipH="1">
            <a:off x="7835900" y="1873250"/>
            <a:ext cx="1028700" cy="217071"/>
          </a:xfrm>
          <a:prstGeom prst="straightConnector1">
            <a:avLst/>
          </a:prstGeom>
          <a:ln w="28575" cap="sq">
            <a:tailEnd type="triangle"/>
          </a:ln>
        </p:spPr>
        <p:style>
          <a:lnRef idx="1">
            <a:schemeClr val="accent1"/>
          </a:lnRef>
          <a:fillRef idx="0">
            <a:schemeClr val="accent1"/>
          </a:fillRef>
          <a:effectRef idx="0">
            <a:schemeClr val="accent1"/>
          </a:effectRef>
          <a:fontRef idx="minor">
            <a:schemeClr val="lt1"/>
          </a:fontRef>
        </p:style>
      </p:cxnSp>
      <p:sp>
        <p:nvSpPr>
          <p:cNvPr id="10" name="Textfeld 9">
            <a:extLst>
              <a:ext uri="{FF2B5EF4-FFF2-40B4-BE49-F238E27FC236}">
                <a16:creationId xmlns:a16="http://schemas.microsoft.com/office/drawing/2014/main" id="{11E34431-4BD9-4EC0-B6C5-72648233156C}"/>
              </a:ext>
            </a:extLst>
          </p:cNvPr>
          <p:cNvSpPr txBox="1"/>
          <p:nvPr/>
        </p:nvSpPr>
        <p:spPr>
          <a:xfrm>
            <a:off x="4522753" y="5795388"/>
            <a:ext cx="788999" cy="189283"/>
          </a:xfrm>
          <a:prstGeom prst="rect">
            <a:avLst/>
          </a:prstGeom>
          <a:solidFill>
            <a:schemeClr val="bg1"/>
          </a:solidFill>
        </p:spPr>
        <p:txBody>
          <a:bodyPr wrap="square" rtlCol="0">
            <a:spAutoFit/>
          </a:bodyPr>
          <a:lstStyle/>
          <a:p>
            <a:pPr algn="l">
              <a:lnSpc>
                <a:spcPct val="90000"/>
              </a:lnSpc>
              <a:spcAft>
                <a:spcPts val="400"/>
              </a:spcAft>
            </a:pPr>
            <a:r>
              <a:rPr lang="de-DE" sz="700">
                <a:solidFill>
                  <a:srgbClr val="FF0000"/>
                </a:solidFill>
              </a:rPr>
              <a:t>Neela</a:t>
            </a:r>
            <a:endParaRPr lang="en-DE" sz="700">
              <a:solidFill>
                <a:srgbClr val="FF0000"/>
              </a:solidFill>
            </a:endParaRPr>
          </a:p>
        </p:txBody>
      </p:sp>
      <p:sp>
        <p:nvSpPr>
          <p:cNvPr id="12" name="Textfeld 11">
            <a:extLst>
              <a:ext uri="{FF2B5EF4-FFF2-40B4-BE49-F238E27FC236}">
                <a16:creationId xmlns:a16="http://schemas.microsoft.com/office/drawing/2014/main" id="{9DD13439-15F4-4926-8443-BB30B4F33AE4}"/>
              </a:ext>
            </a:extLst>
          </p:cNvPr>
          <p:cNvSpPr txBox="1"/>
          <p:nvPr/>
        </p:nvSpPr>
        <p:spPr>
          <a:xfrm>
            <a:off x="5550671" y="5795388"/>
            <a:ext cx="788999" cy="189283"/>
          </a:xfrm>
          <a:prstGeom prst="rect">
            <a:avLst/>
          </a:prstGeom>
          <a:solidFill>
            <a:schemeClr val="bg1"/>
          </a:solidFill>
        </p:spPr>
        <p:txBody>
          <a:bodyPr wrap="square" rtlCol="0">
            <a:spAutoFit/>
          </a:bodyPr>
          <a:lstStyle/>
          <a:p>
            <a:pPr algn="l">
              <a:lnSpc>
                <a:spcPct val="90000"/>
              </a:lnSpc>
              <a:spcAft>
                <a:spcPts val="400"/>
              </a:spcAft>
            </a:pPr>
            <a:r>
              <a:rPr lang="de-DE" sz="700" err="1">
                <a:solidFill>
                  <a:srgbClr val="FF0000"/>
                </a:solidFill>
              </a:rPr>
              <a:t>Jaga</a:t>
            </a:r>
            <a:endParaRPr lang="en-DE" sz="700">
              <a:solidFill>
                <a:srgbClr val="FF0000"/>
              </a:solidFill>
            </a:endParaRPr>
          </a:p>
        </p:txBody>
      </p:sp>
      <p:sp>
        <p:nvSpPr>
          <p:cNvPr id="13" name="Textfeld 12">
            <a:extLst>
              <a:ext uri="{FF2B5EF4-FFF2-40B4-BE49-F238E27FC236}">
                <a16:creationId xmlns:a16="http://schemas.microsoft.com/office/drawing/2014/main" id="{FCBD648D-096F-40A3-B557-D1556034B36B}"/>
              </a:ext>
            </a:extLst>
          </p:cNvPr>
          <p:cNvSpPr txBox="1"/>
          <p:nvPr/>
        </p:nvSpPr>
        <p:spPr>
          <a:xfrm>
            <a:off x="6489514" y="5800557"/>
            <a:ext cx="788999" cy="189283"/>
          </a:xfrm>
          <a:prstGeom prst="rect">
            <a:avLst/>
          </a:prstGeom>
          <a:solidFill>
            <a:schemeClr val="bg1"/>
          </a:solidFill>
        </p:spPr>
        <p:txBody>
          <a:bodyPr wrap="square" rtlCol="0">
            <a:spAutoFit/>
          </a:bodyPr>
          <a:lstStyle/>
          <a:p>
            <a:pPr algn="l">
              <a:lnSpc>
                <a:spcPct val="90000"/>
              </a:lnSpc>
              <a:spcAft>
                <a:spcPts val="400"/>
              </a:spcAft>
            </a:pPr>
            <a:r>
              <a:rPr lang="de-DE" sz="700" err="1">
                <a:solidFill>
                  <a:srgbClr val="FF0000"/>
                </a:solidFill>
              </a:rPr>
              <a:t>Biju</a:t>
            </a:r>
            <a:endParaRPr lang="en-DE" sz="700">
              <a:solidFill>
                <a:srgbClr val="FF0000"/>
              </a:solidFill>
            </a:endParaRPr>
          </a:p>
        </p:txBody>
      </p:sp>
      <p:sp>
        <p:nvSpPr>
          <p:cNvPr id="14" name="Textfeld 13">
            <a:extLst>
              <a:ext uri="{FF2B5EF4-FFF2-40B4-BE49-F238E27FC236}">
                <a16:creationId xmlns:a16="http://schemas.microsoft.com/office/drawing/2014/main" id="{3BB5BCF0-7EA4-480C-A02E-3EDFF3617C90}"/>
              </a:ext>
            </a:extLst>
          </p:cNvPr>
          <p:cNvSpPr txBox="1"/>
          <p:nvPr/>
        </p:nvSpPr>
        <p:spPr>
          <a:xfrm>
            <a:off x="6108708" y="5643391"/>
            <a:ext cx="788999" cy="189283"/>
          </a:xfrm>
          <a:prstGeom prst="rect">
            <a:avLst/>
          </a:prstGeom>
          <a:solidFill>
            <a:schemeClr val="bg1"/>
          </a:solidFill>
        </p:spPr>
        <p:txBody>
          <a:bodyPr wrap="square" rtlCol="0">
            <a:spAutoFit/>
          </a:bodyPr>
          <a:lstStyle/>
          <a:p>
            <a:pPr algn="l">
              <a:lnSpc>
                <a:spcPct val="90000"/>
              </a:lnSpc>
              <a:spcAft>
                <a:spcPts val="400"/>
              </a:spcAft>
            </a:pPr>
            <a:r>
              <a:rPr lang="de-DE" sz="700" err="1">
                <a:solidFill>
                  <a:srgbClr val="FF0000"/>
                </a:solidFill>
              </a:rPr>
              <a:t>Smilan</a:t>
            </a:r>
            <a:endParaRPr lang="en-DE" sz="700">
              <a:solidFill>
                <a:srgbClr val="FF0000"/>
              </a:solidFill>
            </a:endParaRPr>
          </a:p>
        </p:txBody>
      </p:sp>
      <p:sp>
        <p:nvSpPr>
          <p:cNvPr id="15" name="Textfeld 14">
            <a:extLst>
              <a:ext uri="{FF2B5EF4-FFF2-40B4-BE49-F238E27FC236}">
                <a16:creationId xmlns:a16="http://schemas.microsoft.com/office/drawing/2014/main" id="{C03307FC-D02D-4338-8EDF-B608737F1B37}"/>
              </a:ext>
            </a:extLst>
          </p:cNvPr>
          <p:cNvSpPr txBox="1"/>
          <p:nvPr/>
        </p:nvSpPr>
        <p:spPr>
          <a:xfrm>
            <a:off x="4958106" y="5633565"/>
            <a:ext cx="788999" cy="189283"/>
          </a:xfrm>
          <a:prstGeom prst="rect">
            <a:avLst/>
          </a:prstGeom>
          <a:solidFill>
            <a:schemeClr val="bg1"/>
          </a:solidFill>
        </p:spPr>
        <p:txBody>
          <a:bodyPr wrap="square" rtlCol="0">
            <a:spAutoFit/>
          </a:bodyPr>
          <a:lstStyle/>
          <a:p>
            <a:pPr algn="l">
              <a:lnSpc>
                <a:spcPct val="90000"/>
              </a:lnSpc>
              <a:spcAft>
                <a:spcPts val="400"/>
              </a:spcAft>
            </a:pPr>
            <a:r>
              <a:rPr lang="de-DE" sz="700" err="1">
                <a:solidFill>
                  <a:srgbClr val="FF0000"/>
                </a:solidFill>
              </a:rPr>
              <a:t>Simansu</a:t>
            </a:r>
            <a:endParaRPr lang="en-DE" sz="700">
              <a:solidFill>
                <a:srgbClr val="FF0000"/>
              </a:solidFill>
            </a:endParaRPr>
          </a:p>
        </p:txBody>
      </p:sp>
      <p:cxnSp>
        <p:nvCxnSpPr>
          <p:cNvPr id="16" name="Straight Arrow Connector 10">
            <a:extLst>
              <a:ext uri="{FF2B5EF4-FFF2-40B4-BE49-F238E27FC236}">
                <a16:creationId xmlns:a16="http://schemas.microsoft.com/office/drawing/2014/main" id="{FF0FC862-EEBF-430A-89CA-1E2753B5BAB2}"/>
              </a:ext>
            </a:extLst>
          </p:cNvPr>
          <p:cNvCxnSpPr>
            <a:cxnSpLocks/>
          </p:cNvCxnSpPr>
          <p:nvPr/>
        </p:nvCxnSpPr>
        <p:spPr>
          <a:xfrm flipH="1">
            <a:off x="6775622" y="4391858"/>
            <a:ext cx="2908110" cy="1336348"/>
          </a:xfrm>
          <a:prstGeom prst="straightConnector1">
            <a:avLst/>
          </a:prstGeom>
          <a:ln w="28575" cap="sq">
            <a:tailEnd type="triangle"/>
          </a:ln>
        </p:spPr>
        <p:style>
          <a:lnRef idx="1">
            <a:schemeClr val="accent1"/>
          </a:lnRef>
          <a:fillRef idx="0">
            <a:schemeClr val="accent1"/>
          </a:fillRef>
          <a:effectRef idx="0">
            <a:schemeClr val="accent1"/>
          </a:effectRef>
          <a:fontRef idx="minor">
            <a:schemeClr val="lt1"/>
          </a:fontRef>
        </p:style>
      </p:cxnSp>
      <p:sp>
        <p:nvSpPr>
          <p:cNvPr id="17" name="Textfeld 16">
            <a:extLst>
              <a:ext uri="{FF2B5EF4-FFF2-40B4-BE49-F238E27FC236}">
                <a16:creationId xmlns:a16="http://schemas.microsoft.com/office/drawing/2014/main" id="{669260AF-5A86-4914-AE9D-F3E31C3842CE}"/>
              </a:ext>
            </a:extLst>
          </p:cNvPr>
          <p:cNvSpPr txBox="1"/>
          <p:nvPr/>
        </p:nvSpPr>
        <p:spPr>
          <a:xfrm>
            <a:off x="1122301" y="2443515"/>
            <a:ext cx="788999" cy="189283"/>
          </a:xfrm>
          <a:prstGeom prst="rect">
            <a:avLst/>
          </a:prstGeom>
          <a:solidFill>
            <a:schemeClr val="bg1"/>
          </a:solidFill>
        </p:spPr>
        <p:txBody>
          <a:bodyPr wrap="square" rtlCol="0">
            <a:spAutoFit/>
          </a:bodyPr>
          <a:lstStyle/>
          <a:p>
            <a:pPr algn="l">
              <a:lnSpc>
                <a:spcPct val="90000"/>
              </a:lnSpc>
              <a:spcAft>
                <a:spcPts val="400"/>
              </a:spcAft>
            </a:pPr>
            <a:r>
              <a:rPr lang="de-DE" sz="700">
                <a:solidFill>
                  <a:srgbClr val="FF0000"/>
                </a:solidFill>
              </a:rPr>
              <a:t>Colin</a:t>
            </a:r>
            <a:endParaRPr lang="en-DE" sz="700">
              <a:solidFill>
                <a:srgbClr val="FF0000"/>
              </a:solidFill>
            </a:endParaRPr>
          </a:p>
        </p:txBody>
      </p:sp>
      <p:sp>
        <p:nvSpPr>
          <p:cNvPr id="18" name="Textfeld 4">
            <a:extLst>
              <a:ext uri="{FF2B5EF4-FFF2-40B4-BE49-F238E27FC236}">
                <a16:creationId xmlns:a16="http://schemas.microsoft.com/office/drawing/2014/main" id="{E67FC476-FBD8-4484-9FFE-E864A63F6C41}"/>
              </a:ext>
            </a:extLst>
          </p:cNvPr>
          <p:cNvSpPr txBox="1"/>
          <p:nvPr/>
        </p:nvSpPr>
        <p:spPr>
          <a:xfrm>
            <a:off x="6775622" y="264184"/>
            <a:ext cx="4640932" cy="738664"/>
          </a:xfrm>
          <a:prstGeom prst="rect">
            <a:avLst/>
          </a:prstGeom>
          <a:noFill/>
        </p:spPr>
        <p:txBody>
          <a:bodyPr wrap="square">
            <a:spAutoFit/>
          </a:bodyPr>
          <a:lstStyle/>
          <a:p>
            <a:r>
              <a:rPr lang="en" sz="2400" b="1" i="1">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CARIAD = CAR, I A</a:t>
            </a:r>
            <a:r>
              <a:rPr lang="en" sz="2400" b="1">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m </a:t>
            </a:r>
            <a:r>
              <a:rPr lang="en" sz="2400" b="1" i="1">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D</a:t>
            </a:r>
            <a:r>
              <a:rPr lang="en" sz="2400" b="1">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igital</a:t>
            </a:r>
          </a:p>
          <a:p>
            <a:r>
              <a:rPr lang="en">
                <a:solidFill>
                  <a:schemeClr val="accent1"/>
                </a:solidFill>
                <a:latin typeface="Calibri" panose="020F0502020204030204" pitchFamily="34" charset="0"/>
                <a:cs typeface="Times New Roman" panose="02020603050405020304" pitchFamily="18" charset="0"/>
              </a:rPr>
              <a:t>(IT service unit of VW Group)</a:t>
            </a:r>
            <a:endParaRPr lang="en-DE" sz="1600">
              <a:solidFill>
                <a:schemeClr val="accent1"/>
              </a:solidFill>
            </a:endParaRPr>
          </a:p>
        </p:txBody>
      </p:sp>
    </p:spTree>
    <p:extLst>
      <p:ext uri="{BB962C8B-B14F-4D97-AF65-F5344CB8AC3E}">
        <p14:creationId xmlns:p14="http://schemas.microsoft.com/office/powerpoint/2010/main" val="2715977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95ABBA1-06DB-4ED9-8CB8-1843CA09B70F}"/>
              </a:ext>
            </a:extLst>
          </p:cNvPr>
          <p:cNvSpPr>
            <a:spLocks noGrp="1"/>
          </p:cNvSpPr>
          <p:nvPr>
            <p:ph type="title"/>
          </p:nvPr>
        </p:nvSpPr>
        <p:spPr/>
        <p:txBody>
          <a:bodyPr/>
          <a:lstStyle/>
          <a:p>
            <a:r>
              <a:rPr lang="de-DE" err="1"/>
              <a:t>CARIAD‘s</a:t>
            </a:r>
            <a:r>
              <a:rPr lang="de-DE"/>
              <a:t> Application </a:t>
            </a:r>
            <a:r>
              <a:rPr lang="de-DE" err="1"/>
              <a:t>Complexity</a:t>
            </a:r>
            <a:r>
              <a:rPr lang="de-DE"/>
              <a:t> Ratings</a:t>
            </a:r>
            <a:endParaRPr lang="en-DE"/>
          </a:p>
        </p:txBody>
      </p:sp>
      <p:pic>
        <p:nvPicPr>
          <p:cNvPr id="3" name="Grafik 2">
            <a:extLst>
              <a:ext uri="{FF2B5EF4-FFF2-40B4-BE49-F238E27FC236}">
                <a16:creationId xmlns:a16="http://schemas.microsoft.com/office/drawing/2014/main" id="{355F9D2A-7A5A-4AF2-A58A-1C28B4326864}"/>
              </a:ext>
            </a:extLst>
          </p:cNvPr>
          <p:cNvPicPr>
            <a:picLocks noChangeAspect="1"/>
          </p:cNvPicPr>
          <p:nvPr/>
        </p:nvPicPr>
        <p:blipFill>
          <a:blip r:embed="rId2"/>
          <a:stretch>
            <a:fillRect/>
          </a:stretch>
        </p:blipFill>
        <p:spPr>
          <a:xfrm>
            <a:off x="3124200" y="2695575"/>
            <a:ext cx="5943600" cy="1466850"/>
          </a:xfrm>
          <a:prstGeom prst="rect">
            <a:avLst/>
          </a:prstGeom>
        </p:spPr>
      </p:pic>
    </p:spTree>
    <p:extLst>
      <p:ext uri="{BB962C8B-B14F-4D97-AF65-F5344CB8AC3E}">
        <p14:creationId xmlns:p14="http://schemas.microsoft.com/office/powerpoint/2010/main" val="3525195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1500" y="186340"/>
            <a:ext cx="11049000" cy="1181363"/>
          </a:xfrm>
        </p:spPr>
        <p:txBody>
          <a:bodyPr>
            <a:normAutofit/>
          </a:bodyPr>
          <a:lstStyle/>
          <a:p>
            <a:r>
              <a:rPr lang="en-US"/>
              <a:t>DXC Service Management Overview</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668391911"/>
              </p:ext>
            </p:extLst>
          </p:nvPr>
        </p:nvGraphicFramePr>
        <p:xfrm>
          <a:off x="559209" y="801740"/>
          <a:ext cx="11049000" cy="5416134"/>
        </p:xfrm>
        <a:graphic>
          <a:graphicData uri="http://schemas.openxmlformats.org/drawingml/2006/table">
            <a:tbl>
              <a:tblPr firstRow="1" bandRow="1"/>
              <a:tblGrid>
                <a:gridCol w="3530471">
                  <a:extLst>
                    <a:ext uri="{9D8B030D-6E8A-4147-A177-3AD203B41FA5}">
                      <a16:colId xmlns:a16="http://schemas.microsoft.com/office/drawing/2014/main" val="20000"/>
                    </a:ext>
                  </a:extLst>
                </a:gridCol>
                <a:gridCol w="1994029">
                  <a:extLst>
                    <a:ext uri="{9D8B030D-6E8A-4147-A177-3AD203B41FA5}">
                      <a16:colId xmlns:a16="http://schemas.microsoft.com/office/drawing/2014/main" val="20001"/>
                    </a:ext>
                  </a:extLst>
                </a:gridCol>
                <a:gridCol w="1601142">
                  <a:extLst>
                    <a:ext uri="{9D8B030D-6E8A-4147-A177-3AD203B41FA5}">
                      <a16:colId xmlns:a16="http://schemas.microsoft.com/office/drawing/2014/main" val="20002"/>
                    </a:ext>
                  </a:extLst>
                </a:gridCol>
                <a:gridCol w="3923358">
                  <a:extLst>
                    <a:ext uri="{9D8B030D-6E8A-4147-A177-3AD203B41FA5}">
                      <a16:colId xmlns:a16="http://schemas.microsoft.com/office/drawing/2014/main" val="2548877438"/>
                    </a:ext>
                  </a:extLst>
                </a:gridCol>
              </a:tblGrid>
              <a:tr h="575798">
                <a:tc gridSpan="2">
                  <a:txBody>
                    <a:bodyPr/>
                    <a:lstStyle/>
                    <a:p>
                      <a:r>
                        <a:rPr lang="en-US" sz="1300" b="1"/>
                        <a:t>Current Environment in AUDI</a:t>
                      </a:r>
                    </a:p>
                  </a:txBody>
                  <a:tcPr marL="76200" marR="76200" marT="38100" marB="38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hMerge="1">
                  <a:txBody>
                    <a:bodyPr/>
                    <a:lstStyle/>
                    <a:p>
                      <a:endParaRPr lang="en-US"/>
                    </a:p>
                  </a:txBody>
                  <a:tcPr/>
                </a:tc>
                <a:tc gridSpan="2">
                  <a:txBody>
                    <a:bodyPr/>
                    <a:lstStyle/>
                    <a:p>
                      <a:r>
                        <a:rPr lang="en-US" sz="1300" b="1"/>
                        <a:t>Target Environment</a:t>
                      </a:r>
                    </a:p>
                  </a:txBody>
                  <a:tcPr marL="76200" marR="76200" marT="38100" marB="38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hMerge="1">
                  <a:txBody>
                    <a:bodyPr/>
                    <a:lstStyle/>
                    <a:p>
                      <a:endParaRPr lang="en-US"/>
                    </a:p>
                  </a:txBody>
                  <a:tcPr/>
                </a:tc>
                <a:extLst>
                  <a:ext uri="{0D108BD9-81ED-4DB2-BD59-A6C34878D82A}">
                    <a16:rowId xmlns:a16="http://schemas.microsoft.com/office/drawing/2014/main" val="10000"/>
                  </a:ext>
                </a:extLst>
              </a:tr>
              <a:tr h="1600200">
                <a:tc gridSpan="2">
                  <a:txBody>
                    <a:bodyPr/>
                    <a:lstStyle/>
                    <a:p>
                      <a:pPr marL="171450" indent="-171450">
                        <a:buFont typeface="Arial" charset="0"/>
                        <a:buChar char="•"/>
                      </a:pPr>
                      <a:r>
                        <a:rPr lang="en-US" sz="1000"/>
                        <a:t>Account Cariad Team managed Service /integrated with Audi Team </a:t>
                      </a:r>
                    </a:p>
                    <a:p>
                      <a:pPr marL="171450" indent="-171450">
                        <a:buFont typeface="Arial" charset="0"/>
                        <a:buChar char="•"/>
                      </a:pPr>
                      <a:r>
                        <a:rPr lang="en-US" sz="1000"/>
                        <a:t>ITSM tool of customer and process of customer</a:t>
                      </a:r>
                    </a:p>
                    <a:p>
                      <a:pPr marL="171450" indent="-171450">
                        <a:buFont typeface="Arial" charset="0"/>
                        <a:buChar char="•"/>
                      </a:pPr>
                      <a:r>
                        <a:rPr lang="en-US" sz="1000" err="1"/>
                        <a:t>HPService</a:t>
                      </a:r>
                      <a:r>
                        <a:rPr lang="en-US" sz="1000"/>
                        <a:t> Center 3</a:t>
                      </a:r>
                    </a:p>
                    <a:p>
                      <a:pPr marL="171450" indent="-171450">
                        <a:buFont typeface="Arial" charset="0"/>
                        <a:buChar char="•"/>
                      </a:pPr>
                      <a:r>
                        <a:rPr lang="en-US" sz="1000"/>
                        <a:t>Reporting done via BO-Reporting Team scripts</a:t>
                      </a:r>
                    </a:p>
                    <a:p>
                      <a:pPr marL="171450" indent="-171450">
                        <a:buFont typeface="Arial" charset="0"/>
                        <a:buChar char="•"/>
                      </a:pPr>
                      <a:r>
                        <a:rPr lang="en-US" sz="1000"/>
                        <a:t>Service Management Cariad team integrated in </a:t>
                      </a:r>
                      <a:r>
                        <a:rPr lang="en-US" sz="1000" err="1"/>
                        <a:t>audi</a:t>
                      </a:r>
                      <a:r>
                        <a:rPr lang="en-US" sz="1000"/>
                        <a:t> team</a:t>
                      </a:r>
                    </a:p>
                    <a:p>
                      <a:pPr marL="171450" indent="-171450">
                        <a:buFont typeface="Arial" charset="0"/>
                        <a:buChar char="•"/>
                      </a:pPr>
                      <a:endParaRPr lang="en-US" sz="1000"/>
                    </a:p>
                    <a:p>
                      <a:pPr marL="171450" indent="-171450">
                        <a:buFont typeface="Arial" charset="0"/>
                        <a:buChar char="•"/>
                      </a:pPr>
                      <a:endParaRPr lang="en-US" sz="1000"/>
                    </a:p>
                    <a:p>
                      <a:pPr marL="171450" indent="-171450">
                        <a:buFont typeface="Arial" charset="0"/>
                        <a:buChar char="•"/>
                      </a:pPr>
                      <a:endParaRPr lang="en-US" sz="1000"/>
                    </a:p>
                  </a:txBody>
                  <a:tcPr marL="76200" marR="76200" marT="38100" marB="38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marL="171450" indent="-171450">
                        <a:buFont typeface="Arial" charset="0"/>
                        <a:buChar char="•"/>
                      </a:pPr>
                      <a:endParaRPr lang="en-US" sz="1200"/>
                    </a:p>
                  </a:txBody>
                  <a:tcPr/>
                </a:tc>
                <a:tc gridSpan="2">
                  <a:txBody>
                    <a:bodyPr/>
                    <a:lstStyle/>
                    <a:p>
                      <a:pPr marL="171450" indent="-171450">
                        <a:buFont typeface="Arial" charset="0"/>
                        <a:buChar char="•"/>
                      </a:pPr>
                      <a:r>
                        <a:rPr lang="en-US" sz="1000"/>
                        <a:t>Expand existing SM teams with exactly same FTE for CARIAD (except for CIM)</a:t>
                      </a:r>
                    </a:p>
                    <a:p>
                      <a:pPr marL="171450" indent="-171450">
                        <a:buFont typeface="Arial" charset="0"/>
                        <a:buChar char="•"/>
                      </a:pPr>
                      <a:r>
                        <a:rPr lang="en-US" sz="1000" err="1"/>
                        <a:t>Allin</a:t>
                      </a:r>
                      <a:r>
                        <a:rPr lang="en-US" sz="1000"/>
                        <a:t> DXC into Customer Tool and process – expand existing Audi SM Team </a:t>
                      </a:r>
                    </a:p>
                    <a:p>
                      <a:pPr marL="171450" indent="-171450">
                        <a:buFont typeface="Arial" charset="0"/>
                        <a:buChar char="•"/>
                      </a:pPr>
                      <a:r>
                        <a:rPr lang="en-US" sz="1000"/>
                        <a:t>CIM -expand existing Audi SM Team  from 9 </a:t>
                      </a:r>
                      <a:r>
                        <a:rPr lang="en-US" sz="1000" err="1"/>
                        <a:t>fte</a:t>
                      </a:r>
                      <a:r>
                        <a:rPr lang="en-US" sz="1000"/>
                        <a:t> to 14 FTE</a:t>
                      </a:r>
                    </a:p>
                    <a:p>
                      <a:pPr marL="171450" indent="-171450">
                        <a:buFont typeface="Arial" charset="0"/>
                        <a:buChar char="•"/>
                      </a:pPr>
                      <a:r>
                        <a:rPr lang="en-US" sz="1000"/>
                        <a:t>SSR in Customer tool –</a:t>
                      </a:r>
                    </a:p>
                    <a:p>
                      <a:pPr marL="171450" indent="-171450">
                        <a:buFont typeface="Arial" charset="0"/>
                        <a:buChar char="•"/>
                      </a:pPr>
                      <a:r>
                        <a:rPr lang="en-US" sz="1000"/>
                        <a:t>NSSR – aldea update aldea but process – as done via Account  </a:t>
                      </a:r>
                    </a:p>
                    <a:p>
                      <a:pPr marL="171450" indent="-171450">
                        <a:buFont typeface="Arial" charset="0"/>
                        <a:buChar char="•"/>
                      </a:pPr>
                      <a:r>
                        <a:rPr lang="en-US" sz="1000"/>
                        <a:t>DOCM – </a:t>
                      </a:r>
                      <a:r>
                        <a:rPr lang="en-US" sz="1000" err="1"/>
                        <a:t>resue</a:t>
                      </a:r>
                      <a:r>
                        <a:rPr lang="en-US" sz="1000"/>
                        <a:t> customer DOCM out of scope</a:t>
                      </a:r>
                    </a:p>
                    <a:p>
                      <a:pPr marL="171450" indent="-171450">
                        <a:buFont typeface="Arial" charset="0"/>
                        <a:buChar char="•"/>
                      </a:pPr>
                      <a:r>
                        <a:rPr lang="en-US" sz="1000"/>
                        <a:t>PPM – in scope – out of </a:t>
                      </a:r>
                      <a:r>
                        <a:rPr lang="en-US" sz="1000" err="1"/>
                        <a:t>sope</a:t>
                      </a:r>
                      <a:endParaRPr lang="en-US" sz="1000"/>
                    </a:p>
                    <a:p>
                      <a:pPr marL="171450" indent="-171450">
                        <a:buFont typeface="Arial" charset="0"/>
                        <a:buChar char="•"/>
                      </a:pPr>
                      <a:r>
                        <a:rPr lang="en-US" sz="1000"/>
                        <a:t>Language English/German – to define more in DD</a:t>
                      </a:r>
                    </a:p>
                    <a:p>
                      <a:pPr marL="171450" indent="-171450">
                        <a:buFont typeface="Arial" charset="0"/>
                        <a:buChar char="•"/>
                      </a:pPr>
                      <a:r>
                        <a:rPr lang="en-US" sz="1000"/>
                        <a:t>German translation with deepl.com </a:t>
                      </a:r>
                      <a:r>
                        <a:rPr lang="en-US" sz="1000" err="1"/>
                        <a:t>licences</a:t>
                      </a:r>
                      <a:endParaRPr lang="en-US" sz="1000"/>
                    </a:p>
                    <a:p>
                      <a:pPr marL="171450" indent="-171450">
                        <a:buFont typeface="Arial" charset="0"/>
                        <a:buChar char="•"/>
                      </a:pPr>
                      <a:endParaRPr lang="en-US" sz="1000"/>
                    </a:p>
                  </a:txBody>
                  <a:tcPr marL="76200" marR="76200" marT="38100" marB="38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US"/>
                    </a:p>
                  </a:txBody>
                  <a:tcPr/>
                </a:tc>
                <a:extLst>
                  <a:ext uri="{0D108BD9-81ED-4DB2-BD59-A6C34878D82A}">
                    <a16:rowId xmlns:a16="http://schemas.microsoft.com/office/drawing/2014/main" val="10001"/>
                  </a:ext>
                </a:extLst>
              </a:tr>
              <a:tr h="482600">
                <a:tc gridSpan="2">
                  <a:txBody>
                    <a:bodyPr/>
                    <a:lstStyle/>
                    <a:p>
                      <a:r>
                        <a:rPr lang="en-US" sz="1300" b="1"/>
                        <a:t>Transition / Transformation Project / Approach &amp; Timeline</a:t>
                      </a:r>
                    </a:p>
                  </a:txBody>
                  <a:tcPr marL="76200" marR="76200" marT="38100" marB="38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hMerge="1">
                  <a:txBody>
                    <a:bodyPr/>
                    <a:lstStyle/>
                    <a:p>
                      <a:endParaRPr lang="en-US"/>
                    </a:p>
                  </a:txBody>
                  <a:tcPr/>
                </a:tc>
                <a:tc gridSpan="2">
                  <a:txBody>
                    <a:bodyPr/>
                    <a:lstStyle/>
                    <a:p>
                      <a:r>
                        <a:rPr lang="en-GB" sz="1300" b="1"/>
                        <a:t>Describe how we will achieve Y1 operating costs, and future efficiencies</a:t>
                      </a:r>
                      <a:endParaRPr lang="en-US" sz="1300"/>
                    </a:p>
                  </a:txBody>
                  <a:tcPr marL="76200" marR="76200" marT="38100" marB="38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hMerge="1">
                  <a:txBody>
                    <a:bodyPr/>
                    <a:lstStyle/>
                    <a:p>
                      <a:r>
                        <a:rPr lang="en-GB" b="1"/>
                        <a:t>Describe how we will achieve Y1 operating costs, and future efficiencies</a:t>
                      </a:r>
                      <a:endParaRPr lang="en-US"/>
                    </a:p>
                  </a:txBody>
                  <a:tcP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accent6"/>
                    </a:solidFill>
                  </a:tcPr>
                </a:tc>
                <a:extLst>
                  <a:ext uri="{0D108BD9-81ED-4DB2-BD59-A6C34878D82A}">
                    <a16:rowId xmlns:a16="http://schemas.microsoft.com/office/drawing/2014/main" val="10002"/>
                  </a:ext>
                </a:extLst>
              </a:tr>
              <a:tr h="604068">
                <a:tc gridSpan="2">
                  <a:txBody>
                    <a:bodyPr/>
                    <a:lstStyle/>
                    <a:p>
                      <a:pPr marL="171450" indent="-171450" algn="l" defTabSz="1463040" rtl="0" eaLnBrk="1" latinLnBrk="0" hangingPunct="1">
                        <a:buFont typeface="Arial" charset="0"/>
                        <a:buChar char="•"/>
                      </a:pPr>
                      <a:r>
                        <a:rPr lang="en-US" sz="1000" kern="1200">
                          <a:solidFill>
                            <a:srgbClr val="000000"/>
                          </a:solidFill>
                          <a:latin typeface="+mn-lt"/>
                          <a:ea typeface="+mn-ea"/>
                          <a:cs typeface="+mn-cs"/>
                        </a:rPr>
                        <a:t>Align with customer tool and process</a:t>
                      </a:r>
                    </a:p>
                  </a:txBody>
                  <a:tcPr marL="76200" marR="76200" marT="38100" marB="38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US"/>
                    </a:p>
                  </a:txBody>
                  <a:tcPr/>
                </a:tc>
                <a:tc gridSpan="2">
                  <a:txBody>
                    <a:bodyPr/>
                    <a:lstStyle/>
                    <a:p>
                      <a:pPr marL="171450" indent="-171450" algn="l" defTabSz="1463040" rtl="0" eaLnBrk="1" latinLnBrk="0" hangingPunct="1">
                        <a:buFont typeface="Arial" charset="0"/>
                        <a:buChar char="•"/>
                      </a:pPr>
                      <a:r>
                        <a:rPr lang="en-US" sz="1000" kern="1200">
                          <a:solidFill>
                            <a:srgbClr val="000000"/>
                          </a:solidFill>
                          <a:latin typeface="+mn-lt"/>
                          <a:ea typeface="+mn-ea"/>
                          <a:cs typeface="+mn-cs"/>
                        </a:rPr>
                        <a:t>Synergy with current Audi IT resources </a:t>
                      </a:r>
                    </a:p>
                  </a:txBody>
                  <a:tcPr marL="76200" marR="76200" marT="38100" marB="38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US"/>
                    </a:p>
                  </a:txBody>
                  <a:tcP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extLst>
                  <a:ext uri="{0D108BD9-81ED-4DB2-BD59-A6C34878D82A}">
                    <a16:rowId xmlns:a16="http://schemas.microsoft.com/office/drawing/2014/main" val="10003"/>
                  </a:ext>
                </a:extLst>
              </a:tr>
              <a:tr h="279400">
                <a:tc>
                  <a:txBody>
                    <a:bodyPr/>
                    <a:lstStyle/>
                    <a:p>
                      <a:r>
                        <a:rPr lang="en-US" sz="1300" b="1"/>
                        <a:t>Solution</a:t>
                      </a:r>
                      <a:r>
                        <a:rPr lang="en-US" sz="1300" b="1" baseline="0"/>
                        <a:t> Assumptions</a:t>
                      </a:r>
                      <a:endParaRPr lang="en-US" sz="1300" b="1"/>
                    </a:p>
                  </a:txBody>
                  <a:tcPr marL="76200" marR="76200" marT="38100" marB="38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gridSpan="2">
                  <a:txBody>
                    <a:bodyPr/>
                    <a:lstStyle/>
                    <a:p>
                      <a:r>
                        <a:rPr lang="en-US" sz="1300" b="1"/>
                        <a:t>Solution Tasks</a:t>
                      </a:r>
                    </a:p>
                  </a:txBody>
                  <a:tcPr marL="76200" marR="76200" marT="38100" marB="38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hMerge="1">
                  <a:txBody>
                    <a:bodyPr/>
                    <a:lstStyle/>
                    <a:p>
                      <a:endParaRPr lang="en-US"/>
                    </a:p>
                  </a:txBody>
                  <a:tcPr/>
                </a:tc>
                <a:tc>
                  <a:txBody>
                    <a:bodyPr/>
                    <a:lstStyle/>
                    <a:p>
                      <a:r>
                        <a:rPr lang="en-US" sz="1300" b="1"/>
                        <a:t>YoY Volumes</a:t>
                      </a:r>
                      <a:endParaRPr lang="en-US" sz="1300"/>
                    </a:p>
                  </a:txBody>
                  <a:tcPr marL="76200" marR="76200" marT="38100" marB="38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4"/>
                  </a:ext>
                </a:extLst>
              </a:tr>
              <a:tr h="990600">
                <a:tc>
                  <a:txBody>
                    <a:bodyPr/>
                    <a:lstStyle/>
                    <a:p>
                      <a:pPr marL="285750" indent="-285750">
                        <a:buFont typeface="Arial" charset="0"/>
                        <a:buChar char="•"/>
                      </a:pPr>
                      <a:r>
                        <a:rPr lang="en-US" sz="1000">
                          <a:solidFill>
                            <a:schemeClr val="tx1"/>
                          </a:solidFill>
                        </a:rPr>
                        <a:t>Possible reuse of Audi IT resources and expand the team Account dedicated</a:t>
                      </a:r>
                    </a:p>
                    <a:p>
                      <a:pPr marL="285750" indent="-285750">
                        <a:buFont typeface="Arial" charset="0"/>
                        <a:buChar char="•"/>
                      </a:pPr>
                      <a:r>
                        <a:rPr lang="en-US" sz="1000">
                          <a:solidFill>
                            <a:schemeClr val="tx1"/>
                          </a:solidFill>
                        </a:rPr>
                        <a:t>Expand </a:t>
                      </a:r>
                      <a:r>
                        <a:rPr lang="en-US" sz="1000" err="1">
                          <a:solidFill>
                            <a:schemeClr val="tx1"/>
                          </a:solidFill>
                        </a:rPr>
                        <a:t>CiM</a:t>
                      </a:r>
                      <a:r>
                        <a:rPr lang="en-US" sz="1000">
                          <a:solidFill>
                            <a:schemeClr val="tx1"/>
                          </a:solidFill>
                        </a:rPr>
                        <a:t> with further 4 FTE</a:t>
                      </a:r>
                    </a:p>
                    <a:p>
                      <a:pPr marL="285750" indent="-285750">
                        <a:buFont typeface="Arial" charset="0"/>
                        <a:buChar char="•"/>
                      </a:pPr>
                      <a:r>
                        <a:rPr lang="en-US" sz="1000">
                          <a:solidFill>
                            <a:schemeClr val="tx1"/>
                          </a:solidFill>
                        </a:rPr>
                        <a:t>T&amp;T process 5 FTE for 3 months reusing </a:t>
                      </a:r>
                      <a:r>
                        <a:rPr lang="en-US" sz="1000" err="1">
                          <a:solidFill>
                            <a:schemeClr val="tx1"/>
                          </a:solidFill>
                        </a:rPr>
                        <a:t>audi</a:t>
                      </a:r>
                      <a:r>
                        <a:rPr lang="en-US" sz="1000">
                          <a:solidFill>
                            <a:schemeClr val="tx1"/>
                          </a:solidFill>
                        </a:rPr>
                        <a:t> process and updating available document to adapt to CARID</a:t>
                      </a:r>
                    </a:p>
                    <a:p>
                      <a:pPr marL="285750" indent="-285750">
                        <a:buFont typeface="Arial" charset="0"/>
                        <a:buChar char="•"/>
                      </a:pPr>
                      <a:r>
                        <a:rPr lang="en-US" sz="1000" err="1">
                          <a:solidFill>
                            <a:schemeClr val="tx1"/>
                          </a:solidFill>
                        </a:rPr>
                        <a:t>Tranlation</a:t>
                      </a:r>
                      <a:r>
                        <a:rPr lang="en-US" sz="1000">
                          <a:solidFill>
                            <a:schemeClr val="tx1"/>
                          </a:solidFill>
                        </a:rPr>
                        <a:t> tickets using deepl.com </a:t>
                      </a:r>
                      <a:r>
                        <a:rPr lang="en-US" sz="1000" err="1">
                          <a:solidFill>
                            <a:schemeClr val="tx1"/>
                          </a:solidFill>
                        </a:rPr>
                        <a:t>licences</a:t>
                      </a:r>
                      <a:r>
                        <a:rPr lang="en-US" sz="1000">
                          <a:solidFill>
                            <a:schemeClr val="tx1"/>
                          </a:solidFill>
                        </a:rPr>
                        <a:t> (20)</a:t>
                      </a:r>
                    </a:p>
                  </a:txBody>
                  <a:tcPr marL="76200" marR="76200" marT="38100" marB="38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gridSpan="2">
                  <a:txBody>
                    <a:bodyPr/>
                    <a:lstStyle/>
                    <a:p>
                      <a:pPr marL="285750" indent="-285750">
                        <a:buFont typeface="Arial" charset="0"/>
                        <a:buChar char="•"/>
                      </a:pPr>
                      <a:r>
                        <a:rPr lang="en-US" sz="1000"/>
                        <a:t>Align to customer process and Tools</a:t>
                      </a:r>
                    </a:p>
                    <a:p>
                      <a:pPr marL="285750" indent="-285750">
                        <a:buFont typeface="Arial" charset="0"/>
                        <a:buChar char="•"/>
                      </a:pPr>
                      <a:r>
                        <a:rPr lang="en-US" sz="1000"/>
                        <a:t>Update process for CARIAD</a:t>
                      </a:r>
                    </a:p>
                    <a:p>
                      <a:pPr marL="285750" indent="-285750">
                        <a:buFont typeface="Arial" charset="0"/>
                        <a:buChar char="•"/>
                      </a:pPr>
                      <a:r>
                        <a:rPr lang="en-US" sz="1000"/>
                        <a:t>Included also an Account Site Engineer devops/ARL from India to coordinate Dev-ops</a:t>
                      </a:r>
                    </a:p>
                    <a:p>
                      <a:pPr marL="285750" indent="-285750">
                        <a:buFont typeface="Arial" charset="0"/>
                        <a:buChar char="•"/>
                      </a:pPr>
                      <a:endParaRPr lang="en-US" sz="1000"/>
                    </a:p>
                    <a:p>
                      <a:pPr marL="285750" indent="-285750">
                        <a:buFont typeface="Arial" charset="0"/>
                        <a:buChar char="•"/>
                      </a:pPr>
                      <a:endParaRPr lang="en-US" sz="1000"/>
                    </a:p>
                  </a:txBody>
                  <a:tcPr marL="76200" marR="76200" marT="38100" marB="38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US"/>
                    </a:p>
                  </a:txBody>
                  <a:tcPr/>
                </a:tc>
                <a:tc>
                  <a:txBody>
                    <a:bodyPr/>
                    <a:lstStyle/>
                    <a:p>
                      <a:pPr marL="171450" indent="-171450" algn="l" defTabSz="1463040" rtl="0" eaLnBrk="1" latinLnBrk="0" hangingPunct="1">
                        <a:buFont typeface="Arial" charset="0"/>
                        <a:buChar char="•"/>
                      </a:pPr>
                      <a:r>
                        <a:rPr lang="en-US" sz="1000" kern="1200">
                          <a:solidFill>
                            <a:srgbClr val="000000"/>
                          </a:solidFill>
                          <a:latin typeface="+mn-lt"/>
                          <a:ea typeface="+mn-ea"/>
                          <a:cs typeface="+mn-cs"/>
                        </a:rPr>
                        <a:t>Incident: 2100</a:t>
                      </a:r>
                    </a:p>
                    <a:p>
                      <a:pPr marL="171450" indent="-171450" algn="l" defTabSz="1463040" rtl="0" eaLnBrk="1" latinLnBrk="0" hangingPunct="1">
                        <a:buFont typeface="Arial" charset="0"/>
                        <a:buChar char="•"/>
                      </a:pPr>
                      <a:r>
                        <a:rPr lang="en-US" sz="1000" kern="1200">
                          <a:solidFill>
                            <a:srgbClr val="000000"/>
                          </a:solidFill>
                          <a:latin typeface="+mn-lt"/>
                          <a:ea typeface="+mn-ea"/>
                          <a:cs typeface="+mn-cs"/>
                        </a:rPr>
                        <a:t>Problem: 70</a:t>
                      </a:r>
                    </a:p>
                    <a:p>
                      <a:pPr marL="171450" indent="-171450" algn="l" defTabSz="1463040" rtl="0" eaLnBrk="1" latinLnBrk="0" hangingPunct="1">
                        <a:buFont typeface="Arial" charset="0"/>
                        <a:buChar char="•"/>
                      </a:pPr>
                      <a:r>
                        <a:rPr lang="en-US" sz="1000" kern="1200">
                          <a:solidFill>
                            <a:srgbClr val="000000"/>
                          </a:solidFill>
                          <a:latin typeface="+mn-lt"/>
                          <a:ea typeface="+mn-ea"/>
                          <a:cs typeface="+mn-cs"/>
                        </a:rPr>
                        <a:t>Changes: </a:t>
                      </a:r>
                    </a:p>
                    <a:p>
                      <a:pPr marL="171450" indent="-171450" algn="l" defTabSz="1463040" rtl="0" eaLnBrk="1" latinLnBrk="0" hangingPunct="1">
                        <a:buFont typeface="Arial" charset="0"/>
                        <a:buChar char="•"/>
                      </a:pPr>
                      <a:r>
                        <a:rPr lang="en-US" sz="1000" kern="1200">
                          <a:solidFill>
                            <a:srgbClr val="000000"/>
                          </a:solidFill>
                          <a:latin typeface="+mn-lt"/>
                          <a:ea typeface="+mn-ea"/>
                          <a:cs typeface="+mn-cs"/>
                        </a:rPr>
                        <a:t>SSR: 700</a:t>
                      </a:r>
                    </a:p>
                    <a:p>
                      <a:pPr marL="171450" indent="-171450" algn="l" defTabSz="1463040" rtl="0" eaLnBrk="1" latinLnBrk="0" hangingPunct="1">
                        <a:buFont typeface="Arial" charset="0"/>
                        <a:buChar char="•"/>
                      </a:pPr>
                      <a:r>
                        <a:rPr lang="en-US" sz="1000" kern="1200">
                          <a:solidFill>
                            <a:srgbClr val="000000"/>
                          </a:solidFill>
                          <a:latin typeface="+mn-lt"/>
                          <a:ea typeface="+mn-ea"/>
                          <a:cs typeface="+mn-cs"/>
                        </a:rPr>
                        <a:t>NSSR: volume to be confirmed</a:t>
                      </a:r>
                    </a:p>
                    <a:p>
                      <a:pPr marL="0" indent="0" algn="l" defTabSz="1463040" rtl="0" eaLnBrk="1" latinLnBrk="0" hangingPunct="1">
                        <a:buFont typeface="Arial" charset="0"/>
                        <a:buNone/>
                      </a:pPr>
                      <a:endParaRPr lang="en-US" sz="1000" kern="1200">
                        <a:solidFill>
                          <a:srgbClr val="000000"/>
                        </a:solidFill>
                        <a:latin typeface="+mn-lt"/>
                        <a:ea typeface="+mn-ea"/>
                        <a:cs typeface="+mn-cs"/>
                      </a:endParaRPr>
                    </a:p>
                  </a:txBody>
                  <a:tcPr marL="76200" marR="76200" marT="38100" marB="38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r h="279400">
                <a:tc gridSpan="3">
                  <a:txBody>
                    <a:bodyPr/>
                    <a:lstStyle/>
                    <a:p>
                      <a:r>
                        <a:rPr lang="en-US" sz="1300" b="1">
                          <a:solidFill>
                            <a:schemeClr val="tx1"/>
                          </a:solidFill>
                        </a:rPr>
                        <a:t>Client Dependencies / Responsibilities / Restrictions</a:t>
                      </a:r>
                    </a:p>
                  </a:txBody>
                  <a:tcPr marL="76200" marR="76200" marT="38100" marB="38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hMerge="1">
                  <a:txBody>
                    <a:bodyPr/>
                    <a:lstStyle/>
                    <a:p>
                      <a:endParaRPr lang="en-US"/>
                    </a:p>
                  </a:txBody>
                  <a:tcPr/>
                </a:tc>
                <a:tc hMerge="1">
                  <a:txBody>
                    <a:bodyPr/>
                    <a:lstStyle/>
                    <a:p>
                      <a:endParaRPr lang="en-US"/>
                    </a:p>
                  </a:txBody>
                  <a:tcPr/>
                </a:tc>
                <a:tc>
                  <a:txBody>
                    <a:bodyPr/>
                    <a:lstStyle/>
                    <a:p>
                      <a:r>
                        <a:rPr lang="en-US" sz="1300" b="1"/>
                        <a:t>SLAs</a:t>
                      </a:r>
                      <a:endParaRPr lang="en-US" sz="1300"/>
                    </a:p>
                  </a:txBody>
                  <a:tcPr marL="76200" marR="76200" marT="38100" marB="38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6"/>
                  </a:ext>
                </a:extLst>
              </a:tr>
              <a:tr h="604068">
                <a:tc gridSpan="3">
                  <a:txBody>
                    <a:bodyPr/>
                    <a:lstStyle/>
                    <a:p>
                      <a:pPr marL="285750" indent="-285750">
                        <a:buFont typeface="Arial" charset="0"/>
                        <a:buChar char="•"/>
                      </a:pPr>
                      <a:r>
                        <a:rPr lang="en-US" sz="1000"/>
                        <a:t>Process on customer side</a:t>
                      </a:r>
                    </a:p>
                  </a:txBody>
                  <a:tcPr marL="76200" marR="76200" marT="38100" marB="38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US"/>
                    </a:p>
                  </a:txBody>
                  <a:tcPr/>
                </a:tc>
                <a:tc hMerge="1">
                  <a:txBody>
                    <a:bodyPr/>
                    <a:lstStyle/>
                    <a:p>
                      <a:endParaRPr lang="en-US"/>
                    </a:p>
                  </a:txBody>
                  <a:tcPr/>
                </a:tc>
                <a:tc>
                  <a:txBody>
                    <a:bodyPr/>
                    <a:lstStyle/>
                    <a:p>
                      <a:pPr marL="0" indent="0" algn="l" defTabSz="1463040" rtl="0" eaLnBrk="1" latinLnBrk="0" hangingPunct="1">
                        <a:buFont typeface="Arial" charset="0"/>
                        <a:buNone/>
                      </a:pPr>
                      <a:r>
                        <a:rPr lang="en-US" sz="1000" kern="1200">
                          <a:solidFill>
                            <a:srgbClr val="000000"/>
                          </a:solidFill>
                          <a:latin typeface="+mn-lt"/>
                          <a:ea typeface="+mn-ea"/>
                          <a:cs typeface="+mn-cs"/>
                        </a:rPr>
                        <a:t> Generic – to be further discussed and aligned</a:t>
                      </a:r>
                    </a:p>
                  </a:txBody>
                  <a:tcPr marL="76200" marR="76200" marT="38100" marB="38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150791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4285" y="116704"/>
            <a:ext cx="11049000" cy="1181363"/>
          </a:xfrm>
        </p:spPr>
        <p:txBody>
          <a:bodyPr>
            <a:normAutofit/>
          </a:bodyPr>
          <a:lstStyle/>
          <a:p>
            <a:r>
              <a:rPr lang="en-US" sz="2667"/>
              <a:t>Service Catalog Offering Security</a:t>
            </a:r>
            <a:endParaRPr lang="en-US" sz="2667" err="1"/>
          </a:p>
        </p:txBody>
      </p:sp>
      <p:graphicFrame>
        <p:nvGraphicFramePr>
          <p:cNvPr id="9" name="Content Placeholder 3">
            <a:extLst>
              <a:ext uri="{FF2B5EF4-FFF2-40B4-BE49-F238E27FC236}">
                <a16:creationId xmlns:a16="http://schemas.microsoft.com/office/drawing/2014/main" id="{56362CA6-A097-4416-A6D8-50681E9F1DE6}"/>
              </a:ext>
            </a:extLst>
          </p:cNvPr>
          <p:cNvGraphicFramePr>
            <a:graphicFrameLocks noGrp="1"/>
          </p:cNvGraphicFramePr>
          <p:nvPr>
            <p:ph idx="1"/>
            <p:extLst>
              <p:ext uri="{D42A27DB-BD31-4B8C-83A1-F6EECF244321}">
                <p14:modId xmlns:p14="http://schemas.microsoft.com/office/powerpoint/2010/main" val="4228808207"/>
              </p:ext>
            </p:extLst>
          </p:nvPr>
        </p:nvGraphicFramePr>
        <p:xfrm>
          <a:off x="323750" y="504015"/>
          <a:ext cx="11525906" cy="4889301"/>
        </p:xfrm>
        <a:graphic>
          <a:graphicData uri="http://schemas.openxmlformats.org/drawingml/2006/table">
            <a:tbl>
              <a:tblPr firstRow="1" bandRow="1"/>
              <a:tblGrid>
                <a:gridCol w="3682856">
                  <a:extLst>
                    <a:ext uri="{9D8B030D-6E8A-4147-A177-3AD203B41FA5}">
                      <a16:colId xmlns:a16="http://schemas.microsoft.com/office/drawing/2014/main" val="20000"/>
                    </a:ext>
                  </a:extLst>
                </a:gridCol>
                <a:gridCol w="2823172">
                  <a:extLst>
                    <a:ext uri="{9D8B030D-6E8A-4147-A177-3AD203B41FA5}">
                      <a16:colId xmlns:a16="http://schemas.microsoft.com/office/drawing/2014/main" val="20001"/>
                    </a:ext>
                  </a:extLst>
                </a:gridCol>
                <a:gridCol w="1061533">
                  <a:extLst>
                    <a:ext uri="{9D8B030D-6E8A-4147-A177-3AD203B41FA5}">
                      <a16:colId xmlns:a16="http://schemas.microsoft.com/office/drawing/2014/main" val="20002"/>
                    </a:ext>
                  </a:extLst>
                </a:gridCol>
                <a:gridCol w="3958345">
                  <a:extLst>
                    <a:ext uri="{9D8B030D-6E8A-4147-A177-3AD203B41FA5}">
                      <a16:colId xmlns:a16="http://schemas.microsoft.com/office/drawing/2014/main" val="2548877438"/>
                    </a:ext>
                  </a:extLst>
                </a:gridCol>
              </a:tblGrid>
              <a:tr h="279400">
                <a:tc gridSpan="2">
                  <a:txBody>
                    <a:bodyPr/>
                    <a:lstStyle/>
                    <a:p>
                      <a:r>
                        <a:rPr lang="en-US" sz="1300"/>
                        <a:t>Current Environment</a:t>
                      </a:r>
                    </a:p>
                  </a:txBody>
                  <a:tcPr marL="76200" marR="76200" marT="38100" marB="38100">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accent6"/>
                    </a:solidFill>
                  </a:tcPr>
                </a:tc>
                <a:tc hMerge="1">
                  <a:txBody>
                    <a:bodyPr/>
                    <a:lstStyle/>
                    <a:p>
                      <a:endParaRPr lang="en-US"/>
                    </a:p>
                  </a:txBody>
                  <a:tcPr/>
                </a:tc>
                <a:tc gridSpan="2">
                  <a:txBody>
                    <a:bodyPr/>
                    <a:lstStyle/>
                    <a:p>
                      <a:r>
                        <a:rPr lang="en-US" sz="1300"/>
                        <a:t>Target Environment</a:t>
                      </a:r>
                    </a:p>
                  </a:txBody>
                  <a:tcPr marL="76200" marR="76200" marT="38100" marB="38100">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accent6"/>
                    </a:solidFill>
                  </a:tcPr>
                </a:tc>
                <a:tc hMerge="1">
                  <a:txBody>
                    <a:bodyPr/>
                    <a:lstStyle/>
                    <a:p>
                      <a:endParaRPr lang="en-US"/>
                    </a:p>
                  </a:txBody>
                  <a:tcPr/>
                </a:tc>
                <a:extLst>
                  <a:ext uri="{0D108BD9-81ED-4DB2-BD59-A6C34878D82A}">
                    <a16:rowId xmlns:a16="http://schemas.microsoft.com/office/drawing/2014/main" val="10000"/>
                  </a:ext>
                </a:extLst>
              </a:tr>
              <a:tr h="685800">
                <a:tc gridSpan="2">
                  <a:txBody>
                    <a:bodyPr/>
                    <a:lstStyle/>
                    <a:p>
                      <a:pPr marL="171450" indent="-171450">
                        <a:buFont typeface="Arial" panose="020B0604020202020204" pitchFamily="34" charset="0"/>
                        <a:buChar char="•"/>
                      </a:pPr>
                      <a:r>
                        <a:rPr lang="en-US" sz="1000" strike="noStrike"/>
                        <a:t>36+30 applications for </a:t>
                      </a:r>
                      <a:r>
                        <a:rPr lang="en-US" sz="1000" strike="noStrike">
                          <a:hlinkClick r:id="rId3"/>
                        </a:rPr>
                        <a:t>www.cariad.de</a:t>
                      </a:r>
                      <a:r>
                        <a:rPr lang="en-US" sz="1000" strike="noStrike"/>
                        <a:t>  (CAR2x and CORE) </a:t>
                      </a:r>
                    </a:p>
                    <a:p>
                      <a:pPr marL="171450" indent="-171450">
                        <a:buFont typeface="Arial" panose="020B0604020202020204" pitchFamily="34" charset="0"/>
                        <a:buChar char="•"/>
                      </a:pPr>
                      <a:r>
                        <a:rPr lang="en-US" sz="1000" strike="noStrike"/>
                        <a:t>Delivered by two incumbents (ATOS and Valtech) delivered by 12+5+2 Agile teams</a:t>
                      </a:r>
                    </a:p>
                    <a:p>
                      <a:pPr marL="171450" indent="-171450">
                        <a:buFont typeface="Arial" panose="020B0604020202020204" pitchFamily="34" charset="0"/>
                        <a:buChar char="•"/>
                      </a:pPr>
                      <a:r>
                        <a:rPr lang="en-US" sz="1000" strike="noStrike"/>
                        <a:t>Cariad way of working (…), Cariad Toolsets and Infra</a:t>
                      </a:r>
                    </a:p>
                  </a:txBody>
                  <a:tcPr marL="76200" marR="76200" marT="38100" marB="38100">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hMerge="1">
                  <a:txBody>
                    <a:bodyPr/>
                    <a:lstStyle/>
                    <a:p>
                      <a:pPr marL="171450" indent="-171450">
                        <a:buFont typeface="Arial" charset="0"/>
                        <a:buChar char="•"/>
                      </a:pPr>
                      <a:endParaRPr lang="en-US" sz="1200"/>
                    </a:p>
                  </a:txBody>
                  <a:tcPr/>
                </a:tc>
                <a:tc gridSpan="2">
                  <a:txBody>
                    <a:bodyPr/>
                    <a:lstStyle/>
                    <a:p>
                      <a:pPr marL="0" marR="0" lvl="0" indent="0" algn="l" rtl="0" eaLnBrk="1" fontAlgn="auto" latinLnBrk="0" hangingPunct="1">
                        <a:lnSpc>
                          <a:spcPct val="100000"/>
                        </a:lnSpc>
                        <a:spcBef>
                          <a:spcPts val="0"/>
                        </a:spcBef>
                        <a:spcAft>
                          <a:spcPts val="0"/>
                        </a:spcAft>
                        <a:buClrTx/>
                        <a:buSzTx/>
                        <a:buNone/>
                      </a:pPr>
                      <a:r>
                        <a:rPr lang="en-US" sz="1000" b="0" i="0" u="none" strike="noStrike" noProof="0">
                          <a:latin typeface="Arial"/>
                        </a:rPr>
                        <a:t>Security Delivery Lead – Germany/Bulgaria</a:t>
                      </a:r>
                    </a:p>
                    <a:p>
                      <a:pPr marL="0" marR="0" lvl="0" indent="0" algn="l">
                        <a:lnSpc>
                          <a:spcPct val="100000"/>
                        </a:lnSpc>
                        <a:spcBef>
                          <a:spcPts val="0"/>
                        </a:spcBef>
                        <a:spcAft>
                          <a:spcPts val="0"/>
                        </a:spcAft>
                        <a:buClrTx/>
                        <a:buSzTx/>
                        <a:buNone/>
                      </a:pPr>
                      <a:r>
                        <a:rPr lang="en-US" sz="1000" b="0" i="0" u="none" strike="noStrike" noProof="0">
                          <a:latin typeface="Arial"/>
                        </a:rPr>
                        <a:t>Privacy Lead – Germany/Bulgaria</a:t>
                      </a:r>
                    </a:p>
                    <a:p>
                      <a:pPr marL="0" marR="0" lvl="0" indent="0" algn="l">
                        <a:lnSpc>
                          <a:spcPct val="100000"/>
                        </a:lnSpc>
                        <a:spcBef>
                          <a:spcPts val="0"/>
                        </a:spcBef>
                        <a:spcAft>
                          <a:spcPts val="0"/>
                        </a:spcAft>
                        <a:buNone/>
                      </a:pPr>
                      <a:r>
                        <a:rPr lang="en-US" sz="1000" b="0" i="0" u="none" strike="noStrike" noProof="0"/>
                        <a:t>Risk/Security SPOC for Dev Squads – India</a:t>
                      </a:r>
                    </a:p>
                    <a:p>
                      <a:pPr marL="0" marR="0" lvl="0" indent="0" algn="l">
                        <a:lnSpc>
                          <a:spcPct val="100000"/>
                        </a:lnSpc>
                        <a:spcBef>
                          <a:spcPts val="0"/>
                        </a:spcBef>
                        <a:spcAft>
                          <a:spcPts val="0"/>
                        </a:spcAft>
                        <a:buNone/>
                      </a:pPr>
                      <a:r>
                        <a:rPr lang="en-US" sz="1000" b="0" i="0" u="none" strike="noStrike" noProof="0">
                          <a:latin typeface="Arial"/>
                        </a:rPr>
                        <a:t>Security Operations Lead - India</a:t>
                      </a:r>
                      <a:endParaRPr lang="en-US" sz="1300"/>
                    </a:p>
                  </a:txBody>
                  <a:tcPr marL="76200" marR="76200" marT="38100" marB="38100">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10001"/>
                  </a:ext>
                </a:extLst>
              </a:tr>
              <a:tr h="482600">
                <a:tc gridSpan="2">
                  <a:txBody>
                    <a:bodyPr/>
                    <a:lstStyle/>
                    <a:p>
                      <a:r>
                        <a:rPr lang="en-US" sz="1300" b="1"/>
                        <a:t>Transition / Transformation Project / Approach &amp; Timeline</a:t>
                      </a:r>
                    </a:p>
                  </a:txBody>
                  <a:tcPr marL="76200" marR="76200" marT="38100" marB="38100">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accent6"/>
                    </a:solidFill>
                  </a:tcPr>
                </a:tc>
                <a:tc hMerge="1">
                  <a:txBody>
                    <a:bodyPr/>
                    <a:lstStyle/>
                    <a:p>
                      <a:endParaRPr lang="en-US"/>
                    </a:p>
                  </a:txBody>
                  <a:tcPr/>
                </a:tc>
                <a:tc gridSpan="2">
                  <a:txBody>
                    <a:bodyPr/>
                    <a:lstStyle/>
                    <a:p>
                      <a:r>
                        <a:rPr lang="en-GB" sz="1300" b="1"/>
                        <a:t>Describe how we will achieve Y1 operating costs, and future efficiencies</a:t>
                      </a:r>
                      <a:endParaRPr lang="en-US" sz="1300"/>
                    </a:p>
                  </a:txBody>
                  <a:tcPr marL="76200" marR="76200" marT="38100" marB="38100">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accent6"/>
                    </a:solidFill>
                  </a:tcPr>
                </a:tc>
                <a:tc hMerge="1">
                  <a:txBody>
                    <a:bodyPr/>
                    <a:lstStyle/>
                    <a:p>
                      <a:r>
                        <a:rPr lang="en-GB" b="1"/>
                        <a:t>Describe how we will achieve Y1 operating costs, and future efficiencies</a:t>
                      </a:r>
                      <a:endParaRPr lang="en-US"/>
                    </a:p>
                  </a:txBody>
                  <a:tcP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accent6"/>
                    </a:solidFill>
                  </a:tcPr>
                </a:tc>
                <a:extLst>
                  <a:ext uri="{0D108BD9-81ED-4DB2-BD59-A6C34878D82A}">
                    <a16:rowId xmlns:a16="http://schemas.microsoft.com/office/drawing/2014/main" val="10002"/>
                  </a:ext>
                </a:extLst>
              </a:tr>
              <a:tr h="1038748">
                <a:tc gridSpan="2">
                  <a:txBody>
                    <a:bodyPr/>
                    <a:lstStyle/>
                    <a:p>
                      <a:pPr lvl="0" algn="l">
                        <a:lnSpc>
                          <a:spcPct val="100000"/>
                        </a:lnSpc>
                        <a:spcBef>
                          <a:spcPts val="0"/>
                        </a:spcBef>
                        <a:spcAft>
                          <a:spcPts val="0"/>
                        </a:spcAft>
                        <a:buNone/>
                      </a:pPr>
                      <a:r>
                        <a:rPr lang="en-US" sz="1000" b="0" i="0" u="none" strike="noStrike" kern="1200" noProof="0"/>
                        <a:t>Security Governance set-up </a:t>
                      </a:r>
                      <a:endParaRPr lang="en-US" sz="1300"/>
                    </a:p>
                    <a:p>
                      <a:pPr lvl="0" algn="l">
                        <a:lnSpc>
                          <a:spcPct val="100000"/>
                        </a:lnSpc>
                        <a:spcBef>
                          <a:spcPts val="0"/>
                        </a:spcBef>
                        <a:spcAft>
                          <a:spcPts val="0"/>
                        </a:spcAft>
                        <a:buNone/>
                      </a:pPr>
                      <a:r>
                        <a:rPr lang="en-US" sz="1000" b="0" i="0" u="none" strike="noStrike" kern="1200" noProof="0"/>
                        <a:t>•Set-up the </a:t>
                      </a:r>
                      <a:r>
                        <a:rPr lang="en-US" sz="1000" b="0" i="0" u="none" strike="noStrike" kern="1200" noProof="0" err="1"/>
                        <a:t>DevSecOps</a:t>
                      </a:r>
                      <a:r>
                        <a:rPr lang="en-US" sz="1000" b="0" i="0" u="none" strike="noStrike" kern="1200" noProof="0"/>
                        <a:t> Security Governance and Compliance Management </a:t>
                      </a:r>
                      <a:endParaRPr lang="en-US" sz="1300"/>
                    </a:p>
                    <a:p>
                      <a:pPr lvl="0" algn="l">
                        <a:lnSpc>
                          <a:spcPct val="100000"/>
                        </a:lnSpc>
                        <a:spcBef>
                          <a:spcPts val="0"/>
                        </a:spcBef>
                        <a:spcAft>
                          <a:spcPts val="0"/>
                        </a:spcAft>
                        <a:buNone/>
                      </a:pPr>
                      <a:r>
                        <a:rPr lang="en-US" sz="1000" b="0" i="0" u="none" strike="noStrike" kern="1200" noProof="0"/>
                        <a:t>•Set-up </a:t>
                      </a:r>
                      <a:r>
                        <a:rPr lang="en-US" sz="1000" b="0" i="0" u="none" strike="noStrike" kern="1200" noProof="0" err="1"/>
                        <a:t>DevSecOps</a:t>
                      </a:r>
                      <a:r>
                        <a:rPr lang="en-US" sz="1000" b="0" i="0" u="none" strike="noStrike" kern="1200" noProof="0"/>
                        <a:t> management processes </a:t>
                      </a:r>
                      <a:endParaRPr lang="en-US" sz="1300"/>
                    </a:p>
                    <a:p>
                      <a:pPr lvl="0" algn="l">
                        <a:lnSpc>
                          <a:spcPct val="100000"/>
                        </a:lnSpc>
                        <a:spcBef>
                          <a:spcPts val="0"/>
                        </a:spcBef>
                        <a:spcAft>
                          <a:spcPts val="0"/>
                        </a:spcAft>
                        <a:buNone/>
                      </a:pPr>
                      <a:r>
                        <a:rPr lang="en-US" sz="1000" b="0" i="0" u="none" strike="noStrike" kern="1200" noProof="0"/>
                        <a:t>Define and document standard security controls as per:</a:t>
                      </a:r>
                      <a:endParaRPr lang="en-US" sz="1300"/>
                    </a:p>
                    <a:p>
                      <a:pPr lvl="0" algn="l">
                        <a:lnSpc>
                          <a:spcPct val="100000"/>
                        </a:lnSpc>
                        <a:spcBef>
                          <a:spcPts val="0"/>
                        </a:spcBef>
                        <a:spcAft>
                          <a:spcPts val="0"/>
                        </a:spcAft>
                        <a:buNone/>
                      </a:pPr>
                      <a:r>
                        <a:rPr lang="en-US" sz="1000" b="0" i="0" u="none" strike="noStrike" kern="1200" noProof="0"/>
                        <a:t>• CARIAD’s Cyber Security Requirements (CSGA), TISAX, EU-DGSVO and the BDSG (GDPR), </a:t>
                      </a:r>
                      <a:r>
                        <a:rPr lang="en-US" sz="1000" b="0" i="0" u="none" strike="noStrike" kern="1200" noProof="0">
                          <a:latin typeface="Arial"/>
                        </a:rPr>
                        <a:t>UNECE: UNR 155 CSMS</a:t>
                      </a:r>
                    </a:p>
                  </a:txBody>
                  <a:tcPr marL="76200" marR="76200" marT="38100" marB="38100">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hMerge="1">
                  <a:txBody>
                    <a:bodyPr/>
                    <a:lstStyle/>
                    <a:p>
                      <a:endParaRPr lang="en-US"/>
                    </a:p>
                  </a:txBody>
                  <a:tcPr/>
                </a:tc>
                <a:tc gridSpan="2">
                  <a:txBody>
                    <a:bodyPr/>
                    <a:lstStyle/>
                    <a:p>
                      <a:pPr marL="171450" indent="-171450" algn="l" rtl="0" eaLnBrk="1" latinLnBrk="0" hangingPunct="1">
                        <a:buFont typeface="Arial" charset="0"/>
                        <a:buChar char="•"/>
                      </a:pPr>
                      <a:r>
                        <a:rPr lang="en-US" sz="1000" kern="1200">
                          <a:solidFill>
                            <a:srgbClr val="000000"/>
                          </a:solidFill>
                          <a:latin typeface="+mn-lt"/>
                          <a:ea typeface="+mn-ea"/>
                          <a:cs typeface="+mn-cs"/>
                        </a:rPr>
                        <a:t>Using FTEs from India to achieve cost reduction</a:t>
                      </a:r>
                    </a:p>
                    <a:p>
                      <a:pPr marL="171450" lvl="0" indent="-171450" algn="l">
                        <a:buFont typeface="Arial" charset="0"/>
                        <a:buChar char="•"/>
                      </a:pPr>
                      <a:r>
                        <a:rPr lang="en-US" sz="1000" kern="1200">
                          <a:solidFill>
                            <a:srgbClr val="000000"/>
                          </a:solidFill>
                          <a:latin typeface="+mn-lt"/>
                          <a:ea typeface="+mn-ea"/>
                          <a:cs typeface="+mn-cs"/>
                        </a:rPr>
                        <a:t>Applying 50/50 split between Germany and Bulgaria for the SDL and PL roles</a:t>
                      </a:r>
                    </a:p>
                    <a:p>
                      <a:pPr marL="171450" lvl="0" indent="-171450" algn="l">
                        <a:buFont typeface="Arial" charset="0"/>
                        <a:buChar char="•"/>
                      </a:pPr>
                      <a:r>
                        <a:rPr lang="en-US" sz="1000" kern="1200">
                          <a:solidFill>
                            <a:srgbClr val="000000"/>
                          </a:solidFill>
                          <a:latin typeface="+mn-lt"/>
                          <a:ea typeface="+mn-ea"/>
                          <a:cs typeface="+mn-cs"/>
                        </a:rPr>
                        <a:t>Efficiency applied as follows: Y1-2 = 2%, Y3-4 = 4%, Y5 … = 5%</a:t>
                      </a:r>
                    </a:p>
                  </a:txBody>
                  <a:tcPr marL="76200" marR="76200" marT="38100" marB="38100">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hMerge="1">
                  <a:txBody>
                    <a:bodyPr/>
                    <a:lstStyle/>
                    <a:p>
                      <a:endParaRPr lang="en-US"/>
                    </a:p>
                  </a:txBody>
                  <a:tcP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extLst>
                  <a:ext uri="{0D108BD9-81ED-4DB2-BD59-A6C34878D82A}">
                    <a16:rowId xmlns:a16="http://schemas.microsoft.com/office/drawing/2014/main" val="10003"/>
                  </a:ext>
                </a:extLst>
              </a:tr>
              <a:tr h="279400">
                <a:tc>
                  <a:txBody>
                    <a:bodyPr/>
                    <a:lstStyle/>
                    <a:p>
                      <a:r>
                        <a:rPr lang="en-US" sz="1300" b="1"/>
                        <a:t>Solution</a:t>
                      </a:r>
                      <a:r>
                        <a:rPr lang="en-US" sz="1300" b="1" baseline="0"/>
                        <a:t> Assumptions</a:t>
                      </a:r>
                      <a:endParaRPr lang="en-US" sz="1300" b="1"/>
                    </a:p>
                  </a:txBody>
                  <a:tcPr marL="76200" marR="76200" marT="38100" marB="38100">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accent6"/>
                    </a:solidFill>
                  </a:tcPr>
                </a:tc>
                <a:tc gridSpan="2">
                  <a:txBody>
                    <a:bodyPr/>
                    <a:lstStyle/>
                    <a:p>
                      <a:r>
                        <a:rPr lang="en-US" sz="1300" b="1"/>
                        <a:t>Solution Tasks</a:t>
                      </a:r>
                    </a:p>
                  </a:txBody>
                  <a:tcPr marL="76200" marR="76200" marT="38100" marB="38100">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accent6"/>
                    </a:solidFill>
                  </a:tcPr>
                </a:tc>
                <a:tc hMerge="1">
                  <a:txBody>
                    <a:bodyPr/>
                    <a:lstStyle/>
                    <a:p>
                      <a:endParaRPr lang="en-US"/>
                    </a:p>
                  </a:txBody>
                  <a:tcPr/>
                </a:tc>
                <a:tc>
                  <a:txBody>
                    <a:bodyPr/>
                    <a:lstStyle/>
                    <a:p>
                      <a:r>
                        <a:rPr lang="en-US" sz="1300" b="1"/>
                        <a:t>YoY Volumes</a:t>
                      </a:r>
                      <a:endParaRPr lang="en-US" sz="1300"/>
                    </a:p>
                  </a:txBody>
                  <a:tcPr marL="76200" marR="76200" marT="38100" marB="38100">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accent6"/>
                    </a:solidFill>
                  </a:tcPr>
                </a:tc>
                <a:extLst>
                  <a:ext uri="{0D108BD9-81ED-4DB2-BD59-A6C34878D82A}">
                    <a16:rowId xmlns:a16="http://schemas.microsoft.com/office/drawing/2014/main" val="10004"/>
                  </a:ext>
                </a:extLst>
              </a:tr>
              <a:tr h="1295400">
                <a:tc>
                  <a:txBody>
                    <a:bodyPr/>
                    <a:lstStyle/>
                    <a:p>
                      <a:pPr marL="285750" indent="-285750">
                        <a:buFont typeface="Arial" charset="0"/>
                        <a:buChar char="•"/>
                      </a:pPr>
                      <a:r>
                        <a:rPr lang="en-US" sz="1000" b="0" i="0" u="none" strike="noStrike" noProof="0">
                          <a:latin typeface="Arial"/>
                        </a:rPr>
                        <a:t>Identity and Access Management</a:t>
                      </a:r>
                      <a:endParaRPr lang="en-US" sz="1000" strike="noStrike"/>
                    </a:p>
                    <a:p>
                      <a:pPr marL="285750" lvl="0" indent="-285750">
                        <a:buFont typeface="Arial" charset="0"/>
                        <a:buChar char="•"/>
                      </a:pPr>
                      <a:r>
                        <a:rPr lang="en-US" sz="1000" b="0" i="0" u="none" strike="noStrike" noProof="0">
                          <a:latin typeface="Arial"/>
                        </a:rPr>
                        <a:t>Certificate and License Management</a:t>
                      </a:r>
                      <a:endParaRPr lang="en-US" sz="1000" strike="noStrike"/>
                    </a:p>
                    <a:p>
                      <a:pPr marL="285750" lvl="0" indent="-285750">
                        <a:buFont typeface="Arial" charset="0"/>
                        <a:buChar char="•"/>
                      </a:pPr>
                      <a:r>
                        <a:rPr lang="en-US" sz="1000" b="0" i="0" u="none" strike="noStrike" noProof="0">
                          <a:latin typeface="Arial"/>
                        </a:rPr>
                        <a:t>Platform infrastructure</a:t>
                      </a:r>
                      <a:endParaRPr lang="en-US" sz="1000" strike="noStrike"/>
                    </a:p>
                    <a:p>
                      <a:pPr marL="285750" lvl="0" indent="-285750">
                        <a:buFont typeface="Arial" charset="0"/>
                        <a:buChar char="•"/>
                      </a:pPr>
                      <a:r>
                        <a:rPr lang="en-US" sz="1000" b="0" i="0" u="none" strike="noStrike" noProof="0">
                          <a:latin typeface="Arial"/>
                        </a:rPr>
                        <a:t>Penetration Testing</a:t>
                      </a:r>
                      <a:endParaRPr lang="en-US" sz="1000" strike="noStrike"/>
                    </a:p>
                    <a:p>
                      <a:pPr marL="285750" lvl="0" indent="-285750">
                        <a:buFont typeface="Arial" charset="0"/>
                        <a:buChar char="•"/>
                      </a:pPr>
                      <a:r>
                        <a:rPr lang="en-US" sz="1000" b="0" i="0" u="none" strike="noStrike" noProof="0">
                          <a:latin typeface="Arial"/>
                        </a:rPr>
                        <a:t>Security Monitoring</a:t>
                      </a:r>
                      <a:endParaRPr lang="en-US" sz="1000" strike="noStrike"/>
                    </a:p>
                    <a:p>
                      <a:pPr marL="285750" lvl="0" indent="-285750">
                        <a:buFont typeface="Arial" charset="0"/>
                        <a:buChar char="•"/>
                      </a:pPr>
                      <a:r>
                        <a:rPr lang="en-US" sz="1000" b="0" i="0" u="none" strike="noStrike" noProof="0">
                          <a:latin typeface="Arial"/>
                        </a:rPr>
                        <a:t>SDL service availability hours</a:t>
                      </a:r>
                      <a:endParaRPr lang="en-US" sz="1000" strike="noStrike"/>
                    </a:p>
                    <a:p>
                      <a:pPr marL="285750" lvl="0" indent="-285750">
                        <a:buFont typeface="Arial" charset="0"/>
                        <a:buChar char="•"/>
                      </a:pPr>
                      <a:r>
                        <a:rPr lang="en-US" sz="1000" b="0" i="0" u="none" strike="noStrike" noProof="0">
                          <a:latin typeface="Arial"/>
                        </a:rPr>
                        <a:t>Non-standard regulations</a:t>
                      </a:r>
                      <a:endParaRPr lang="en-US" sz="1000" strike="noStrike"/>
                    </a:p>
                    <a:p>
                      <a:pPr marL="285750" lvl="0" indent="-285750">
                        <a:buFont typeface="Arial" charset="0"/>
                        <a:buChar char="•"/>
                      </a:pPr>
                      <a:r>
                        <a:rPr lang="en-US" sz="1000" b="0" i="0" u="none" strike="noStrike" noProof="0">
                          <a:latin typeface="Arial"/>
                        </a:rPr>
                        <a:t>T&amp;T duration</a:t>
                      </a:r>
                      <a:endParaRPr lang="en-US" sz="1000" strike="noStrike"/>
                    </a:p>
                  </a:txBody>
                  <a:tcPr marL="76200" marR="76200" marT="38100" marB="38100">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gridSpan="2">
                  <a:txBody>
                    <a:bodyPr/>
                    <a:lstStyle/>
                    <a:p>
                      <a:pPr marL="285750" lvl="0" indent="-285750">
                        <a:buFont typeface="Arial" charset="0"/>
                        <a:buChar char="•"/>
                      </a:pPr>
                      <a:r>
                        <a:rPr lang="en-US" sz="1000"/>
                        <a:t>Clarified the overall security scope for the project.</a:t>
                      </a:r>
                    </a:p>
                    <a:p>
                      <a:pPr marL="285750" lvl="0" indent="-285750">
                        <a:buFont typeface="Arial" charset="0"/>
                        <a:buChar char="•"/>
                      </a:pPr>
                      <a:r>
                        <a:rPr lang="en-US" sz="1000"/>
                        <a:t>Clarified the responsibility split between DXC and CARIAD</a:t>
                      </a:r>
                    </a:p>
                    <a:p>
                      <a:pPr marL="285750" lvl="0" indent="-285750">
                        <a:buFont typeface="Arial" charset="0"/>
                        <a:buChar char="•"/>
                      </a:pPr>
                      <a:r>
                        <a:rPr lang="en-US" sz="1000"/>
                        <a:t>Clarified the responsibility split between Apps and Security</a:t>
                      </a:r>
                    </a:p>
                    <a:p>
                      <a:pPr marL="285750" lvl="0" indent="-285750">
                        <a:buFont typeface="Arial" charset="0"/>
                        <a:buChar char="•"/>
                      </a:pPr>
                      <a:r>
                        <a:rPr lang="en-US" sz="1000"/>
                        <a:t>Clarified the scope and effort for the consultant for the T&amp;T role</a:t>
                      </a:r>
                    </a:p>
                    <a:p>
                      <a:pPr marL="285750" lvl="0" indent="-285750">
                        <a:buFont typeface="Arial" charset="0"/>
                        <a:buChar char="•"/>
                      </a:pPr>
                      <a:r>
                        <a:rPr lang="en-US" sz="1000" b="0" i="0" u="none" strike="noStrike" noProof="0">
                          <a:latin typeface="Arial"/>
                        </a:rPr>
                        <a:t>Clarified the scope and effort for the SDL role during run</a:t>
                      </a:r>
                      <a:endParaRPr lang="en-US" sz="1000"/>
                    </a:p>
                  </a:txBody>
                  <a:tcPr marL="76200" marR="76200" marT="38100" marB="38100">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hMerge="1">
                  <a:txBody>
                    <a:bodyPr/>
                    <a:lstStyle/>
                    <a:p>
                      <a:endParaRPr lang="en-US"/>
                    </a:p>
                  </a:txBody>
                  <a:tcPr/>
                </a:tc>
                <a:tc>
                  <a:txBody>
                    <a:bodyPr/>
                    <a:lstStyle/>
                    <a:p>
                      <a:pPr marL="171450" indent="-171450" algn="l" defTabSz="1463040" rtl="0" eaLnBrk="1" latinLnBrk="0" hangingPunct="1">
                        <a:buFont typeface="Arial" charset="0"/>
                        <a:buChar char="•"/>
                      </a:pPr>
                      <a:endParaRPr lang="en-US" sz="1000" strike="noStrike" kern="1200">
                        <a:solidFill>
                          <a:srgbClr val="000000"/>
                        </a:solidFill>
                        <a:latin typeface="+mn-lt"/>
                        <a:ea typeface="+mn-ea"/>
                        <a:cs typeface="+mn-cs"/>
                      </a:endParaRPr>
                    </a:p>
                  </a:txBody>
                  <a:tcPr marL="76200" marR="76200" marT="38100" marB="38100">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extLst>
                  <a:ext uri="{0D108BD9-81ED-4DB2-BD59-A6C34878D82A}">
                    <a16:rowId xmlns:a16="http://schemas.microsoft.com/office/drawing/2014/main" val="10005"/>
                  </a:ext>
                </a:extLst>
              </a:tr>
              <a:tr h="279400">
                <a:tc gridSpan="3">
                  <a:txBody>
                    <a:bodyPr/>
                    <a:lstStyle/>
                    <a:p>
                      <a:r>
                        <a:rPr lang="en-US" sz="1300" b="1"/>
                        <a:t>Client Dependencies / Responsibilities / Restrictions</a:t>
                      </a:r>
                    </a:p>
                  </a:txBody>
                  <a:tcPr marL="76200" marR="76200" marT="38100" marB="38100">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accent6"/>
                    </a:solidFill>
                  </a:tcPr>
                </a:tc>
                <a:tc hMerge="1">
                  <a:txBody>
                    <a:bodyPr/>
                    <a:lstStyle/>
                    <a:p>
                      <a:endParaRPr lang="en-US"/>
                    </a:p>
                  </a:txBody>
                  <a:tcPr/>
                </a:tc>
                <a:tc hMerge="1">
                  <a:txBody>
                    <a:bodyPr/>
                    <a:lstStyle/>
                    <a:p>
                      <a:endParaRPr lang="en-US"/>
                    </a:p>
                  </a:txBody>
                  <a:tcPr/>
                </a:tc>
                <a:tc>
                  <a:txBody>
                    <a:bodyPr/>
                    <a:lstStyle/>
                    <a:p>
                      <a:r>
                        <a:rPr lang="en-US" sz="1300" b="1"/>
                        <a:t>SLAs</a:t>
                      </a:r>
                      <a:endParaRPr lang="en-US" sz="1300"/>
                    </a:p>
                  </a:txBody>
                  <a:tcPr marL="76200" marR="76200" marT="38100" marB="38100">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accent6"/>
                    </a:solidFill>
                  </a:tcPr>
                </a:tc>
                <a:extLst>
                  <a:ext uri="{0D108BD9-81ED-4DB2-BD59-A6C34878D82A}">
                    <a16:rowId xmlns:a16="http://schemas.microsoft.com/office/drawing/2014/main" val="10006"/>
                  </a:ext>
                </a:extLst>
              </a:tr>
              <a:tr h="548553">
                <a:tc gridSpan="3">
                  <a:txBody>
                    <a:bodyPr/>
                    <a:lstStyle/>
                    <a:p>
                      <a:pPr marL="285750" indent="-285750">
                        <a:buFont typeface="Arial" charset="0"/>
                        <a:buChar char="•"/>
                      </a:pPr>
                      <a:r>
                        <a:rPr lang="en-US" sz="1000"/>
                        <a:t>Adhere to RFP timelines</a:t>
                      </a:r>
                    </a:p>
                    <a:p>
                      <a:pPr marL="285750" indent="-285750">
                        <a:buFont typeface="Arial" charset="0"/>
                        <a:buChar char="•"/>
                      </a:pPr>
                      <a:r>
                        <a:rPr lang="en-US" sz="1000"/>
                        <a:t>Make incumbent resources available during T&amp;T and some key players beyond (3 month)</a:t>
                      </a:r>
                    </a:p>
                  </a:txBody>
                  <a:tcPr marL="76200" marR="76200" marT="38100" marB="38100">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a:txBody>
                    <a:bodyPr/>
                    <a:lstStyle/>
                    <a:p>
                      <a:pPr marL="171450" marR="0" lvl="0" indent="-171450" algn="l" rtl="0" eaLnBrk="1" fontAlgn="auto" latinLnBrk="0" hangingPunct="1">
                        <a:lnSpc>
                          <a:spcPct val="100000"/>
                        </a:lnSpc>
                        <a:spcBef>
                          <a:spcPts val="0"/>
                        </a:spcBef>
                        <a:spcAft>
                          <a:spcPts val="0"/>
                        </a:spcAft>
                        <a:buClrTx/>
                        <a:buSzTx/>
                        <a:buFont typeface="Arial" charset="0"/>
                        <a:buChar char="•"/>
                      </a:pPr>
                      <a:r>
                        <a:rPr lang="en-US" sz="1000" kern="1200">
                          <a:solidFill>
                            <a:srgbClr val="000000"/>
                          </a:solidFill>
                          <a:latin typeface="+mn-lt"/>
                          <a:ea typeface="+mn-ea"/>
                          <a:cs typeface="+mn-cs"/>
                        </a:rPr>
                        <a:t>Business hours service for the SDL</a:t>
                      </a:r>
                    </a:p>
                    <a:p>
                      <a:pPr marL="0" indent="0" algn="l" defTabSz="1463040" rtl="0" eaLnBrk="1" latinLnBrk="0" hangingPunct="1">
                        <a:buFont typeface="Arial" charset="0"/>
                        <a:buNone/>
                      </a:pPr>
                      <a:endParaRPr lang="en-US" sz="1000" kern="1200">
                        <a:solidFill>
                          <a:srgbClr val="000000"/>
                        </a:solidFill>
                        <a:latin typeface="+mn-lt"/>
                        <a:ea typeface="+mn-ea"/>
                        <a:cs typeface="+mn-cs"/>
                      </a:endParaRPr>
                    </a:p>
                  </a:txBody>
                  <a:tcPr marL="76200" marR="76200" marT="38100" marB="38100">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17170328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1500" y="533137"/>
            <a:ext cx="11049000" cy="478485"/>
          </a:xfrm>
        </p:spPr>
        <p:txBody>
          <a:bodyPr>
            <a:noAutofit/>
          </a:bodyPr>
          <a:lstStyle/>
          <a:p>
            <a:r>
              <a:rPr lang="en-US"/>
              <a:t>Major Risks</a:t>
            </a:r>
          </a:p>
        </p:txBody>
      </p:sp>
      <p:pic>
        <p:nvPicPr>
          <p:cNvPr id="6" name="Grafik 5">
            <a:extLst>
              <a:ext uri="{FF2B5EF4-FFF2-40B4-BE49-F238E27FC236}">
                <a16:creationId xmlns:a16="http://schemas.microsoft.com/office/drawing/2014/main" id="{AB1C131B-ECCC-4CCD-8119-33796B294E2B}"/>
              </a:ext>
            </a:extLst>
          </p:cNvPr>
          <p:cNvPicPr>
            <a:picLocks noChangeAspect="1"/>
          </p:cNvPicPr>
          <p:nvPr/>
        </p:nvPicPr>
        <p:blipFill>
          <a:blip r:embed="rId3"/>
          <a:stretch>
            <a:fillRect/>
          </a:stretch>
        </p:blipFill>
        <p:spPr>
          <a:xfrm>
            <a:off x="239139" y="442944"/>
            <a:ext cx="11713723" cy="5780502"/>
          </a:xfrm>
          <a:prstGeom prst="rect">
            <a:avLst/>
          </a:prstGeom>
        </p:spPr>
      </p:pic>
      <p:graphicFrame>
        <p:nvGraphicFramePr>
          <p:cNvPr id="3" name="Object 2">
            <a:extLst>
              <a:ext uri="{FF2B5EF4-FFF2-40B4-BE49-F238E27FC236}">
                <a16:creationId xmlns:a16="http://schemas.microsoft.com/office/drawing/2014/main" id="{1592A0E8-D808-4FA6-9601-83D949FECDDF}"/>
              </a:ext>
            </a:extLst>
          </p:cNvPr>
          <p:cNvGraphicFramePr>
            <a:graphicFrameLocks noChangeAspect="1"/>
          </p:cNvGraphicFramePr>
          <p:nvPr/>
        </p:nvGraphicFramePr>
        <p:xfrm>
          <a:off x="5895473" y="436358"/>
          <a:ext cx="762000" cy="672042"/>
        </p:xfrm>
        <a:graphic>
          <a:graphicData uri="http://schemas.openxmlformats.org/presentationml/2006/ole">
            <mc:AlternateContent xmlns:mc="http://schemas.openxmlformats.org/markup-compatibility/2006">
              <mc:Choice xmlns:v="urn:schemas-microsoft-com:vml" Requires="v">
                <p:oleObj name="Worksheet" showAsIcon="1" r:id="rId4" imgW="914597" imgH="806406" progId="Excel.Sheet.12">
                  <p:embed/>
                </p:oleObj>
              </mc:Choice>
              <mc:Fallback>
                <p:oleObj name="Worksheet" showAsIcon="1" r:id="rId4" imgW="914597" imgH="806406" progId="Excel.Sheet.12">
                  <p:embed/>
                  <p:pic>
                    <p:nvPicPr>
                      <p:cNvPr id="3" name="Object 2">
                        <a:extLst>
                          <a:ext uri="{FF2B5EF4-FFF2-40B4-BE49-F238E27FC236}">
                            <a16:creationId xmlns:a16="http://schemas.microsoft.com/office/drawing/2014/main" id="{1592A0E8-D808-4FA6-9601-83D949FECDDF}"/>
                          </a:ext>
                        </a:extLst>
                      </p:cNvPr>
                      <p:cNvPicPr/>
                      <p:nvPr/>
                    </p:nvPicPr>
                    <p:blipFill>
                      <a:blip r:embed="rId5"/>
                      <a:stretch>
                        <a:fillRect/>
                      </a:stretch>
                    </p:blipFill>
                    <p:spPr>
                      <a:xfrm>
                        <a:off x="5895473" y="436358"/>
                        <a:ext cx="762000" cy="672042"/>
                      </a:xfrm>
                      <a:prstGeom prst="rect">
                        <a:avLst/>
                      </a:prstGeom>
                    </p:spPr>
                  </p:pic>
                </p:oleObj>
              </mc:Fallback>
            </mc:AlternateContent>
          </a:graphicData>
        </a:graphic>
      </p:graphicFrame>
    </p:spTree>
    <p:extLst>
      <p:ext uri="{BB962C8B-B14F-4D97-AF65-F5344CB8AC3E}">
        <p14:creationId xmlns:p14="http://schemas.microsoft.com/office/powerpoint/2010/main" val="2817677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1500" y="533137"/>
            <a:ext cx="11049000" cy="478485"/>
          </a:xfrm>
        </p:spPr>
        <p:txBody>
          <a:bodyPr>
            <a:noAutofit/>
          </a:bodyPr>
          <a:lstStyle/>
          <a:p>
            <a:r>
              <a:rPr lang="en-US"/>
              <a:t>Major Assumptions and Dependencies</a:t>
            </a:r>
          </a:p>
        </p:txBody>
      </p:sp>
      <p:pic>
        <p:nvPicPr>
          <p:cNvPr id="3" name="Grafik 2">
            <a:extLst>
              <a:ext uri="{FF2B5EF4-FFF2-40B4-BE49-F238E27FC236}">
                <a16:creationId xmlns:a16="http://schemas.microsoft.com/office/drawing/2014/main" id="{4D01BF89-65BC-4BDE-B6DC-EFD0F431FB3B}"/>
              </a:ext>
            </a:extLst>
          </p:cNvPr>
          <p:cNvPicPr>
            <a:picLocks noChangeAspect="1"/>
          </p:cNvPicPr>
          <p:nvPr/>
        </p:nvPicPr>
        <p:blipFill>
          <a:blip r:embed="rId3"/>
          <a:stretch>
            <a:fillRect/>
          </a:stretch>
        </p:blipFill>
        <p:spPr>
          <a:xfrm>
            <a:off x="571500" y="934538"/>
            <a:ext cx="9239250" cy="5242270"/>
          </a:xfrm>
          <a:prstGeom prst="rect">
            <a:avLst/>
          </a:prstGeom>
        </p:spPr>
      </p:pic>
    </p:spTree>
    <p:extLst>
      <p:ext uri="{BB962C8B-B14F-4D97-AF65-F5344CB8AC3E}">
        <p14:creationId xmlns:p14="http://schemas.microsoft.com/office/powerpoint/2010/main" val="31137794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336C263-AC93-4D64-8B48-AD29A420C520}"/>
              </a:ext>
            </a:extLst>
          </p:cNvPr>
          <p:cNvSpPr>
            <a:spLocks noGrp="1"/>
          </p:cNvSpPr>
          <p:nvPr>
            <p:ph type="title"/>
          </p:nvPr>
        </p:nvSpPr>
        <p:spPr>
          <a:xfrm>
            <a:off x="434047" y="299795"/>
            <a:ext cx="11096160" cy="796458"/>
          </a:xfrm>
        </p:spPr>
        <p:txBody>
          <a:bodyPr vert="horz" lIns="0" tIns="0" rIns="0" bIns="0" rtlCol="0" anchor="t" anchorCtr="0">
            <a:noAutofit/>
          </a:bodyPr>
          <a:lstStyle/>
          <a:p>
            <a:r>
              <a:rPr lang="en-US"/>
              <a:t>Proposed DevSecOps Architecture- Customer tools</a:t>
            </a:r>
          </a:p>
        </p:txBody>
      </p:sp>
      <p:grpSp>
        <p:nvGrpSpPr>
          <p:cNvPr id="143" name="Group 142">
            <a:extLst>
              <a:ext uri="{FF2B5EF4-FFF2-40B4-BE49-F238E27FC236}">
                <a16:creationId xmlns:a16="http://schemas.microsoft.com/office/drawing/2014/main" id="{4C906F3D-5A81-4FE6-8BA5-517A9C8802BB}"/>
              </a:ext>
            </a:extLst>
          </p:cNvPr>
          <p:cNvGrpSpPr/>
          <p:nvPr/>
        </p:nvGrpSpPr>
        <p:grpSpPr>
          <a:xfrm>
            <a:off x="589873" y="1110032"/>
            <a:ext cx="10876703" cy="4990628"/>
            <a:chOff x="370417" y="1629627"/>
            <a:chExt cx="13333165" cy="5887315"/>
          </a:xfrm>
        </p:grpSpPr>
        <p:sp>
          <p:nvSpPr>
            <p:cNvPr id="3" name="Rectangle 2">
              <a:extLst>
                <a:ext uri="{FF2B5EF4-FFF2-40B4-BE49-F238E27FC236}">
                  <a16:creationId xmlns:a16="http://schemas.microsoft.com/office/drawing/2014/main" id="{FBEE60F3-D9B9-41CD-BF2D-9B08B9321F79}"/>
                </a:ext>
              </a:extLst>
            </p:cNvPr>
            <p:cNvSpPr/>
            <p:nvPr/>
          </p:nvSpPr>
          <p:spPr>
            <a:xfrm>
              <a:off x="4149970" y="6790856"/>
              <a:ext cx="6233484" cy="726086"/>
            </a:xfrm>
            <a:prstGeom prst="rect">
              <a:avLst/>
            </a:prstGeom>
            <a:noFill/>
            <a:ln w="28575">
              <a:solidFill>
                <a:schemeClr val="accent1"/>
              </a:solidFill>
              <a:prstDash val="sysDot"/>
            </a:ln>
          </p:spPr>
          <p:style>
            <a:lnRef idx="0">
              <a:schemeClr val="accent1"/>
            </a:lnRef>
            <a:fillRef idx="1">
              <a:schemeClr val="accent1"/>
            </a:fillRef>
            <a:effectRef idx="0">
              <a:schemeClr val="accent1"/>
            </a:effectRef>
            <a:fontRef idx="minor">
              <a:schemeClr val="lt1"/>
            </a:fontRef>
          </p:style>
          <p:txBody>
            <a:bodyPr rtlCol="0" anchor="t"/>
            <a:lstStyle/>
            <a:p>
              <a:pPr algn="ctr"/>
              <a:endParaRPr lang="en-NZ" sz="900" b="1">
                <a:solidFill>
                  <a:schemeClr val="accent1"/>
                </a:solidFill>
                <a:latin typeface="Arial"/>
              </a:endParaRPr>
            </a:p>
          </p:txBody>
        </p:sp>
        <p:cxnSp>
          <p:nvCxnSpPr>
            <p:cNvPr id="5" name="Straight Connector 4">
              <a:extLst>
                <a:ext uri="{FF2B5EF4-FFF2-40B4-BE49-F238E27FC236}">
                  <a16:creationId xmlns:a16="http://schemas.microsoft.com/office/drawing/2014/main" id="{85F570F4-0FD1-442C-8398-BFD244B57526}"/>
                </a:ext>
              </a:extLst>
            </p:cNvPr>
            <p:cNvCxnSpPr>
              <a:cxnSpLocks/>
            </p:cNvCxnSpPr>
            <p:nvPr/>
          </p:nvCxnSpPr>
          <p:spPr>
            <a:xfrm>
              <a:off x="790180" y="3393314"/>
              <a:ext cx="12070080" cy="0"/>
            </a:xfrm>
            <a:prstGeom prst="line">
              <a:avLst/>
            </a:prstGeom>
            <a:ln w="19050" cap="sq">
              <a:solidFill>
                <a:schemeClr val="accent6"/>
              </a:solidFill>
              <a:prstDash val="dash"/>
            </a:ln>
          </p:spPr>
          <p:style>
            <a:lnRef idx="1">
              <a:schemeClr val="accent1"/>
            </a:lnRef>
            <a:fillRef idx="0">
              <a:schemeClr val="accent1"/>
            </a:fillRef>
            <a:effectRef idx="0">
              <a:schemeClr val="accent1"/>
            </a:effectRef>
            <a:fontRef idx="minor">
              <a:schemeClr val="lt1"/>
            </a:fontRef>
          </p:style>
        </p:cxnSp>
        <p:cxnSp>
          <p:nvCxnSpPr>
            <p:cNvPr id="6" name="Straight Connector 5">
              <a:extLst>
                <a:ext uri="{FF2B5EF4-FFF2-40B4-BE49-F238E27FC236}">
                  <a16:creationId xmlns:a16="http://schemas.microsoft.com/office/drawing/2014/main" id="{6D2D7923-6CA5-44CF-B40E-33B5FF6B71FE}"/>
                </a:ext>
              </a:extLst>
            </p:cNvPr>
            <p:cNvCxnSpPr>
              <a:cxnSpLocks/>
            </p:cNvCxnSpPr>
            <p:nvPr/>
          </p:nvCxnSpPr>
          <p:spPr>
            <a:xfrm>
              <a:off x="728900" y="5055163"/>
              <a:ext cx="12070080" cy="0"/>
            </a:xfrm>
            <a:prstGeom prst="line">
              <a:avLst/>
            </a:prstGeom>
            <a:ln w="19050" cap="sq">
              <a:solidFill>
                <a:schemeClr val="accent6"/>
              </a:solidFill>
              <a:prstDash val="dash"/>
            </a:ln>
          </p:spPr>
          <p:style>
            <a:lnRef idx="1">
              <a:schemeClr val="accent1"/>
            </a:lnRef>
            <a:fillRef idx="0">
              <a:schemeClr val="accent1"/>
            </a:fillRef>
            <a:effectRef idx="0">
              <a:schemeClr val="accent1"/>
            </a:effectRef>
            <a:fontRef idx="minor">
              <a:schemeClr val="lt1"/>
            </a:fontRef>
          </p:style>
        </p:cxnSp>
        <p:sp>
          <p:nvSpPr>
            <p:cNvPr id="7" name="TextBox 6">
              <a:extLst>
                <a:ext uri="{FF2B5EF4-FFF2-40B4-BE49-F238E27FC236}">
                  <a16:creationId xmlns:a16="http://schemas.microsoft.com/office/drawing/2014/main" id="{F025116D-293A-4ED7-B3E8-A0D67B81E745}"/>
                </a:ext>
              </a:extLst>
            </p:cNvPr>
            <p:cNvSpPr txBox="1"/>
            <p:nvPr/>
          </p:nvSpPr>
          <p:spPr>
            <a:xfrm>
              <a:off x="892048" y="2502955"/>
              <a:ext cx="2238013" cy="822960"/>
            </a:xfrm>
            <a:prstGeom prst="rect">
              <a:avLst/>
            </a:prstGeom>
            <a:solidFill>
              <a:schemeClr val="accent3"/>
            </a:solidFill>
          </p:spPr>
          <p:txBody>
            <a:bodyPr wrap="square" rtlCol="0" anchor="ctr" anchorCtr="0">
              <a:noAutofit/>
            </a:bodyPr>
            <a:lstStyle/>
            <a:p>
              <a:r>
                <a:rPr lang="en-US" sz="1000" b="1">
                  <a:solidFill>
                    <a:schemeClr val="bg1"/>
                  </a:solidFill>
                </a:rPr>
                <a:t>Planning, Work Management and Development</a:t>
              </a:r>
            </a:p>
          </p:txBody>
        </p:sp>
        <p:sp>
          <p:nvSpPr>
            <p:cNvPr id="8" name="TextBox 7">
              <a:extLst>
                <a:ext uri="{FF2B5EF4-FFF2-40B4-BE49-F238E27FC236}">
                  <a16:creationId xmlns:a16="http://schemas.microsoft.com/office/drawing/2014/main" id="{535168F6-2ECD-4D31-8281-9AE2435C7387}"/>
                </a:ext>
              </a:extLst>
            </p:cNvPr>
            <p:cNvSpPr txBox="1"/>
            <p:nvPr/>
          </p:nvSpPr>
          <p:spPr>
            <a:xfrm>
              <a:off x="869796" y="3818527"/>
              <a:ext cx="2260266" cy="822960"/>
            </a:xfrm>
            <a:prstGeom prst="rect">
              <a:avLst/>
            </a:prstGeom>
            <a:solidFill>
              <a:schemeClr val="accent3"/>
            </a:solidFill>
          </p:spPr>
          <p:txBody>
            <a:bodyPr wrap="square" rtlCol="0" anchor="ctr" anchorCtr="0">
              <a:noAutofit/>
            </a:bodyPr>
            <a:lstStyle/>
            <a:p>
              <a:r>
                <a:rPr lang="en-US" sz="1000" b="1">
                  <a:solidFill>
                    <a:schemeClr val="bg1"/>
                  </a:solidFill>
                </a:rPr>
                <a:t>Continuous Integration and Continuous Deployment</a:t>
              </a:r>
            </a:p>
          </p:txBody>
        </p:sp>
        <p:sp>
          <p:nvSpPr>
            <p:cNvPr id="9" name="TextBox 8">
              <a:extLst>
                <a:ext uri="{FF2B5EF4-FFF2-40B4-BE49-F238E27FC236}">
                  <a16:creationId xmlns:a16="http://schemas.microsoft.com/office/drawing/2014/main" id="{7F41D851-D1CD-4AB2-903C-054B87FA6AAA}"/>
                </a:ext>
              </a:extLst>
            </p:cNvPr>
            <p:cNvSpPr txBox="1"/>
            <p:nvPr/>
          </p:nvSpPr>
          <p:spPr>
            <a:xfrm>
              <a:off x="869796" y="5426844"/>
              <a:ext cx="2260265" cy="822960"/>
            </a:xfrm>
            <a:prstGeom prst="rect">
              <a:avLst/>
            </a:prstGeom>
            <a:solidFill>
              <a:schemeClr val="accent3"/>
            </a:solidFill>
          </p:spPr>
          <p:txBody>
            <a:bodyPr wrap="square" rtlCol="0" anchor="ctr" anchorCtr="0">
              <a:noAutofit/>
            </a:bodyPr>
            <a:lstStyle/>
            <a:p>
              <a:r>
                <a:rPr lang="en-US" sz="1000" b="1">
                  <a:solidFill>
                    <a:schemeClr val="bg1"/>
                  </a:solidFill>
                </a:rPr>
                <a:t>Continuous Operations and Continuous Monitoring</a:t>
              </a:r>
            </a:p>
          </p:txBody>
        </p:sp>
        <p:pic>
          <p:nvPicPr>
            <p:cNvPr id="10" name="Graphic 9" descr="Users">
              <a:extLst>
                <a:ext uri="{FF2B5EF4-FFF2-40B4-BE49-F238E27FC236}">
                  <a16:creationId xmlns:a16="http://schemas.microsoft.com/office/drawing/2014/main" id="{B5ED81B9-0703-4459-8DE8-5CC0094175F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598893" y="2309388"/>
              <a:ext cx="746696" cy="746696"/>
            </a:xfrm>
            <a:prstGeom prst="rect">
              <a:avLst/>
            </a:prstGeom>
          </p:spPr>
        </p:pic>
        <p:sp>
          <p:nvSpPr>
            <p:cNvPr id="11" name="Rectangle 10">
              <a:extLst>
                <a:ext uri="{FF2B5EF4-FFF2-40B4-BE49-F238E27FC236}">
                  <a16:creationId xmlns:a16="http://schemas.microsoft.com/office/drawing/2014/main" id="{CF8C87B1-74A2-4501-B32F-65682D0DAA25}"/>
                </a:ext>
              </a:extLst>
            </p:cNvPr>
            <p:cNvSpPr/>
            <p:nvPr/>
          </p:nvSpPr>
          <p:spPr>
            <a:xfrm>
              <a:off x="7755986" y="2078891"/>
              <a:ext cx="2412022" cy="1219771"/>
            </a:xfrm>
            <a:prstGeom prst="rect">
              <a:avLst/>
            </a:prstGeom>
            <a:noFill/>
            <a:ln w="28575">
              <a:solidFill>
                <a:schemeClr val="accent1"/>
              </a:solidFill>
              <a:prstDash val="sysDot"/>
            </a:ln>
          </p:spPr>
          <p:style>
            <a:lnRef idx="0">
              <a:schemeClr val="accent1"/>
            </a:lnRef>
            <a:fillRef idx="1">
              <a:schemeClr val="accent1"/>
            </a:fillRef>
            <a:effectRef idx="0">
              <a:schemeClr val="accent1"/>
            </a:effectRef>
            <a:fontRef idx="minor">
              <a:schemeClr val="lt1"/>
            </a:fontRef>
          </p:style>
          <p:txBody>
            <a:bodyPr rtlCol="0" anchor="t"/>
            <a:lstStyle/>
            <a:p>
              <a:pPr marL="0" marR="0" lvl="0" indent="0" algn="ctr" defTabSz="1463040" rtl="0" eaLnBrk="1" fontAlgn="auto" latinLnBrk="0" hangingPunct="1">
                <a:lnSpc>
                  <a:spcPct val="100000"/>
                </a:lnSpc>
                <a:spcBef>
                  <a:spcPts val="0"/>
                </a:spcBef>
                <a:spcAft>
                  <a:spcPts val="0"/>
                </a:spcAft>
                <a:buClrTx/>
                <a:buSzTx/>
                <a:buFontTx/>
                <a:buNone/>
                <a:tabLst/>
                <a:defRPr/>
              </a:pPr>
              <a:r>
                <a:rPr kumimoji="0" lang="en-NZ" sz="900" b="1" i="0" u="none" strike="noStrike" kern="1200" cap="none" spc="0" normalizeH="0" baseline="0" noProof="0">
                  <a:ln>
                    <a:noFill/>
                  </a:ln>
                  <a:solidFill>
                    <a:schemeClr val="accent1"/>
                  </a:solidFill>
                  <a:effectLst/>
                  <a:uLnTx/>
                  <a:uFillTx/>
                  <a:latin typeface="Arial"/>
                  <a:ea typeface="+mn-ea"/>
                  <a:cs typeface="+mn-cs"/>
                </a:rPr>
                <a:t>Coding</a:t>
              </a:r>
            </a:p>
          </p:txBody>
        </p:sp>
        <p:sp>
          <p:nvSpPr>
            <p:cNvPr id="12" name="Rectangle 11">
              <a:extLst>
                <a:ext uri="{FF2B5EF4-FFF2-40B4-BE49-F238E27FC236}">
                  <a16:creationId xmlns:a16="http://schemas.microsoft.com/office/drawing/2014/main" id="{A59EB359-AED7-4C36-A51E-86FB656DA531}"/>
                </a:ext>
              </a:extLst>
            </p:cNvPr>
            <p:cNvSpPr/>
            <p:nvPr/>
          </p:nvSpPr>
          <p:spPr>
            <a:xfrm>
              <a:off x="10549771" y="2037565"/>
              <a:ext cx="1887713" cy="1245178"/>
            </a:xfrm>
            <a:prstGeom prst="rect">
              <a:avLst/>
            </a:prstGeom>
            <a:noFill/>
            <a:ln w="28575">
              <a:solidFill>
                <a:schemeClr val="accent1"/>
              </a:solidFill>
              <a:prstDash val="sysDot"/>
            </a:ln>
          </p:spPr>
          <p:style>
            <a:lnRef idx="0">
              <a:schemeClr val="accent1"/>
            </a:lnRef>
            <a:fillRef idx="1">
              <a:schemeClr val="accent1"/>
            </a:fillRef>
            <a:effectRef idx="0">
              <a:schemeClr val="accent1"/>
            </a:effectRef>
            <a:fontRef idx="minor">
              <a:schemeClr val="lt1"/>
            </a:fontRef>
          </p:style>
          <p:txBody>
            <a:bodyPr rtlCol="0" anchor="t"/>
            <a:lstStyle/>
            <a:p>
              <a:pPr marL="0" marR="0" lvl="0" indent="0" algn="ctr" defTabSz="1463040" rtl="0" eaLnBrk="1" fontAlgn="auto" latinLnBrk="0" hangingPunct="1">
                <a:lnSpc>
                  <a:spcPct val="100000"/>
                </a:lnSpc>
                <a:spcBef>
                  <a:spcPts val="0"/>
                </a:spcBef>
                <a:spcAft>
                  <a:spcPts val="0"/>
                </a:spcAft>
                <a:buClrTx/>
                <a:buSzTx/>
                <a:buFontTx/>
                <a:buNone/>
                <a:tabLst/>
                <a:defRPr/>
              </a:pPr>
              <a:r>
                <a:rPr kumimoji="0" lang="en-NZ" sz="900" b="1" i="0" u="none" strike="noStrike" kern="1200" cap="none" spc="0" normalizeH="0" baseline="0" noProof="0">
                  <a:ln>
                    <a:noFill/>
                  </a:ln>
                  <a:solidFill>
                    <a:schemeClr val="accent1"/>
                  </a:solidFill>
                  <a:effectLst/>
                  <a:uLnTx/>
                  <a:uFillTx/>
                  <a:latin typeface="Arial"/>
                  <a:ea typeface="+mn-ea"/>
                  <a:cs typeface="+mn-cs"/>
                </a:rPr>
                <a:t>Source code management and version control</a:t>
              </a:r>
            </a:p>
            <a:p>
              <a:pPr marR="0" lvl="0" algn="l" defTabSz="1463040" rtl="0" eaLnBrk="1" fontAlgn="auto" latinLnBrk="0" hangingPunct="1">
                <a:lnSpc>
                  <a:spcPct val="100000"/>
                </a:lnSpc>
                <a:spcBef>
                  <a:spcPts val="0"/>
                </a:spcBef>
                <a:spcAft>
                  <a:spcPts val="0"/>
                </a:spcAft>
                <a:buClrTx/>
                <a:buSzTx/>
                <a:tabLst/>
                <a:defRPr/>
              </a:pPr>
              <a:endParaRPr kumimoji="0" lang="en-NZ" sz="900" b="0" i="0" u="none" strike="noStrike" kern="1200" cap="none" spc="0" normalizeH="0" baseline="0" noProof="0">
                <a:ln>
                  <a:noFill/>
                </a:ln>
                <a:solidFill>
                  <a:schemeClr val="accent1"/>
                </a:solidFill>
                <a:effectLst/>
                <a:uLnTx/>
                <a:uFillTx/>
                <a:latin typeface="Arial"/>
                <a:ea typeface="+mn-ea"/>
                <a:cs typeface="+mn-cs"/>
              </a:endParaRPr>
            </a:p>
          </p:txBody>
        </p:sp>
        <p:sp>
          <p:nvSpPr>
            <p:cNvPr id="13" name="Rectangle 12">
              <a:extLst>
                <a:ext uri="{FF2B5EF4-FFF2-40B4-BE49-F238E27FC236}">
                  <a16:creationId xmlns:a16="http://schemas.microsoft.com/office/drawing/2014/main" id="{C5D36A47-D2EC-4263-BD0D-F2AF17AA9346}"/>
                </a:ext>
              </a:extLst>
            </p:cNvPr>
            <p:cNvSpPr/>
            <p:nvPr/>
          </p:nvSpPr>
          <p:spPr>
            <a:xfrm>
              <a:off x="3313490" y="2085409"/>
              <a:ext cx="2985541" cy="1207696"/>
            </a:xfrm>
            <a:prstGeom prst="rect">
              <a:avLst/>
            </a:prstGeom>
            <a:noFill/>
            <a:ln w="28575">
              <a:solidFill>
                <a:schemeClr val="accent1"/>
              </a:solidFill>
              <a:prstDash val="sysDot"/>
            </a:ln>
          </p:spPr>
          <p:style>
            <a:lnRef idx="0">
              <a:schemeClr val="accent1"/>
            </a:lnRef>
            <a:fillRef idx="1">
              <a:schemeClr val="accent1"/>
            </a:fillRef>
            <a:effectRef idx="0">
              <a:schemeClr val="accent1"/>
            </a:effectRef>
            <a:fontRef idx="minor">
              <a:schemeClr val="lt1"/>
            </a:fontRef>
          </p:style>
          <p:txBody>
            <a:bodyPr rtlCol="0" anchor="t"/>
            <a:lstStyle/>
            <a:p>
              <a:pPr marL="0" marR="0" lvl="0" indent="0" algn="ctr" defTabSz="1463040" rtl="0" eaLnBrk="1" fontAlgn="auto" latinLnBrk="0" hangingPunct="1">
                <a:lnSpc>
                  <a:spcPct val="100000"/>
                </a:lnSpc>
                <a:spcBef>
                  <a:spcPts val="0"/>
                </a:spcBef>
                <a:spcAft>
                  <a:spcPts val="0"/>
                </a:spcAft>
                <a:buClrTx/>
                <a:buSzTx/>
                <a:buFontTx/>
                <a:buNone/>
                <a:tabLst/>
                <a:defRPr/>
              </a:pPr>
              <a:r>
                <a:rPr kumimoji="0" lang="en-NZ" sz="900" b="1" i="0" u="none" strike="noStrike" kern="1200" cap="none" spc="0" normalizeH="0" baseline="0" noProof="0">
                  <a:ln>
                    <a:noFill/>
                  </a:ln>
                  <a:solidFill>
                    <a:schemeClr val="accent1"/>
                  </a:solidFill>
                  <a:effectLst/>
                  <a:uLnTx/>
                  <a:uFillTx/>
                  <a:latin typeface="Arial"/>
                  <a:ea typeface="+mn-ea"/>
                  <a:cs typeface="+mn-cs"/>
                </a:rPr>
                <a:t>Work management and collaboration</a:t>
              </a:r>
            </a:p>
            <a:p>
              <a:pPr marL="88900" marR="0" lvl="0" indent="-88900" algn="l" defTabSz="1463040" rtl="0" eaLnBrk="1" fontAlgn="auto" latinLnBrk="0" hangingPunct="1">
                <a:lnSpc>
                  <a:spcPct val="100000"/>
                </a:lnSpc>
                <a:spcBef>
                  <a:spcPts val="0"/>
                </a:spcBef>
                <a:spcAft>
                  <a:spcPts val="0"/>
                </a:spcAft>
                <a:buClrTx/>
                <a:buSzTx/>
                <a:buFontTx/>
                <a:buChar char="-"/>
                <a:tabLst/>
                <a:defRPr/>
              </a:pPr>
              <a:endParaRPr kumimoji="0" lang="en-NZ" sz="900" b="0" i="0" u="none" strike="noStrike" kern="1200" cap="none" spc="0" normalizeH="0" baseline="0" noProof="0">
                <a:ln>
                  <a:noFill/>
                </a:ln>
                <a:solidFill>
                  <a:schemeClr val="accent1"/>
                </a:solidFill>
                <a:effectLst/>
                <a:uLnTx/>
                <a:uFillTx/>
                <a:latin typeface="Arial"/>
                <a:ea typeface="+mn-ea"/>
                <a:cs typeface="+mn-cs"/>
              </a:endParaRPr>
            </a:p>
            <a:p>
              <a:pPr marR="0" lvl="0" algn="l" defTabSz="1463040" rtl="0" eaLnBrk="1" fontAlgn="auto" latinLnBrk="0" hangingPunct="1">
                <a:lnSpc>
                  <a:spcPct val="100000"/>
                </a:lnSpc>
                <a:spcBef>
                  <a:spcPts val="0"/>
                </a:spcBef>
                <a:spcAft>
                  <a:spcPts val="0"/>
                </a:spcAft>
                <a:buClrTx/>
                <a:buSzTx/>
                <a:tabLst/>
                <a:defRPr/>
              </a:pPr>
              <a:endParaRPr kumimoji="0" lang="en-NZ" sz="900" b="0" i="0" u="none" strike="noStrike" kern="1200" cap="none" spc="0" normalizeH="0" baseline="0" noProof="0">
                <a:ln>
                  <a:noFill/>
                </a:ln>
                <a:solidFill>
                  <a:schemeClr val="accent1"/>
                </a:solidFill>
                <a:effectLst/>
                <a:uLnTx/>
                <a:uFillTx/>
                <a:latin typeface="Arial"/>
                <a:ea typeface="+mn-ea"/>
                <a:cs typeface="+mn-cs"/>
              </a:endParaRPr>
            </a:p>
          </p:txBody>
        </p:sp>
        <p:sp>
          <p:nvSpPr>
            <p:cNvPr id="14" name="Rectangle 13">
              <a:extLst>
                <a:ext uri="{FF2B5EF4-FFF2-40B4-BE49-F238E27FC236}">
                  <a16:creationId xmlns:a16="http://schemas.microsoft.com/office/drawing/2014/main" id="{F255B717-1B01-4275-B9FC-0E13FF44D327}"/>
                </a:ext>
              </a:extLst>
            </p:cNvPr>
            <p:cNvSpPr/>
            <p:nvPr/>
          </p:nvSpPr>
          <p:spPr>
            <a:xfrm>
              <a:off x="5859013" y="3756653"/>
              <a:ext cx="2242956" cy="1198301"/>
            </a:xfrm>
            <a:prstGeom prst="rect">
              <a:avLst/>
            </a:prstGeom>
            <a:noFill/>
            <a:ln w="28575">
              <a:solidFill>
                <a:schemeClr val="accent1"/>
              </a:solidFill>
              <a:prstDash val="sysDot"/>
            </a:ln>
          </p:spPr>
          <p:style>
            <a:lnRef idx="0">
              <a:schemeClr val="accent1"/>
            </a:lnRef>
            <a:fillRef idx="1">
              <a:schemeClr val="accent1"/>
            </a:fillRef>
            <a:effectRef idx="0">
              <a:schemeClr val="accent1"/>
            </a:effectRef>
            <a:fontRef idx="minor">
              <a:schemeClr val="lt1"/>
            </a:fontRef>
          </p:style>
          <p:txBody>
            <a:bodyPr rtlCol="0" anchor="t"/>
            <a:lstStyle/>
            <a:p>
              <a:pPr algn="ctr"/>
              <a:r>
                <a:rPr lang="en-NZ" sz="900" b="1">
                  <a:solidFill>
                    <a:schemeClr val="accent1"/>
                  </a:solidFill>
                  <a:latin typeface="Arial"/>
                </a:rPr>
                <a:t>Testing</a:t>
              </a:r>
            </a:p>
          </p:txBody>
        </p:sp>
        <p:sp>
          <p:nvSpPr>
            <p:cNvPr id="15" name="Rectangle 14">
              <a:extLst>
                <a:ext uri="{FF2B5EF4-FFF2-40B4-BE49-F238E27FC236}">
                  <a16:creationId xmlns:a16="http://schemas.microsoft.com/office/drawing/2014/main" id="{B7EEE129-6BD0-4FD2-A536-34A377FB69E6}"/>
                </a:ext>
              </a:extLst>
            </p:cNvPr>
            <p:cNvSpPr/>
            <p:nvPr/>
          </p:nvSpPr>
          <p:spPr>
            <a:xfrm>
              <a:off x="3296159" y="3752301"/>
              <a:ext cx="2035447" cy="1209242"/>
            </a:xfrm>
            <a:prstGeom prst="rect">
              <a:avLst/>
            </a:prstGeom>
            <a:noFill/>
            <a:ln w="28575">
              <a:solidFill>
                <a:schemeClr val="accent1"/>
              </a:solidFill>
              <a:prstDash val="sysDot"/>
            </a:ln>
          </p:spPr>
          <p:style>
            <a:lnRef idx="0">
              <a:schemeClr val="accent1"/>
            </a:lnRef>
            <a:fillRef idx="1">
              <a:schemeClr val="accent1"/>
            </a:fillRef>
            <a:effectRef idx="0">
              <a:schemeClr val="accent1"/>
            </a:effectRef>
            <a:fontRef idx="minor">
              <a:schemeClr val="lt1"/>
            </a:fontRef>
          </p:style>
          <p:txBody>
            <a:bodyPr rtlCol="0" anchor="t"/>
            <a:lstStyle/>
            <a:p>
              <a:pPr algn="ctr"/>
              <a:r>
                <a:rPr lang="en-NZ" sz="900" b="1">
                  <a:solidFill>
                    <a:schemeClr val="accent1"/>
                  </a:solidFill>
                  <a:latin typeface="Arial"/>
                </a:rPr>
                <a:t>Release and Deployment</a:t>
              </a:r>
            </a:p>
            <a:p>
              <a:pPr algn="ctr"/>
              <a:endParaRPr lang="en-NZ" sz="900" b="1">
                <a:solidFill>
                  <a:schemeClr val="accent1"/>
                </a:solidFill>
                <a:latin typeface="Arial"/>
              </a:endParaRPr>
            </a:p>
          </p:txBody>
        </p:sp>
        <p:pic>
          <p:nvPicPr>
            <p:cNvPr id="16" name="Picture 10" descr="Image result for Ant/Maven logo transparent">
              <a:extLst>
                <a:ext uri="{FF2B5EF4-FFF2-40B4-BE49-F238E27FC236}">
                  <a16:creationId xmlns:a16="http://schemas.microsoft.com/office/drawing/2014/main" id="{5ECD69F4-F556-4F66-980C-6C01B65D4EF3}"/>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4139481" y="4371725"/>
              <a:ext cx="676961" cy="237601"/>
            </a:xfrm>
            <a:prstGeom prst="rect">
              <a:avLst/>
            </a:prstGeom>
            <a:noFill/>
            <a:extLst>
              <a:ext uri="{909E8E84-426E-40dd-AFC4-6F175D3DCCD1}">
                <a14:hiddenFill xmlns:a14="http://schemas.microsoft.com/office/drawing/2010/main" xmlns="">
                  <a:solidFill>
                    <a:srgbClr val="FFFFFF"/>
                  </a:solidFill>
                </a14:hiddenFill>
              </a:ext>
            </a:extLst>
          </p:spPr>
        </p:pic>
        <p:sp>
          <p:nvSpPr>
            <p:cNvPr id="17" name="Rectangle 16">
              <a:extLst>
                <a:ext uri="{FF2B5EF4-FFF2-40B4-BE49-F238E27FC236}">
                  <a16:creationId xmlns:a16="http://schemas.microsoft.com/office/drawing/2014/main" id="{50B046AB-892D-43F5-9638-2973C8D1CF70}"/>
                </a:ext>
              </a:extLst>
            </p:cNvPr>
            <p:cNvSpPr/>
            <p:nvPr/>
          </p:nvSpPr>
          <p:spPr>
            <a:xfrm>
              <a:off x="4861965" y="5433505"/>
              <a:ext cx="2160358" cy="1066405"/>
            </a:xfrm>
            <a:prstGeom prst="rect">
              <a:avLst/>
            </a:prstGeom>
            <a:noFill/>
            <a:ln w="28575">
              <a:solidFill>
                <a:schemeClr val="accent1"/>
              </a:solidFill>
              <a:prstDash val="sysDot"/>
            </a:ln>
          </p:spPr>
          <p:style>
            <a:lnRef idx="0">
              <a:schemeClr val="accent1"/>
            </a:lnRef>
            <a:fillRef idx="1">
              <a:schemeClr val="accent1"/>
            </a:fillRef>
            <a:effectRef idx="0">
              <a:schemeClr val="accent1"/>
            </a:effectRef>
            <a:fontRef idx="minor">
              <a:schemeClr val="lt1"/>
            </a:fontRef>
          </p:style>
          <p:txBody>
            <a:bodyPr rtlCol="0" anchor="t"/>
            <a:lstStyle/>
            <a:p>
              <a:pPr algn="ctr"/>
              <a:r>
                <a:rPr lang="en-NZ" sz="900" b="1">
                  <a:solidFill>
                    <a:schemeClr val="accent1"/>
                  </a:solidFill>
                  <a:latin typeface="Arial"/>
                </a:rPr>
                <a:t>Monitoring</a:t>
              </a:r>
            </a:p>
            <a:p>
              <a:pPr algn="ctr"/>
              <a:endParaRPr lang="en-NZ" sz="900" b="1">
                <a:solidFill>
                  <a:schemeClr val="accent1"/>
                </a:solidFill>
                <a:latin typeface="Arial"/>
              </a:endParaRPr>
            </a:p>
            <a:p>
              <a:pPr algn="ctr"/>
              <a:endParaRPr lang="en-NZ" sz="900" b="1">
                <a:solidFill>
                  <a:schemeClr val="accent1"/>
                </a:solidFill>
                <a:latin typeface="Arial"/>
              </a:endParaRPr>
            </a:p>
            <a:p>
              <a:pPr algn="ctr"/>
              <a:endParaRPr lang="en-NZ" sz="900" b="1">
                <a:solidFill>
                  <a:schemeClr val="accent1"/>
                </a:solidFill>
                <a:latin typeface="Arial"/>
              </a:endParaRPr>
            </a:p>
          </p:txBody>
        </p:sp>
        <p:sp>
          <p:nvSpPr>
            <p:cNvPr id="18" name="Rectangle 17">
              <a:extLst>
                <a:ext uri="{FF2B5EF4-FFF2-40B4-BE49-F238E27FC236}">
                  <a16:creationId xmlns:a16="http://schemas.microsoft.com/office/drawing/2014/main" id="{07172FF0-1BE6-4849-BB33-9AE95AC2C8D9}"/>
                </a:ext>
              </a:extLst>
            </p:cNvPr>
            <p:cNvSpPr/>
            <p:nvPr/>
          </p:nvSpPr>
          <p:spPr>
            <a:xfrm>
              <a:off x="9914108" y="5443604"/>
              <a:ext cx="1688136" cy="1062499"/>
            </a:xfrm>
            <a:prstGeom prst="rect">
              <a:avLst/>
            </a:prstGeom>
            <a:noFill/>
            <a:ln w="28575">
              <a:solidFill>
                <a:schemeClr val="accent1"/>
              </a:solidFill>
              <a:prstDash val="sysDot"/>
            </a:ln>
          </p:spPr>
          <p:style>
            <a:lnRef idx="0">
              <a:schemeClr val="accent1"/>
            </a:lnRef>
            <a:fillRef idx="1">
              <a:schemeClr val="accent1"/>
            </a:fillRef>
            <a:effectRef idx="0">
              <a:schemeClr val="accent1"/>
            </a:effectRef>
            <a:fontRef idx="minor">
              <a:schemeClr val="lt1"/>
            </a:fontRef>
          </p:style>
          <p:txBody>
            <a:bodyPr rtlCol="0" anchor="t"/>
            <a:lstStyle/>
            <a:p>
              <a:pPr algn="ctr"/>
              <a:r>
                <a:rPr lang="en-NZ" sz="900" b="1">
                  <a:solidFill>
                    <a:schemeClr val="accent1"/>
                  </a:solidFill>
                  <a:latin typeface="Arial"/>
                </a:rPr>
                <a:t>Operations management</a:t>
              </a:r>
            </a:p>
            <a:p>
              <a:pPr algn="ctr"/>
              <a:endParaRPr lang="en-NZ" sz="900" b="1">
                <a:solidFill>
                  <a:schemeClr val="accent1"/>
                </a:solidFill>
                <a:latin typeface="Arial"/>
              </a:endParaRPr>
            </a:p>
            <a:p>
              <a:pPr algn="ctr"/>
              <a:endParaRPr lang="en-NZ" sz="900" b="1">
                <a:solidFill>
                  <a:schemeClr val="accent1"/>
                </a:solidFill>
                <a:latin typeface="Arial"/>
              </a:endParaRPr>
            </a:p>
            <a:p>
              <a:pPr algn="ctr"/>
              <a:endParaRPr lang="en-NZ" sz="900" b="1">
                <a:solidFill>
                  <a:schemeClr val="accent1"/>
                </a:solidFill>
                <a:latin typeface="Arial"/>
              </a:endParaRPr>
            </a:p>
          </p:txBody>
        </p:sp>
        <p:sp>
          <p:nvSpPr>
            <p:cNvPr id="19" name="Rectangle 18">
              <a:extLst>
                <a:ext uri="{FF2B5EF4-FFF2-40B4-BE49-F238E27FC236}">
                  <a16:creationId xmlns:a16="http://schemas.microsoft.com/office/drawing/2014/main" id="{5B410503-DF82-4148-B630-71A899D4B20D}"/>
                </a:ext>
              </a:extLst>
            </p:cNvPr>
            <p:cNvSpPr/>
            <p:nvPr/>
          </p:nvSpPr>
          <p:spPr>
            <a:xfrm>
              <a:off x="8633176" y="3756652"/>
              <a:ext cx="2914055" cy="1201397"/>
            </a:xfrm>
            <a:prstGeom prst="rect">
              <a:avLst/>
            </a:prstGeom>
            <a:noFill/>
            <a:ln w="28575">
              <a:solidFill>
                <a:schemeClr val="accent1"/>
              </a:solidFill>
              <a:prstDash val="sysDot"/>
            </a:ln>
          </p:spPr>
          <p:style>
            <a:lnRef idx="0">
              <a:schemeClr val="accent1"/>
            </a:lnRef>
            <a:fillRef idx="1">
              <a:schemeClr val="accent1"/>
            </a:fillRef>
            <a:effectRef idx="0">
              <a:schemeClr val="accent1"/>
            </a:effectRef>
            <a:fontRef idx="minor">
              <a:schemeClr val="lt1"/>
            </a:fontRef>
          </p:style>
          <p:txBody>
            <a:bodyPr rtlCol="0" anchor="t"/>
            <a:lstStyle/>
            <a:p>
              <a:pPr algn="ctr"/>
              <a:r>
                <a:rPr lang="en-NZ" sz="900" b="1">
                  <a:solidFill>
                    <a:schemeClr val="accent1"/>
                  </a:solidFill>
                  <a:latin typeface="Arial"/>
                </a:rPr>
                <a:t>Continuous Integration</a:t>
              </a:r>
            </a:p>
          </p:txBody>
        </p:sp>
        <p:sp>
          <p:nvSpPr>
            <p:cNvPr id="20" name="Rectangle 19">
              <a:extLst>
                <a:ext uri="{FF2B5EF4-FFF2-40B4-BE49-F238E27FC236}">
                  <a16:creationId xmlns:a16="http://schemas.microsoft.com/office/drawing/2014/main" id="{717651D7-4EA3-4693-9980-68DAA866A6C2}"/>
                </a:ext>
              </a:extLst>
            </p:cNvPr>
            <p:cNvSpPr/>
            <p:nvPr/>
          </p:nvSpPr>
          <p:spPr>
            <a:xfrm>
              <a:off x="12589409" y="2785879"/>
              <a:ext cx="1114173" cy="2959382"/>
            </a:xfrm>
            <a:prstGeom prst="rect">
              <a:avLst/>
            </a:prstGeom>
            <a:noFill/>
            <a:ln w="28575">
              <a:solidFill>
                <a:schemeClr val="accent1"/>
              </a:solidFill>
              <a:prstDash val="sysDot"/>
            </a:ln>
          </p:spPr>
          <p:style>
            <a:lnRef idx="0">
              <a:schemeClr val="accent1"/>
            </a:lnRef>
            <a:fillRef idx="1">
              <a:schemeClr val="accent1"/>
            </a:fillRef>
            <a:effectRef idx="0">
              <a:schemeClr val="accent1"/>
            </a:effectRef>
            <a:fontRef idx="minor">
              <a:schemeClr val="lt1"/>
            </a:fontRef>
          </p:style>
          <p:txBody>
            <a:bodyPr rtlCol="0" anchor="t"/>
            <a:lstStyle/>
            <a:p>
              <a:pPr algn="ctr"/>
              <a:r>
                <a:rPr lang="en-NZ" sz="900" b="1">
                  <a:solidFill>
                    <a:schemeClr val="accent1"/>
                  </a:solidFill>
                  <a:latin typeface="Arial"/>
                </a:rPr>
                <a:t>Security</a:t>
              </a:r>
            </a:p>
          </p:txBody>
        </p:sp>
        <p:cxnSp>
          <p:nvCxnSpPr>
            <p:cNvPr id="21" name="Straight Connector 20">
              <a:extLst>
                <a:ext uri="{FF2B5EF4-FFF2-40B4-BE49-F238E27FC236}">
                  <a16:creationId xmlns:a16="http://schemas.microsoft.com/office/drawing/2014/main" id="{F0B6D28A-9F1D-4756-A201-A4D0DA150E4E}"/>
                </a:ext>
              </a:extLst>
            </p:cNvPr>
            <p:cNvCxnSpPr>
              <a:cxnSpLocks/>
            </p:cNvCxnSpPr>
            <p:nvPr/>
          </p:nvCxnSpPr>
          <p:spPr>
            <a:xfrm>
              <a:off x="485463" y="6597251"/>
              <a:ext cx="12235157" cy="0"/>
            </a:xfrm>
            <a:prstGeom prst="line">
              <a:avLst/>
            </a:prstGeom>
            <a:ln w="19050" cap="sq">
              <a:solidFill>
                <a:schemeClr val="accent6"/>
              </a:solidFill>
              <a:prstDash val="dash"/>
            </a:ln>
          </p:spPr>
          <p:style>
            <a:lnRef idx="1">
              <a:schemeClr val="accent1"/>
            </a:lnRef>
            <a:fillRef idx="0">
              <a:schemeClr val="accent1"/>
            </a:fillRef>
            <a:effectRef idx="0">
              <a:schemeClr val="accent1"/>
            </a:effectRef>
            <a:fontRef idx="minor">
              <a:schemeClr val="lt1"/>
            </a:fontRef>
          </p:style>
        </p:cxnSp>
        <p:sp>
          <p:nvSpPr>
            <p:cNvPr id="22" name="TextBox 21">
              <a:extLst>
                <a:ext uri="{FF2B5EF4-FFF2-40B4-BE49-F238E27FC236}">
                  <a16:creationId xmlns:a16="http://schemas.microsoft.com/office/drawing/2014/main" id="{7394E6EE-34D0-4B40-AC5C-D126801BF7BF}"/>
                </a:ext>
              </a:extLst>
            </p:cNvPr>
            <p:cNvSpPr txBox="1"/>
            <p:nvPr/>
          </p:nvSpPr>
          <p:spPr>
            <a:xfrm flipH="1">
              <a:off x="790181" y="6660008"/>
              <a:ext cx="1862133" cy="560700"/>
            </a:xfrm>
            <a:prstGeom prst="rect">
              <a:avLst/>
            </a:prstGeom>
            <a:noFill/>
          </p:spPr>
          <p:txBody>
            <a:bodyPr wrap="square" rtlCol="0">
              <a:spAutoFit/>
            </a:bodyPr>
            <a:lstStyle/>
            <a:p>
              <a:r>
                <a:rPr lang="en-PH" sz="1050" b="1"/>
                <a:t>Target</a:t>
              </a:r>
            </a:p>
            <a:p>
              <a:r>
                <a:rPr lang="en-PH" sz="1050" b="1"/>
                <a:t>Environments</a:t>
              </a:r>
            </a:p>
          </p:txBody>
        </p:sp>
        <p:sp>
          <p:nvSpPr>
            <p:cNvPr id="23" name="TextBox 22">
              <a:extLst>
                <a:ext uri="{FF2B5EF4-FFF2-40B4-BE49-F238E27FC236}">
                  <a16:creationId xmlns:a16="http://schemas.microsoft.com/office/drawing/2014/main" id="{14622587-E9E5-4D0D-AE28-344440AB4727}"/>
                </a:ext>
              </a:extLst>
            </p:cNvPr>
            <p:cNvSpPr txBox="1"/>
            <p:nvPr/>
          </p:nvSpPr>
          <p:spPr>
            <a:xfrm flipH="1">
              <a:off x="6397469" y="2884853"/>
              <a:ext cx="1260078" cy="340425"/>
            </a:xfrm>
            <a:prstGeom prst="rect">
              <a:avLst/>
            </a:prstGeom>
            <a:noFill/>
          </p:spPr>
          <p:txBody>
            <a:bodyPr wrap="square" rtlCol="0">
              <a:spAutoFit/>
            </a:bodyPr>
            <a:lstStyle/>
            <a:p>
              <a:pPr algn="ctr"/>
              <a:r>
                <a:rPr lang="en-PH" sz="1050"/>
                <a:t>Dev Team</a:t>
              </a:r>
            </a:p>
          </p:txBody>
        </p:sp>
        <p:cxnSp>
          <p:nvCxnSpPr>
            <p:cNvPr id="24" name="Connector: Elbow 23">
              <a:extLst>
                <a:ext uri="{FF2B5EF4-FFF2-40B4-BE49-F238E27FC236}">
                  <a16:creationId xmlns:a16="http://schemas.microsoft.com/office/drawing/2014/main" id="{6FCA49EC-C698-4015-A2D5-ECED2C227D3A}"/>
                </a:ext>
              </a:extLst>
            </p:cNvPr>
            <p:cNvCxnSpPr>
              <a:cxnSpLocks/>
              <a:stCxn id="13" idx="3"/>
              <a:endCxn id="10" idx="1"/>
            </p:cNvCxnSpPr>
            <p:nvPr/>
          </p:nvCxnSpPr>
          <p:spPr>
            <a:xfrm flipV="1">
              <a:off x="6299031" y="2682736"/>
              <a:ext cx="299862" cy="6521"/>
            </a:xfrm>
            <a:prstGeom prst="bentConnector3">
              <a:avLst/>
            </a:prstGeom>
            <a:ln>
              <a:solidFill>
                <a:schemeClr val="accent2"/>
              </a:solidFill>
              <a:headEnd type="triangle"/>
              <a:tailEnd type="triangle"/>
            </a:ln>
          </p:spPr>
          <p:style>
            <a:lnRef idx="1">
              <a:schemeClr val="accent3"/>
            </a:lnRef>
            <a:fillRef idx="0">
              <a:schemeClr val="accent3"/>
            </a:fillRef>
            <a:effectRef idx="0">
              <a:schemeClr val="accent3"/>
            </a:effectRef>
            <a:fontRef idx="minor">
              <a:schemeClr val="tx1"/>
            </a:fontRef>
          </p:style>
        </p:cxnSp>
        <p:cxnSp>
          <p:nvCxnSpPr>
            <p:cNvPr id="25" name="Connector: Elbow 24">
              <a:extLst>
                <a:ext uri="{FF2B5EF4-FFF2-40B4-BE49-F238E27FC236}">
                  <a16:creationId xmlns:a16="http://schemas.microsoft.com/office/drawing/2014/main" id="{F719626D-A275-4734-B107-E702591AE807}"/>
                </a:ext>
              </a:extLst>
            </p:cNvPr>
            <p:cNvCxnSpPr>
              <a:cxnSpLocks/>
              <a:stCxn id="10" idx="3"/>
              <a:endCxn id="11" idx="1"/>
            </p:cNvCxnSpPr>
            <p:nvPr/>
          </p:nvCxnSpPr>
          <p:spPr>
            <a:xfrm>
              <a:off x="7345589" y="2682736"/>
              <a:ext cx="410397" cy="6041"/>
            </a:xfrm>
            <a:prstGeom prst="bentConnector3">
              <a:avLst/>
            </a:prstGeom>
            <a:ln>
              <a:solidFill>
                <a:schemeClr val="accent2"/>
              </a:solidFill>
              <a:headEnd type="triangle"/>
              <a:tailEnd type="triangle"/>
            </a:ln>
          </p:spPr>
          <p:style>
            <a:lnRef idx="1">
              <a:schemeClr val="accent3"/>
            </a:lnRef>
            <a:fillRef idx="0">
              <a:schemeClr val="accent3"/>
            </a:fillRef>
            <a:effectRef idx="0">
              <a:schemeClr val="accent3"/>
            </a:effectRef>
            <a:fontRef idx="minor">
              <a:schemeClr val="tx1"/>
            </a:fontRef>
          </p:style>
        </p:cxnSp>
        <p:cxnSp>
          <p:nvCxnSpPr>
            <p:cNvPr id="26" name="Connector: Elbow 25">
              <a:extLst>
                <a:ext uri="{FF2B5EF4-FFF2-40B4-BE49-F238E27FC236}">
                  <a16:creationId xmlns:a16="http://schemas.microsoft.com/office/drawing/2014/main" id="{3FC06C1D-81D6-40AB-8157-F73553022A1D}"/>
                </a:ext>
              </a:extLst>
            </p:cNvPr>
            <p:cNvCxnSpPr>
              <a:cxnSpLocks/>
            </p:cNvCxnSpPr>
            <p:nvPr/>
          </p:nvCxnSpPr>
          <p:spPr>
            <a:xfrm>
              <a:off x="10179799" y="2648917"/>
              <a:ext cx="374791" cy="417"/>
            </a:xfrm>
            <a:prstGeom prst="bentConnector3">
              <a:avLst/>
            </a:prstGeom>
            <a:ln>
              <a:solidFill>
                <a:schemeClr val="accent2"/>
              </a:solidFill>
              <a:tailEnd type="triangle"/>
            </a:ln>
          </p:spPr>
          <p:style>
            <a:lnRef idx="1">
              <a:schemeClr val="accent3"/>
            </a:lnRef>
            <a:fillRef idx="0">
              <a:schemeClr val="accent3"/>
            </a:fillRef>
            <a:effectRef idx="0">
              <a:schemeClr val="accent3"/>
            </a:effectRef>
            <a:fontRef idx="minor">
              <a:schemeClr val="tx1"/>
            </a:fontRef>
          </p:style>
        </p:cxnSp>
        <p:cxnSp>
          <p:nvCxnSpPr>
            <p:cNvPr id="27" name="Connector: Elbow 26">
              <a:extLst>
                <a:ext uri="{FF2B5EF4-FFF2-40B4-BE49-F238E27FC236}">
                  <a16:creationId xmlns:a16="http://schemas.microsoft.com/office/drawing/2014/main" id="{CCF47A94-B37E-461D-AA34-1745718C61EC}"/>
                </a:ext>
              </a:extLst>
            </p:cNvPr>
            <p:cNvCxnSpPr>
              <a:cxnSpLocks/>
              <a:endCxn id="20" idx="0"/>
            </p:cNvCxnSpPr>
            <p:nvPr/>
          </p:nvCxnSpPr>
          <p:spPr>
            <a:xfrm>
              <a:off x="12437484" y="2598037"/>
              <a:ext cx="709012" cy="187842"/>
            </a:xfrm>
            <a:prstGeom prst="bentConnector2">
              <a:avLst/>
            </a:prstGeom>
            <a:ln>
              <a:solidFill>
                <a:schemeClr val="accent2"/>
              </a:solidFill>
              <a:headEnd type="triangle"/>
              <a:tailEnd type="triangle"/>
            </a:ln>
          </p:spPr>
          <p:style>
            <a:lnRef idx="1">
              <a:schemeClr val="accent2"/>
            </a:lnRef>
            <a:fillRef idx="0">
              <a:schemeClr val="accent2"/>
            </a:fillRef>
            <a:effectRef idx="0">
              <a:schemeClr val="accent2"/>
            </a:effectRef>
            <a:fontRef idx="minor">
              <a:schemeClr val="tx1"/>
            </a:fontRef>
          </p:style>
        </p:cxnSp>
        <p:cxnSp>
          <p:nvCxnSpPr>
            <p:cNvPr id="28" name="Connector: Elbow 27">
              <a:extLst>
                <a:ext uri="{FF2B5EF4-FFF2-40B4-BE49-F238E27FC236}">
                  <a16:creationId xmlns:a16="http://schemas.microsoft.com/office/drawing/2014/main" id="{52721117-D6FC-4D02-ACFC-6FDDC29815F0}"/>
                </a:ext>
              </a:extLst>
            </p:cNvPr>
            <p:cNvCxnSpPr>
              <a:cxnSpLocks/>
              <a:stCxn id="20" idx="1"/>
              <a:endCxn id="19" idx="3"/>
            </p:cNvCxnSpPr>
            <p:nvPr/>
          </p:nvCxnSpPr>
          <p:spPr>
            <a:xfrm rot="10800000" flipV="1">
              <a:off x="11547231" y="4265569"/>
              <a:ext cx="1042178" cy="91781"/>
            </a:xfrm>
            <a:prstGeom prst="bentConnector3">
              <a:avLst/>
            </a:prstGeom>
            <a:ln>
              <a:solidFill>
                <a:schemeClr val="accent2"/>
              </a:solidFill>
              <a:headEnd type="triangle"/>
              <a:tailEnd type="triangle"/>
            </a:ln>
          </p:spPr>
          <p:style>
            <a:lnRef idx="1">
              <a:schemeClr val="accent2"/>
            </a:lnRef>
            <a:fillRef idx="0">
              <a:schemeClr val="accent2"/>
            </a:fillRef>
            <a:effectRef idx="0">
              <a:schemeClr val="accent2"/>
            </a:effectRef>
            <a:fontRef idx="minor">
              <a:schemeClr val="tx1"/>
            </a:fontRef>
          </p:style>
        </p:cxnSp>
        <p:cxnSp>
          <p:nvCxnSpPr>
            <p:cNvPr id="29" name="Connector: Elbow 28">
              <a:extLst>
                <a:ext uri="{FF2B5EF4-FFF2-40B4-BE49-F238E27FC236}">
                  <a16:creationId xmlns:a16="http://schemas.microsoft.com/office/drawing/2014/main" id="{1F6AF759-0E4F-4385-A378-730E07D85388}"/>
                </a:ext>
              </a:extLst>
            </p:cNvPr>
            <p:cNvCxnSpPr>
              <a:cxnSpLocks/>
              <a:stCxn id="19" idx="1"/>
              <a:endCxn id="14" idx="3"/>
            </p:cNvCxnSpPr>
            <p:nvPr/>
          </p:nvCxnSpPr>
          <p:spPr>
            <a:xfrm rot="10800000">
              <a:off x="8101970" y="4355805"/>
              <a:ext cx="531207" cy="1547"/>
            </a:xfrm>
            <a:prstGeom prst="bentConnector3">
              <a:avLst/>
            </a:prstGeom>
            <a:ln>
              <a:solidFill>
                <a:schemeClr val="accent2"/>
              </a:solidFill>
              <a:headEnd type="triangle"/>
              <a:tailEnd type="triangle"/>
            </a:ln>
          </p:spPr>
          <p:style>
            <a:lnRef idx="1">
              <a:schemeClr val="accent2"/>
            </a:lnRef>
            <a:fillRef idx="0">
              <a:schemeClr val="accent2"/>
            </a:fillRef>
            <a:effectRef idx="0">
              <a:schemeClr val="accent2"/>
            </a:effectRef>
            <a:fontRef idx="minor">
              <a:schemeClr val="tx1"/>
            </a:fontRef>
          </p:style>
        </p:cxnSp>
        <p:cxnSp>
          <p:nvCxnSpPr>
            <p:cNvPr id="30" name="Connector: Elbow 29">
              <a:extLst>
                <a:ext uri="{FF2B5EF4-FFF2-40B4-BE49-F238E27FC236}">
                  <a16:creationId xmlns:a16="http://schemas.microsoft.com/office/drawing/2014/main" id="{ED309C24-CE6D-44E4-ACF9-54C46CAC61B3}"/>
                </a:ext>
              </a:extLst>
            </p:cNvPr>
            <p:cNvCxnSpPr>
              <a:cxnSpLocks/>
              <a:stCxn id="14" idx="1"/>
              <a:endCxn id="15" idx="3"/>
            </p:cNvCxnSpPr>
            <p:nvPr/>
          </p:nvCxnSpPr>
          <p:spPr>
            <a:xfrm rot="10800000" flipV="1">
              <a:off x="5331607" y="4355804"/>
              <a:ext cx="527407" cy="1118"/>
            </a:xfrm>
            <a:prstGeom prst="bentConnector3">
              <a:avLst/>
            </a:prstGeom>
            <a:ln>
              <a:solidFill>
                <a:schemeClr val="accent2"/>
              </a:solidFill>
              <a:headEnd type="triangle"/>
              <a:tailEnd type="triangle"/>
            </a:ln>
          </p:spPr>
          <p:style>
            <a:lnRef idx="1">
              <a:schemeClr val="accent2"/>
            </a:lnRef>
            <a:fillRef idx="0">
              <a:schemeClr val="accent2"/>
            </a:fillRef>
            <a:effectRef idx="0">
              <a:schemeClr val="accent2"/>
            </a:effectRef>
            <a:fontRef idx="minor">
              <a:schemeClr val="tx1"/>
            </a:fontRef>
          </p:style>
        </p:cxnSp>
        <p:cxnSp>
          <p:nvCxnSpPr>
            <p:cNvPr id="31" name="Connector: Elbow 30">
              <a:extLst>
                <a:ext uri="{FF2B5EF4-FFF2-40B4-BE49-F238E27FC236}">
                  <a16:creationId xmlns:a16="http://schemas.microsoft.com/office/drawing/2014/main" id="{C97ECF7D-3DCB-4EAF-A4D4-7D4EBC3FE539}"/>
                </a:ext>
              </a:extLst>
            </p:cNvPr>
            <p:cNvCxnSpPr>
              <a:cxnSpLocks/>
              <a:endCxn id="3" idx="1"/>
            </p:cNvCxnSpPr>
            <p:nvPr/>
          </p:nvCxnSpPr>
          <p:spPr>
            <a:xfrm rot="5400000">
              <a:off x="3243572" y="5867942"/>
              <a:ext cx="2192356" cy="379559"/>
            </a:xfrm>
            <a:prstGeom prst="bentConnector4">
              <a:avLst>
                <a:gd name="adj1" fmla="val 43706"/>
                <a:gd name="adj2" fmla="val 160228"/>
              </a:avLst>
            </a:prstGeom>
            <a:ln>
              <a:solidFill>
                <a:schemeClr val="accent2"/>
              </a:solidFill>
              <a:tailEnd type="triangle"/>
            </a:ln>
          </p:spPr>
          <p:style>
            <a:lnRef idx="1">
              <a:schemeClr val="accent2"/>
            </a:lnRef>
            <a:fillRef idx="0">
              <a:schemeClr val="accent2"/>
            </a:fillRef>
            <a:effectRef idx="0">
              <a:schemeClr val="accent2"/>
            </a:effectRef>
            <a:fontRef idx="minor">
              <a:schemeClr val="tx1"/>
            </a:fontRef>
          </p:style>
        </p:cxnSp>
        <p:cxnSp>
          <p:nvCxnSpPr>
            <p:cNvPr id="32" name="Connector: Elbow 31">
              <a:extLst>
                <a:ext uri="{FF2B5EF4-FFF2-40B4-BE49-F238E27FC236}">
                  <a16:creationId xmlns:a16="http://schemas.microsoft.com/office/drawing/2014/main" id="{C0FE5668-2E9B-43BF-8E87-090C8638F27A}"/>
                </a:ext>
              </a:extLst>
            </p:cNvPr>
            <p:cNvCxnSpPr>
              <a:cxnSpLocks/>
              <a:stCxn id="3" idx="3"/>
              <a:endCxn id="20" idx="2"/>
            </p:cNvCxnSpPr>
            <p:nvPr/>
          </p:nvCxnSpPr>
          <p:spPr>
            <a:xfrm flipV="1">
              <a:off x="10383454" y="5745261"/>
              <a:ext cx="2763042" cy="1408638"/>
            </a:xfrm>
            <a:prstGeom prst="bentConnector2">
              <a:avLst/>
            </a:prstGeom>
            <a:ln>
              <a:solidFill>
                <a:schemeClr val="accent2"/>
              </a:solidFill>
              <a:headEnd type="triangle"/>
              <a:tailEnd type="triangle"/>
            </a:ln>
          </p:spPr>
          <p:style>
            <a:lnRef idx="1">
              <a:schemeClr val="accent2"/>
            </a:lnRef>
            <a:fillRef idx="0">
              <a:schemeClr val="accent2"/>
            </a:fillRef>
            <a:effectRef idx="0">
              <a:schemeClr val="accent2"/>
            </a:effectRef>
            <a:fontRef idx="minor">
              <a:schemeClr val="tx1"/>
            </a:fontRef>
          </p:style>
        </p:cxnSp>
        <p:cxnSp>
          <p:nvCxnSpPr>
            <p:cNvPr id="33" name="Straight Arrow Connector 32">
              <a:extLst>
                <a:ext uri="{FF2B5EF4-FFF2-40B4-BE49-F238E27FC236}">
                  <a16:creationId xmlns:a16="http://schemas.microsoft.com/office/drawing/2014/main" id="{A6F1678D-1CF0-4D0B-A7A1-3157255C96B5}"/>
                </a:ext>
              </a:extLst>
            </p:cNvPr>
            <p:cNvCxnSpPr>
              <a:cxnSpLocks/>
            </p:cNvCxnSpPr>
            <p:nvPr/>
          </p:nvCxnSpPr>
          <p:spPr>
            <a:xfrm>
              <a:off x="4529526" y="5908313"/>
              <a:ext cx="343788" cy="12825"/>
            </a:xfrm>
            <a:prstGeom prst="straightConnector1">
              <a:avLst/>
            </a:prstGeom>
            <a:solidFill>
              <a:schemeClr val="accent1">
                <a:lumMod val="20000"/>
                <a:lumOff val="80000"/>
              </a:schemeClr>
            </a:solidFill>
            <a:ln w="28575">
              <a:solidFill>
                <a:schemeClr val="accent1"/>
              </a:solidFill>
              <a:prstDash val="sysDot"/>
            </a:ln>
          </p:spPr>
          <p:style>
            <a:lnRef idx="0">
              <a:schemeClr val="accent1"/>
            </a:lnRef>
            <a:fillRef idx="1">
              <a:schemeClr val="accent1"/>
            </a:fillRef>
            <a:effectRef idx="0">
              <a:schemeClr val="accent1"/>
            </a:effectRef>
            <a:fontRef idx="minor">
              <a:schemeClr val="lt1"/>
            </a:fontRef>
          </p:style>
        </p:cxnSp>
        <p:cxnSp>
          <p:nvCxnSpPr>
            <p:cNvPr id="34" name="Straight Arrow Connector 33">
              <a:extLst>
                <a:ext uri="{FF2B5EF4-FFF2-40B4-BE49-F238E27FC236}">
                  <a16:creationId xmlns:a16="http://schemas.microsoft.com/office/drawing/2014/main" id="{66723E16-5ECF-4C3F-8367-E529FDB86CC3}"/>
                </a:ext>
              </a:extLst>
            </p:cNvPr>
            <p:cNvCxnSpPr>
              <a:cxnSpLocks/>
              <a:stCxn id="17" idx="3"/>
              <a:endCxn id="39" idx="1"/>
            </p:cNvCxnSpPr>
            <p:nvPr/>
          </p:nvCxnSpPr>
          <p:spPr>
            <a:xfrm>
              <a:off x="7022323" y="5966708"/>
              <a:ext cx="748035" cy="6413"/>
            </a:xfrm>
            <a:prstGeom prst="straightConnector1">
              <a:avLst/>
            </a:prstGeom>
            <a:ln>
              <a:solidFill>
                <a:schemeClr val="accent2"/>
              </a:solidFill>
              <a:tailEnd type="triangle"/>
            </a:ln>
          </p:spPr>
          <p:style>
            <a:lnRef idx="1">
              <a:schemeClr val="accent2"/>
            </a:lnRef>
            <a:fillRef idx="0">
              <a:schemeClr val="accent2"/>
            </a:fillRef>
            <a:effectRef idx="0">
              <a:schemeClr val="accent2"/>
            </a:effectRef>
            <a:fontRef idx="minor">
              <a:schemeClr val="tx1"/>
            </a:fontRef>
          </p:style>
        </p:cxnSp>
        <p:sp>
          <p:nvSpPr>
            <p:cNvPr id="35" name="Oval 34">
              <a:extLst>
                <a:ext uri="{FF2B5EF4-FFF2-40B4-BE49-F238E27FC236}">
                  <a16:creationId xmlns:a16="http://schemas.microsoft.com/office/drawing/2014/main" id="{6780F259-5CEB-4250-8DAE-4C5CB2214293}"/>
                </a:ext>
              </a:extLst>
            </p:cNvPr>
            <p:cNvSpPr/>
            <p:nvPr/>
          </p:nvSpPr>
          <p:spPr>
            <a:xfrm>
              <a:off x="12306262" y="5863561"/>
              <a:ext cx="211308" cy="219119"/>
            </a:xfrm>
            <a:prstGeom prst="ellipse">
              <a:avLst/>
            </a:prstGeom>
            <a:solidFill>
              <a:schemeClr val="accent2"/>
            </a:solidFill>
            <a:ln>
              <a:no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PH" sz="1100"/>
            </a:p>
          </p:txBody>
        </p:sp>
        <p:cxnSp>
          <p:nvCxnSpPr>
            <p:cNvPr id="36" name="Straight Arrow Connector 35">
              <a:extLst>
                <a:ext uri="{FF2B5EF4-FFF2-40B4-BE49-F238E27FC236}">
                  <a16:creationId xmlns:a16="http://schemas.microsoft.com/office/drawing/2014/main" id="{2384609D-6664-417D-B48A-F624C974F2B8}"/>
                </a:ext>
              </a:extLst>
            </p:cNvPr>
            <p:cNvCxnSpPr>
              <a:cxnSpLocks/>
              <a:stCxn id="18" idx="3"/>
              <a:endCxn id="35" idx="2"/>
            </p:cNvCxnSpPr>
            <p:nvPr/>
          </p:nvCxnSpPr>
          <p:spPr>
            <a:xfrm flipV="1">
              <a:off x="11602244" y="5973121"/>
              <a:ext cx="704018" cy="1733"/>
            </a:xfrm>
            <a:prstGeom prst="straightConnector1">
              <a:avLst/>
            </a:prstGeom>
            <a:ln>
              <a:solidFill>
                <a:schemeClr val="accent2"/>
              </a:solidFill>
              <a:tailEnd type="triangle"/>
            </a:ln>
          </p:spPr>
          <p:style>
            <a:lnRef idx="1">
              <a:schemeClr val="accent2"/>
            </a:lnRef>
            <a:fillRef idx="0">
              <a:schemeClr val="accent2"/>
            </a:fillRef>
            <a:effectRef idx="0">
              <a:schemeClr val="accent2"/>
            </a:effectRef>
            <a:fontRef idx="minor">
              <a:schemeClr val="tx1"/>
            </a:fontRef>
          </p:style>
        </p:cxnSp>
        <p:sp>
          <p:nvSpPr>
            <p:cNvPr id="37" name="Oval 36">
              <a:extLst>
                <a:ext uri="{FF2B5EF4-FFF2-40B4-BE49-F238E27FC236}">
                  <a16:creationId xmlns:a16="http://schemas.microsoft.com/office/drawing/2014/main" id="{D8FE0F20-6B20-4435-8635-BB32C33068BD}"/>
                </a:ext>
              </a:extLst>
            </p:cNvPr>
            <p:cNvSpPr/>
            <p:nvPr/>
          </p:nvSpPr>
          <p:spPr>
            <a:xfrm>
              <a:off x="2579533" y="2003488"/>
              <a:ext cx="211308" cy="219119"/>
            </a:xfrm>
            <a:prstGeom prst="ellipse">
              <a:avLst/>
            </a:prstGeom>
            <a:solidFill>
              <a:schemeClr val="accent2"/>
            </a:solidFill>
            <a:ln>
              <a:no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PH" sz="1100"/>
            </a:p>
          </p:txBody>
        </p:sp>
        <p:cxnSp>
          <p:nvCxnSpPr>
            <p:cNvPr id="38" name="Straight Arrow Connector 37">
              <a:extLst>
                <a:ext uri="{FF2B5EF4-FFF2-40B4-BE49-F238E27FC236}">
                  <a16:creationId xmlns:a16="http://schemas.microsoft.com/office/drawing/2014/main" id="{50C8BE83-F97F-4D0B-BA97-284CB5A51C59}"/>
                </a:ext>
              </a:extLst>
            </p:cNvPr>
            <p:cNvCxnSpPr>
              <a:cxnSpLocks/>
            </p:cNvCxnSpPr>
            <p:nvPr/>
          </p:nvCxnSpPr>
          <p:spPr>
            <a:xfrm flipV="1">
              <a:off x="2659191" y="2127473"/>
              <a:ext cx="635328" cy="2621"/>
            </a:xfrm>
            <a:prstGeom prst="straightConnector1">
              <a:avLst/>
            </a:prstGeom>
            <a:ln>
              <a:solidFill>
                <a:schemeClr val="accent2"/>
              </a:solidFill>
              <a:tailEnd type="triangle"/>
            </a:ln>
          </p:spPr>
          <p:style>
            <a:lnRef idx="1">
              <a:schemeClr val="accent2"/>
            </a:lnRef>
            <a:fillRef idx="0">
              <a:schemeClr val="accent2"/>
            </a:fillRef>
            <a:effectRef idx="0">
              <a:schemeClr val="accent2"/>
            </a:effectRef>
            <a:fontRef idx="minor">
              <a:schemeClr val="tx1"/>
            </a:fontRef>
          </p:style>
        </p:cxnSp>
        <p:sp>
          <p:nvSpPr>
            <p:cNvPr id="39" name="Rectangle 38">
              <a:extLst>
                <a:ext uri="{FF2B5EF4-FFF2-40B4-BE49-F238E27FC236}">
                  <a16:creationId xmlns:a16="http://schemas.microsoft.com/office/drawing/2014/main" id="{062A556B-8E20-46AA-86EF-D230F993F10B}"/>
                </a:ext>
              </a:extLst>
            </p:cNvPr>
            <p:cNvSpPr/>
            <p:nvPr/>
          </p:nvSpPr>
          <p:spPr>
            <a:xfrm>
              <a:off x="7770358" y="5443604"/>
              <a:ext cx="1648497" cy="1059034"/>
            </a:xfrm>
            <a:prstGeom prst="rect">
              <a:avLst/>
            </a:prstGeom>
            <a:noFill/>
            <a:ln w="28575">
              <a:solidFill>
                <a:schemeClr val="accent1"/>
              </a:solidFill>
              <a:prstDash val="sysDot"/>
            </a:ln>
          </p:spPr>
          <p:style>
            <a:lnRef idx="0">
              <a:schemeClr val="accent1"/>
            </a:lnRef>
            <a:fillRef idx="1">
              <a:schemeClr val="accent1"/>
            </a:fillRef>
            <a:effectRef idx="0">
              <a:schemeClr val="accent1"/>
            </a:effectRef>
            <a:fontRef idx="minor">
              <a:schemeClr val="lt1"/>
            </a:fontRef>
          </p:style>
          <p:txBody>
            <a:bodyPr rtlCol="0" anchor="t"/>
            <a:lstStyle/>
            <a:p>
              <a:pPr algn="ctr"/>
              <a:r>
                <a:rPr lang="en-NZ" sz="900" b="1">
                  <a:solidFill>
                    <a:schemeClr val="accent1"/>
                  </a:solidFill>
                  <a:latin typeface="Arial"/>
                </a:rPr>
                <a:t>Observability</a:t>
              </a:r>
            </a:p>
            <a:p>
              <a:pPr algn="ctr"/>
              <a:r>
                <a:rPr lang="en-NZ" sz="900" b="1">
                  <a:solidFill>
                    <a:schemeClr val="accent1"/>
                  </a:solidFill>
                  <a:latin typeface="Arial"/>
                </a:rPr>
                <a:t>CA-APM</a:t>
              </a:r>
            </a:p>
            <a:p>
              <a:pPr algn="ctr"/>
              <a:endParaRPr lang="en-NZ" sz="900" b="1">
                <a:solidFill>
                  <a:schemeClr val="accent1"/>
                </a:solidFill>
                <a:latin typeface="Arial"/>
              </a:endParaRPr>
            </a:p>
            <a:p>
              <a:pPr algn="ctr"/>
              <a:endParaRPr lang="en-NZ" sz="900" b="1">
                <a:solidFill>
                  <a:schemeClr val="accent1"/>
                </a:solidFill>
                <a:latin typeface="Arial"/>
              </a:endParaRPr>
            </a:p>
          </p:txBody>
        </p:sp>
        <p:cxnSp>
          <p:nvCxnSpPr>
            <p:cNvPr id="40" name="Straight Arrow Connector 39">
              <a:extLst>
                <a:ext uri="{FF2B5EF4-FFF2-40B4-BE49-F238E27FC236}">
                  <a16:creationId xmlns:a16="http://schemas.microsoft.com/office/drawing/2014/main" id="{665D4D7E-6F52-4B98-AAF6-A01BA6B800B5}"/>
                </a:ext>
              </a:extLst>
            </p:cNvPr>
            <p:cNvCxnSpPr>
              <a:cxnSpLocks/>
              <a:stCxn id="39" idx="3"/>
              <a:endCxn id="18" idx="1"/>
            </p:cNvCxnSpPr>
            <p:nvPr/>
          </p:nvCxnSpPr>
          <p:spPr>
            <a:xfrm>
              <a:off x="9418855" y="5973121"/>
              <a:ext cx="495253" cy="1733"/>
            </a:xfrm>
            <a:prstGeom prst="straightConnector1">
              <a:avLst/>
            </a:prstGeom>
            <a:ln>
              <a:solidFill>
                <a:schemeClr val="accent2"/>
              </a:solidFill>
              <a:tailEnd type="triangle"/>
            </a:ln>
          </p:spPr>
          <p:style>
            <a:lnRef idx="1">
              <a:schemeClr val="accent2"/>
            </a:lnRef>
            <a:fillRef idx="0">
              <a:schemeClr val="accent2"/>
            </a:fillRef>
            <a:effectRef idx="0">
              <a:schemeClr val="accent2"/>
            </a:effectRef>
            <a:fontRef idx="minor">
              <a:schemeClr val="tx1"/>
            </a:fontRef>
          </p:style>
        </p:cxnSp>
        <p:pic>
          <p:nvPicPr>
            <p:cNvPr id="41" name="Picture 2" descr="Image result for confluence logo transparent">
              <a:extLst>
                <a:ext uri="{FF2B5EF4-FFF2-40B4-BE49-F238E27FC236}">
                  <a16:creationId xmlns:a16="http://schemas.microsoft.com/office/drawing/2014/main" id="{CB866780-96FC-4C05-8902-75B73BEC80BD}"/>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3700623" y="2898903"/>
              <a:ext cx="1368402" cy="318650"/>
            </a:xfrm>
            <a:prstGeom prst="rect">
              <a:avLst/>
            </a:prstGeom>
            <a:noFill/>
            <a:extLst>
              <a:ext uri="{909E8E84-426E-40dd-AFC4-6F175D3DCCD1}">
                <a14:hiddenFill xmlns:a14="http://schemas.microsoft.com/office/drawing/2010/main" xmlns="">
                  <a:solidFill>
                    <a:srgbClr val="FFFFFF"/>
                  </a:solidFill>
                </a14:hiddenFill>
              </a:ext>
            </a:extLst>
          </p:spPr>
        </p:pic>
        <p:pic>
          <p:nvPicPr>
            <p:cNvPr id="42" name="Picture 6" descr="Jira Software – Logos Download">
              <a:extLst>
                <a:ext uri="{FF2B5EF4-FFF2-40B4-BE49-F238E27FC236}">
                  <a16:creationId xmlns:a16="http://schemas.microsoft.com/office/drawing/2014/main" id="{CC028842-D0D6-4388-A342-F3C6DA09908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04763" y="2404751"/>
              <a:ext cx="873199" cy="339008"/>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8">
              <a:extLst>
                <a:ext uri="{FF2B5EF4-FFF2-40B4-BE49-F238E27FC236}">
                  <a16:creationId xmlns:a16="http://schemas.microsoft.com/office/drawing/2014/main" id="{FC96DA24-48EE-4FF7-BE2D-65DD8C3E51D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779581" y="2500775"/>
              <a:ext cx="1273349" cy="298441"/>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10" descr="Image result for Ant/Maven logo transparent">
              <a:extLst>
                <a:ext uri="{FF2B5EF4-FFF2-40B4-BE49-F238E27FC236}">
                  <a16:creationId xmlns:a16="http://schemas.microsoft.com/office/drawing/2014/main" id="{5384DA3E-8C65-4CDB-9004-349EBE35BE93}"/>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8712221" y="4340513"/>
              <a:ext cx="686933" cy="241101"/>
            </a:xfrm>
            <a:prstGeom prst="rect">
              <a:avLst/>
            </a:prstGeom>
            <a:noFill/>
            <a:extLst>
              <a:ext uri="{909E8E84-426E-40dd-AFC4-6F175D3DCCD1}">
                <a14:hiddenFill xmlns:a14="http://schemas.microsoft.com/office/drawing/2010/main" xmlns="">
                  <a:solidFill>
                    <a:srgbClr val="FFFFFF"/>
                  </a:solidFill>
                </a14:hiddenFill>
              </a:ext>
            </a:extLst>
          </p:spPr>
        </p:pic>
        <p:sp>
          <p:nvSpPr>
            <p:cNvPr id="45" name="Rectangle: Rounded Corners 44">
              <a:extLst>
                <a:ext uri="{FF2B5EF4-FFF2-40B4-BE49-F238E27FC236}">
                  <a16:creationId xmlns:a16="http://schemas.microsoft.com/office/drawing/2014/main" id="{8458ECC5-4FEE-480E-8686-3ABB7D0A1B46}"/>
                </a:ext>
              </a:extLst>
            </p:cNvPr>
            <p:cNvSpPr/>
            <p:nvPr/>
          </p:nvSpPr>
          <p:spPr>
            <a:xfrm>
              <a:off x="3332462" y="1629627"/>
              <a:ext cx="3017646" cy="399981"/>
            </a:xfrm>
            <a:prstGeom prst="roundRect">
              <a:avLst/>
            </a:prstGeom>
            <a:solidFill>
              <a:schemeClr val="accent5"/>
            </a:solidFill>
            <a:ln>
              <a:noFill/>
            </a:ln>
          </p:spPr>
          <p:style>
            <a:lnRef idx="0">
              <a:schemeClr val="accent1"/>
            </a:lnRef>
            <a:fillRef idx="1">
              <a:schemeClr val="accent1"/>
            </a:fillRef>
            <a:effectRef idx="0">
              <a:schemeClr val="accent1"/>
            </a:effectRef>
            <a:fontRef idx="minor">
              <a:schemeClr val="lt1"/>
            </a:fontRef>
          </p:style>
          <p:txBody>
            <a:bodyPr rtlCol="0" anchor="ctr"/>
            <a:lstStyle/>
            <a:p>
              <a:pPr algn="ctr"/>
              <a:r>
                <a:rPr lang="en-US" sz="1050"/>
                <a:t>Strategy to Portfolio (S2P)</a:t>
              </a:r>
              <a:endParaRPr lang="en-PH" sz="1050"/>
            </a:p>
          </p:txBody>
        </p:sp>
        <p:sp>
          <p:nvSpPr>
            <p:cNvPr id="46" name="Rectangle: Rounded Corners 45">
              <a:extLst>
                <a:ext uri="{FF2B5EF4-FFF2-40B4-BE49-F238E27FC236}">
                  <a16:creationId xmlns:a16="http://schemas.microsoft.com/office/drawing/2014/main" id="{72CC610A-B020-4769-9295-1350D7D49434}"/>
                </a:ext>
              </a:extLst>
            </p:cNvPr>
            <p:cNvSpPr/>
            <p:nvPr/>
          </p:nvSpPr>
          <p:spPr>
            <a:xfrm>
              <a:off x="7755986" y="1633631"/>
              <a:ext cx="4681498" cy="416709"/>
            </a:xfrm>
            <a:prstGeom prst="roundRect">
              <a:avLst/>
            </a:prstGeom>
            <a:solidFill>
              <a:srgbClr val="A2D142"/>
            </a:solidFill>
            <a:ln>
              <a:noFill/>
            </a:ln>
          </p:spPr>
          <p:style>
            <a:lnRef idx="0">
              <a:schemeClr val="accent1"/>
            </a:lnRef>
            <a:fillRef idx="1">
              <a:schemeClr val="accent1"/>
            </a:fillRef>
            <a:effectRef idx="0">
              <a:schemeClr val="accent1"/>
            </a:effectRef>
            <a:fontRef idx="minor">
              <a:schemeClr val="lt1"/>
            </a:fontRef>
          </p:style>
          <p:txBody>
            <a:bodyPr rtlCol="0" anchor="ctr"/>
            <a:lstStyle/>
            <a:p>
              <a:pPr algn="ctr"/>
              <a:r>
                <a:rPr lang="en-US" sz="1100"/>
                <a:t>Develop (Requirement to Deploy)</a:t>
              </a:r>
              <a:endParaRPr lang="en-PH" sz="1100"/>
            </a:p>
          </p:txBody>
        </p:sp>
        <p:sp>
          <p:nvSpPr>
            <p:cNvPr id="47" name="Rectangle: Rounded Corners 46">
              <a:extLst>
                <a:ext uri="{FF2B5EF4-FFF2-40B4-BE49-F238E27FC236}">
                  <a16:creationId xmlns:a16="http://schemas.microsoft.com/office/drawing/2014/main" id="{AC460F15-BDE1-488E-B291-6A00B84F6F23}"/>
                </a:ext>
              </a:extLst>
            </p:cNvPr>
            <p:cNvSpPr/>
            <p:nvPr/>
          </p:nvSpPr>
          <p:spPr>
            <a:xfrm>
              <a:off x="3295046" y="3397958"/>
              <a:ext cx="8274488" cy="358695"/>
            </a:xfrm>
            <a:prstGeom prst="roundRect">
              <a:avLst/>
            </a:prstGeom>
            <a:solidFill>
              <a:srgbClr val="A2D142"/>
            </a:solidFill>
            <a:ln>
              <a:noFill/>
            </a:ln>
          </p:spPr>
          <p:style>
            <a:lnRef idx="0">
              <a:schemeClr val="accent1"/>
            </a:lnRef>
            <a:fillRef idx="1">
              <a:schemeClr val="accent1"/>
            </a:fillRef>
            <a:effectRef idx="0">
              <a:schemeClr val="accent1"/>
            </a:effectRef>
            <a:fontRef idx="minor">
              <a:schemeClr val="lt1"/>
            </a:fontRef>
          </p:style>
          <p:txBody>
            <a:bodyPr rtlCol="0" anchor="ctr"/>
            <a:lstStyle/>
            <a:p>
              <a:pPr algn="ctr"/>
              <a:r>
                <a:rPr lang="en-US" sz="1100"/>
                <a:t>Develop (Requirement to Deploy)</a:t>
              </a:r>
              <a:endParaRPr lang="en-PH" sz="1100"/>
            </a:p>
          </p:txBody>
        </p:sp>
        <p:sp>
          <p:nvSpPr>
            <p:cNvPr id="48" name="Rectangle: Rounded Corners 47">
              <a:extLst>
                <a:ext uri="{FF2B5EF4-FFF2-40B4-BE49-F238E27FC236}">
                  <a16:creationId xmlns:a16="http://schemas.microsoft.com/office/drawing/2014/main" id="{46A0FBDB-7A0B-474A-BEF0-033F742840F7}"/>
                </a:ext>
              </a:extLst>
            </p:cNvPr>
            <p:cNvSpPr/>
            <p:nvPr/>
          </p:nvSpPr>
          <p:spPr>
            <a:xfrm rot="16200000">
              <a:off x="-1283428" y="4156800"/>
              <a:ext cx="3746851" cy="439161"/>
            </a:xfrm>
            <a:prstGeom prst="roundRect">
              <a:avLst/>
            </a:prstGeom>
            <a:solidFill>
              <a:srgbClr val="DFD63A"/>
            </a:solidFill>
            <a:ln>
              <a:noFill/>
            </a:ln>
          </p:spPr>
          <p:style>
            <a:lnRef idx="0">
              <a:schemeClr val="accent1"/>
            </a:lnRef>
            <a:fillRef idx="1">
              <a:schemeClr val="accent1"/>
            </a:fillRef>
            <a:effectRef idx="0">
              <a:schemeClr val="accent1"/>
            </a:effectRef>
            <a:fontRef idx="minor">
              <a:schemeClr val="lt1"/>
            </a:fontRef>
          </p:style>
          <p:txBody>
            <a:bodyPr rtlCol="0" anchor="ctr"/>
            <a:lstStyle/>
            <a:p>
              <a:pPr algn="ctr"/>
              <a:r>
                <a:rPr lang="en-US" sz="1100"/>
                <a:t>Deliver (Request to Fulfill)</a:t>
              </a:r>
              <a:endParaRPr lang="en-PH" sz="1100"/>
            </a:p>
          </p:txBody>
        </p:sp>
        <p:sp>
          <p:nvSpPr>
            <p:cNvPr id="49" name="Rectangle: Rounded Corners 48">
              <a:extLst>
                <a:ext uri="{FF2B5EF4-FFF2-40B4-BE49-F238E27FC236}">
                  <a16:creationId xmlns:a16="http://schemas.microsoft.com/office/drawing/2014/main" id="{3AA63DF4-3D75-422E-A5B3-A14B6F405726}"/>
                </a:ext>
              </a:extLst>
            </p:cNvPr>
            <p:cNvSpPr/>
            <p:nvPr/>
          </p:nvSpPr>
          <p:spPr>
            <a:xfrm>
              <a:off x="4861965" y="5009178"/>
              <a:ext cx="6740279" cy="378812"/>
            </a:xfrm>
            <a:prstGeom prst="roundRect">
              <a:avLst/>
            </a:prstGeom>
            <a:solidFill>
              <a:schemeClr val="accent6"/>
            </a:solidFill>
            <a:ln>
              <a:noFill/>
            </a:ln>
          </p:spPr>
          <p:style>
            <a:lnRef idx="0">
              <a:schemeClr val="accent1"/>
            </a:lnRef>
            <a:fillRef idx="1">
              <a:schemeClr val="accent1"/>
            </a:fillRef>
            <a:effectRef idx="0">
              <a:schemeClr val="accent1"/>
            </a:effectRef>
            <a:fontRef idx="minor">
              <a:schemeClr val="lt1"/>
            </a:fontRef>
          </p:style>
          <p:txBody>
            <a:bodyPr rtlCol="0" anchor="ctr"/>
            <a:lstStyle/>
            <a:p>
              <a:pPr algn="ctr"/>
              <a:r>
                <a:rPr lang="en-US" sz="1100"/>
                <a:t>Operate (Detect to Correct)</a:t>
              </a:r>
              <a:endParaRPr lang="en-PH" sz="1100"/>
            </a:p>
          </p:txBody>
        </p:sp>
        <p:pic>
          <p:nvPicPr>
            <p:cNvPr id="50" name="Graphic 49" descr="Email">
              <a:extLst>
                <a:ext uri="{FF2B5EF4-FFF2-40B4-BE49-F238E27FC236}">
                  <a16:creationId xmlns:a16="http://schemas.microsoft.com/office/drawing/2014/main" id="{39C8E6F3-5284-4A73-B6D1-43E1D96C99A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609757" y="2826090"/>
              <a:ext cx="524188" cy="404038"/>
            </a:xfrm>
            <a:prstGeom prst="rect">
              <a:avLst/>
            </a:prstGeom>
          </p:spPr>
        </p:pic>
        <p:pic>
          <p:nvPicPr>
            <p:cNvPr id="51" name="Picture 50">
              <a:extLst>
                <a:ext uri="{FF2B5EF4-FFF2-40B4-BE49-F238E27FC236}">
                  <a16:creationId xmlns:a16="http://schemas.microsoft.com/office/drawing/2014/main" id="{19C4A2B6-50A3-4394-8EF9-3189BAFF832B}"/>
                </a:ext>
              </a:extLst>
            </p:cNvPr>
            <p:cNvPicPr>
              <a:picLocks noChangeAspect="1"/>
            </p:cNvPicPr>
            <p:nvPr/>
          </p:nvPicPr>
          <p:blipFill>
            <a:blip r:embed="rId10">
              <a:clrChange>
                <a:clrFrom>
                  <a:srgbClr val="F8F8F8"/>
                </a:clrFrom>
                <a:clrTo>
                  <a:srgbClr val="F8F8F8">
                    <a:alpha val="0"/>
                  </a:srgbClr>
                </a:clrTo>
              </a:clrChange>
            </a:blip>
            <a:stretch>
              <a:fillRect/>
            </a:stretch>
          </p:blipFill>
          <p:spPr>
            <a:xfrm>
              <a:off x="8663632" y="4536899"/>
              <a:ext cx="1555309" cy="338716"/>
            </a:xfrm>
            <a:prstGeom prst="rect">
              <a:avLst/>
            </a:prstGeom>
          </p:spPr>
        </p:pic>
        <p:pic>
          <p:nvPicPr>
            <p:cNvPr id="52" name="Picture 8" descr="Image result for Junit logo transparent">
              <a:extLst>
                <a:ext uri="{FF2B5EF4-FFF2-40B4-BE49-F238E27FC236}">
                  <a16:creationId xmlns:a16="http://schemas.microsoft.com/office/drawing/2014/main" id="{595DD842-E0F5-4D9C-B2EB-055EE0ABE632}"/>
                </a:ext>
              </a:extLst>
            </p:cNvPr>
            <p:cNvPicPr>
              <a:picLocks noChangeAspect="1" noChangeArrowheads="1"/>
            </p:cNvPicPr>
            <p:nvPr/>
          </p:nvPicPr>
          <p:blipFill rotWithShape="1">
            <a:blip r:embed="rId11" cstate="screen">
              <a:extLst>
                <a:ext uri="{28A0092B-C50C-407E-A947-70E740481C1C}">
                  <a14:useLocalDpi xmlns:a14="http://schemas.microsoft.com/office/drawing/2010/main"/>
                </a:ext>
              </a:extLst>
            </a:blip>
            <a:srcRect/>
            <a:stretch/>
          </p:blipFill>
          <p:spPr bwMode="auto">
            <a:xfrm>
              <a:off x="8708699" y="4024605"/>
              <a:ext cx="558253" cy="216091"/>
            </a:xfrm>
            <a:prstGeom prst="rect">
              <a:avLst/>
            </a:prstGeom>
            <a:noFill/>
            <a:extLst>
              <a:ext uri="{909E8E84-426E-40dd-AFC4-6F175D3DCCD1}">
                <a14:hiddenFill xmlns:a14="http://schemas.microsoft.com/office/drawing/2010/main" xmlns="">
                  <a:solidFill>
                    <a:srgbClr val="FFFFFF"/>
                  </a:solidFill>
                </a14:hiddenFill>
              </a:ext>
            </a:extLst>
          </p:spPr>
        </p:pic>
        <p:pic>
          <p:nvPicPr>
            <p:cNvPr id="53" name="Picture 52" descr="Logo, icon&#10;&#10;Description automatically generated">
              <a:extLst>
                <a:ext uri="{FF2B5EF4-FFF2-40B4-BE49-F238E27FC236}">
                  <a16:creationId xmlns:a16="http://schemas.microsoft.com/office/drawing/2014/main" id="{046F0B01-1457-4C93-AF4C-B5D59916F471}"/>
                </a:ext>
              </a:extLst>
            </p:cNvPr>
            <p:cNvPicPr>
              <a:picLocks noChangeAspect="1"/>
            </p:cNvPicPr>
            <p:nvPr/>
          </p:nvPicPr>
          <p:blipFill>
            <a:blip r:embed="rId12">
              <a:clrChange>
                <a:clrFrom>
                  <a:srgbClr val="FFFFFF"/>
                </a:clrFrom>
                <a:clrTo>
                  <a:srgbClr val="FFFFFF">
                    <a:alpha val="0"/>
                  </a:srgbClr>
                </a:clrTo>
              </a:clrChange>
            </a:blip>
            <a:stretch>
              <a:fillRect/>
            </a:stretch>
          </p:blipFill>
          <p:spPr>
            <a:xfrm>
              <a:off x="5910829" y="3996257"/>
              <a:ext cx="1042163" cy="255209"/>
            </a:xfrm>
            <a:prstGeom prst="rect">
              <a:avLst/>
            </a:prstGeom>
          </p:spPr>
        </p:pic>
        <p:pic>
          <p:nvPicPr>
            <p:cNvPr id="54" name="Picture 6" descr="ElasticSearch+Kibana basics.. ElasticSearch and Kibana basics of… | by Olga  Grygorian | enfuse.io | Medium">
              <a:extLst>
                <a:ext uri="{FF2B5EF4-FFF2-40B4-BE49-F238E27FC236}">
                  <a16:creationId xmlns:a16="http://schemas.microsoft.com/office/drawing/2014/main" id="{7212CB8B-1B57-44E6-9A57-C2C3168DAD9C}"/>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338592" y="5824209"/>
              <a:ext cx="1622703" cy="582698"/>
            </a:xfrm>
            <a:prstGeom prst="rect">
              <a:avLst/>
            </a:prstGeom>
            <a:noFill/>
            <a:ln w="28575">
              <a:noFill/>
              <a:prstDash val="sysDot"/>
            </a:ln>
          </p:spPr>
        </p:pic>
        <p:grpSp>
          <p:nvGrpSpPr>
            <p:cNvPr id="142" name="Group 141">
              <a:extLst>
                <a:ext uri="{FF2B5EF4-FFF2-40B4-BE49-F238E27FC236}">
                  <a16:creationId xmlns:a16="http://schemas.microsoft.com/office/drawing/2014/main" id="{9903279E-0250-4F47-9B8A-8499ECF98923}"/>
                </a:ext>
              </a:extLst>
            </p:cNvPr>
            <p:cNvGrpSpPr/>
            <p:nvPr/>
          </p:nvGrpSpPr>
          <p:grpSpPr>
            <a:xfrm>
              <a:off x="5157817" y="6955583"/>
              <a:ext cx="472816" cy="461176"/>
              <a:chOff x="5157817" y="6955583"/>
              <a:chExt cx="472816" cy="461176"/>
            </a:xfrm>
          </p:grpSpPr>
          <p:sp>
            <p:nvSpPr>
              <p:cNvPr id="56" name="Freeform: Shape 55">
                <a:extLst>
                  <a:ext uri="{FF2B5EF4-FFF2-40B4-BE49-F238E27FC236}">
                    <a16:creationId xmlns:a16="http://schemas.microsoft.com/office/drawing/2014/main" id="{E0E7E5E2-0638-46E6-AD0D-FAA7BCB20B86}"/>
                  </a:ext>
                </a:extLst>
              </p:cNvPr>
              <p:cNvSpPr/>
              <p:nvPr/>
            </p:nvSpPr>
            <p:spPr>
              <a:xfrm>
                <a:off x="5194980" y="7416758"/>
                <a:ext cx="398491" cy="0"/>
              </a:xfrm>
              <a:custGeom>
                <a:avLst/>
                <a:gdLst>
                  <a:gd name="connsiteX0" fmla="*/ 0 w 616527"/>
                  <a:gd name="connsiteY0" fmla="*/ 0 h 0"/>
                  <a:gd name="connsiteX1" fmla="*/ 616527 w 616527"/>
                  <a:gd name="connsiteY1" fmla="*/ 0 h 0"/>
                </a:gdLst>
                <a:ahLst/>
                <a:cxnLst>
                  <a:cxn ang="0">
                    <a:pos x="connsiteX0" y="connsiteY0"/>
                  </a:cxn>
                  <a:cxn ang="0">
                    <a:pos x="connsiteX1" y="connsiteY1"/>
                  </a:cxn>
                </a:cxnLst>
                <a:rect l="l" t="t" r="r" b="b"/>
                <a:pathLst>
                  <a:path w="616527">
                    <a:moveTo>
                      <a:pt x="0" y="0"/>
                    </a:moveTo>
                    <a:lnTo>
                      <a:pt x="616527" y="0"/>
                    </a:lnTo>
                  </a:path>
                </a:pathLst>
              </a:custGeom>
              <a:noFill/>
              <a:ln w="31750">
                <a:solidFill>
                  <a:schemeClr val="tx1"/>
                </a:solid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GB" sz="1100"/>
              </a:p>
            </p:txBody>
          </p:sp>
          <p:sp>
            <p:nvSpPr>
              <p:cNvPr id="57" name="Freeform: Shape 56">
                <a:extLst>
                  <a:ext uri="{FF2B5EF4-FFF2-40B4-BE49-F238E27FC236}">
                    <a16:creationId xmlns:a16="http://schemas.microsoft.com/office/drawing/2014/main" id="{5FE60D08-B59A-4E26-BD4B-409DFCF7DC09}"/>
                  </a:ext>
                </a:extLst>
              </p:cNvPr>
              <p:cNvSpPr/>
              <p:nvPr/>
            </p:nvSpPr>
            <p:spPr>
              <a:xfrm>
                <a:off x="5394225" y="7251095"/>
                <a:ext cx="0" cy="165664"/>
              </a:xfrm>
              <a:custGeom>
                <a:avLst/>
                <a:gdLst>
                  <a:gd name="connsiteX0" fmla="*/ 0 w 0"/>
                  <a:gd name="connsiteY0" fmla="*/ 0 h 256309"/>
                  <a:gd name="connsiteX1" fmla="*/ 0 w 0"/>
                  <a:gd name="connsiteY1" fmla="*/ 256309 h 256309"/>
                </a:gdLst>
                <a:ahLst/>
                <a:cxnLst>
                  <a:cxn ang="0">
                    <a:pos x="connsiteX0" y="connsiteY0"/>
                  </a:cxn>
                  <a:cxn ang="0">
                    <a:pos x="connsiteX1" y="connsiteY1"/>
                  </a:cxn>
                </a:cxnLst>
                <a:rect l="l" t="t" r="r" b="b"/>
                <a:pathLst>
                  <a:path h="256309">
                    <a:moveTo>
                      <a:pt x="0" y="0"/>
                    </a:moveTo>
                    <a:lnTo>
                      <a:pt x="0" y="256309"/>
                    </a:lnTo>
                  </a:path>
                </a:pathLst>
              </a:custGeom>
              <a:noFill/>
              <a:ln w="31750">
                <a:solidFill>
                  <a:schemeClr val="tx1"/>
                </a:solidFill>
                <a:tailEnd type="ova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GB" sz="1100"/>
              </a:p>
            </p:txBody>
          </p:sp>
          <p:grpSp>
            <p:nvGrpSpPr>
              <p:cNvPr id="58" name="Group 57">
                <a:extLst>
                  <a:ext uri="{FF2B5EF4-FFF2-40B4-BE49-F238E27FC236}">
                    <a16:creationId xmlns:a16="http://schemas.microsoft.com/office/drawing/2014/main" id="{D824E03F-D9DB-4F14-851E-DC3E3EA6EA6B}"/>
                  </a:ext>
                </a:extLst>
              </p:cNvPr>
              <p:cNvGrpSpPr/>
              <p:nvPr/>
            </p:nvGrpSpPr>
            <p:grpSpPr>
              <a:xfrm>
                <a:off x="5157817" y="6955583"/>
                <a:ext cx="472816" cy="118204"/>
                <a:chOff x="4648200" y="1475508"/>
                <a:chExt cx="731520" cy="182880"/>
              </a:xfrm>
            </p:grpSpPr>
            <p:sp>
              <p:nvSpPr>
                <p:cNvPr id="71" name="Rectangle 70">
                  <a:extLst>
                    <a:ext uri="{FF2B5EF4-FFF2-40B4-BE49-F238E27FC236}">
                      <a16:creationId xmlns:a16="http://schemas.microsoft.com/office/drawing/2014/main" id="{14126198-540D-4963-A8E6-F6A72BD90EF6}"/>
                    </a:ext>
                  </a:extLst>
                </p:cNvPr>
                <p:cNvSpPr/>
                <p:nvPr/>
              </p:nvSpPr>
              <p:spPr>
                <a:xfrm>
                  <a:off x="4648200" y="1475508"/>
                  <a:ext cx="731520" cy="182880"/>
                </a:xfrm>
                <a:prstGeom prst="rect">
                  <a:avLst/>
                </a:prstGeom>
                <a:solidFill>
                  <a:schemeClr val="tx1"/>
                </a:solidFill>
                <a:ln>
                  <a:noFill/>
                </a:ln>
              </p:spPr>
              <p:style>
                <a:lnRef idx="0">
                  <a:schemeClr val="accent1"/>
                </a:lnRef>
                <a:fillRef idx="1">
                  <a:schemeClr val="accent1"/>
                </a:fillRef>
                <a:effectRef idx="0">
                  <a:schemeClr val="accent1"/>
                </a:effectRef>
                <a:fontRef idx="minor">
                  <a:schemeClr val="lt1"/>
                </a:fontRef>
              </p:style>
              <p:txBody>
                <a:bodyPr lIns="27432" tIns="27432" rIns="27432" bIns="27432" rtlCol="0" anchor="ctr"/>
                <a:lstStyle/>
                <a:p>
                  <a:pPr algn="ctr"/>
                  <a:endParaRPr lang="en-GB" sz="500">
                    <a:solidFill>
                      <a:schemeClr val="tx1"/>
                    </a:solidFill>
                  </a:endParaRPr>
                </a:p>
              </p:txBody>
            </p:sp>
            <p:sp>
              <p:nvSpPr>
                <p:cNvPr id="72" name="Oval 71">
                  <a:extLst>
                    <a:ext uri="{FF2B5EF4-FFF2-40B4-BE49-F238E27FC236}">
                      <a16:creationId xmlns:a16="http://schemas.microsoft.com/office/drawing/2014/main" id="{1C5199D9-5BBE-42E6-A608-50E3398DBDC5}"/>
                    </a:ext>
                  </a:extLst>
                </p:cNvPr>
                <p:cNvSpPr/>
                <p:nvPr/>
              </p:nvSpPr>
              <p:spPr>
                <a:xfrm>
                  <a:off x="4693920" y="1521228"/>
                  <a:ext cx="91440" cy="91440"/>
                </a:xfrm>
                <a:prstGeom prst="ellipse">
                  <a:avLst/>
                </a:prstGeom>
                <a:solidFill>
                  <a:schemeClr val="bg1"/>
                </a:solidFill>
                <a:ln>
                  <a:noFill/>
                </a:ln>
              </p:spPr>
              <p:style>
                <a:lnRef idx="0">
                  <a:schemeClr val="accent1"/>
                </a:lnRef>
                <a:fillRef idx="1">
                  <a:schemeClr val="accent1"/>
                </a:fillRef>
                <a:effectRef idx="0">
                  <a:schemeClr val="accent1"/>
                </a:effectRef>
                <a:fontRef idx="minor">
                  <a:schemeClr val="lt1"/>
                </a:fontRef>
              </p:style>
              <p:txBody>
                <a:bodyPr lIns="27432" tIns="27432" rIns="27432" bIns="27432" rtlCol="0" anchor="ctr"/>
                <a:lstStyle/>
                <a:p>
                  <a:pPr algn="ctr"/>
                  <a:endParaRPr lang="en-GB" sz="500">
                    <a:solidFill>
                      <a:schemeClr val="tx1"/>
                    </a:solidFill>
                  </a:endParaRPr>
                </a:p>
              </p:txBody>
            </p:sp>
            <p:sp>
              <p:nvSpPr>
                <p:cNvPr id="73" name="Oval 72">
                  <a:extLst>
                    <a:ext uri="{FF2B5EF4-FFF2-40B4-BE49-F238E27FC236}">
                      <a16:creationId xmlns:a16="http://schemas.microsoft.com/office/drawing/2014/main" id="{83C5AAE7-D8E8-4184-AE14-8524246CDD4B}"/>
                    </a:ext>
                  </a:extLst>
                </p:cNvPr>
                <p:cNvSpPr>
                  <a:spLocks noChangeAspect="1"/>
                </p:cNvSpPr>
                <p:nvPr/>
              </p:nvSpPr>
              <p:spPr>
                <a:xfrm>
                  <a:off x="4829206" y="1539247"/>
                  <a:ext cx="55402" cy="55402"/>
                </a:xfrm>
                <a:prstGeom prst="ellipse">
                  <a:avLst/>
                </a:prstGeom>
                <a:solidFill>
                  <a:schemeClr val="bg1"/>
                </a:solidFill>
                <a:ln>
                  <a:noFill/>
                </a:ln>
              </p:spPr>
              <p:style>
                <a:lnRef idx="0">
                  <a:schemeClr val="accent1"/>
                </a:lnRef>
                <a:fillRef idx="1">
                  <a:schemeClr val="accent1"/>
                </a:fillRef>
                <a:effectRef idx="0">
                  <a:schemeClr val="accent1"/>
                </a:effectRef>
                <a:fontRef idx="minor">
                  <a:schemeClr val="lt1"/>
                </a:fontRef>
              </p:style>
              <p:txBody>
                <a:bodyPr lIns="27432" tIns="27432" rIns="27432" bIns="27432" rtlCol="0" anchor="ctr"/>
                <a:lstStyle/>
                <a:p>
                  <a:pPr algn="ctr"/>
                  <a:endParaRPr lang="en-GB" sz="500">
                    <a:solidFill>
                      <a:schemeClr val="tx1"/>
                    </a:solidFill>
                  </a:endParaRPr>
                </a:p>
              </p:txBody>
            </p:sp>
            <p:sp>
              <p:nvSpPr>
                <p:cNvPr id="74" name="Oval 73">
                  <a:extLst>
                    <a:ext uri="{FF2B5EF4-FFF2-40B4-BE49-F238E27FC236}">
                      <a16:creationId xmlns:a16="http://schemas.microsoft.com/office/drawing/2014/main" id="{E9D4B8E3-13B4-4E1D-82B0-9B5FA17B352F}"/>
                    </a:ext>
                  </a:extLst>
                </p:cNvPr>
                <p:cNvSpPr>
                  <a:spLocks noChangeAspect="1"/>
                </p:cNvSpPr>
                <p:nvPr/>
              </p:nvSpPr>
              <p:spPr>
                <a:xfrm>
                  <a:off x="4928455" y="1539247"/>
                  <a:ext cx="55402" cy="55402"/>
                </a:xfrm>
                <a:prstGeom prst="ellipse">
                  <a:avLst/>
                </a:prstGeom>
                <a:solidFill>
                  <a:schemeClr val="bg1"/>
                </a:solidFill>
                <a:ln>
                  <a:noFill/>
                </a:ln>
              </p:spPr>
              <p:style>
                <a:lnRef idx="0">
                  <a:schemeClr val="accent1"/>
                </a:lnRef>
                <a:fillRef idx="1">
                  <a:schemeClr val="accent1"/>
                </a:fillRef>
                <a:effectRef idx="0">
                  <a:schemeClr val="accent1"/>
                </a:effectRef>
                <a:fontRef idx="minor">
                  <a:schemeClr val="lt1"/>
                </a:fontRef>
              </p:style>
              <p:txBody>
                <a:bodyPr lIns="27432" tIns="27432" rIns="27432" bIns="27432" rtlCol="0" anchor="ctr"/>
                <a:lstStyle/>
                <a:p>
                  <a:pPr algn="ctr"/>
                  <a:endParaRPr lang="en-GB" sz="500">
                    <a:solidFill>
                      <a:schemeClr val="tx1"/>
                    </a:solidFill>
                  </a:endParaRPr>
                </a:p>
              </p:txBody>
            </p:sp>
            <p:sp>
              <p:nvSpPr>
                <p:cNvPr id="75" name="Rectangle 74">
                  <a:extLst>
                    <a:ext uri="{FF2B5EF4-FFF2-40B4-BE49-F238E27FC236}">
                      <a16:creationId xmlns:a16="http://schemas.microsoft.com/office/drawing/2014/main" id="{2E8347E7-FD3E-45AF-B31E-4C623FED07A7}"/>
                    </a:ext>
                  </a:extLst>
                </p:cNvPr>
                <p:cNvSpPr/>
                <p:nvPr/>
              </p:nvSpPr>
              <p:spPr>
                <a:xfrm>
                  <a:off x="5126002" y="1539247"/>
                  <a:ext cx="165040" cy="45719"/>
                </a:xfrm>
                <a:prstGeom prst="rect">
                  <a:avLst/>
                </a:prstGeom>
                <a:solidFill>
                  <a:schemeClr val="bg1"/>
                </a:solidFill>
                <a:ln>
                  <a:noFill/>
                </a:ln>
              </p:spPr>
              <p:style>
                <a:lnRef idx="0">
                  <a:schemeClr val="accent1"/>
                </a:lnRef>
                <a:fillRef idx="1">
                  <a:schemeClr val="accent1"/>
                </a:fillRef>
                <a:effectRef idx="0">
                  <a:schemeClr val="accent1"/>
                </a:effectRef>
                <a:fontRef idx="minor">
                  <a:schemeClr val="lt1"/>
                </a:fontRef>
              </p:style>
              <p:txBody>
                <a:bodyPr lIns="27432" tIns="27432" rIns="27432" bIns="27432" rtlCol="0" anchor="ctr"/>
                <a:lstStyle/>
                <a:p>
                  <a:pPr algn="ctr"/>
                  <a:endParaRPr lang="en-GB" sz="500">
                    <a:solidFill>
                      <a:schemeClr val="tx1"/>
                    </a:solidFill>
                  </a:endParaRPr>
                </a:p>
              </p:txBody>
            </p:sp>
          </p:grpSp>
          <p:grpSp>
            <p:nvGrpSpPr>
              <p:cNvPr id="59" name="Group 58">
                <a:extLst>
                  <a:ext uri="{FF2B5EF4-FFF2-40B4-BE49-F238E27FC236}">
                    <a16:creationId xmlns:a16="http://schemas.microsoft.com/office/drawing/2014/main" id="{C56D6D0C-0744-43D3-80A1-5E2C0C50B011}"/>
                  </a:ext>
                </a:extLst>
              </p:cNvPr>
              <p:cNvGrpSpPr/>
              <p:nvPr/>
            </p:nvGrpSpPr>
            <p:grpSpPr>
              <a:xfrm>
                <a:off x="5157817" y="7084110"/>
                <a:ext cx="472816" cy="118204"/>
                <a:chOff x="4648200" y="1475508"/>
                <a:chExt cx="731520" cy="182880"/>
              </a:xfrm>
            </p:grpSpPr>
            <p:sp>
              <p:nvSpPr>
                <p:cNvPr id="66" name="Rectangle 65">
                  <a:extLst>
                    <a:ext uri="{FF2B5EF4-FFF2-40B4-BE49-F238E27FC236}">
                      <a16:creationId xmlns:a16="http://schemas.microsoft.com/office/drawing/2014/main" id="{740250FB-7602-419F-957B-61D6ED0146F0}"/>
                    </a:ext>
                  </a:extLst>
                </p:cNvPr>
                <p:cNvSpPr/>
                <p:nvPr/>
              </p:nvSpPr>
              <p:spPr>
                <a:xfrm>
                  <a:off x="4648200" y="1475508"/>
                  <a:ext cx="731520" cy="182880"/>
                </a:xfrm>
                <a:prstGeom prst="rect">
                  <a:avLst/>
                </a:prstGeom>
                <a:solidFill>
                  <a:schemeClr val="tx1"/>
                </a:solidFill>
                <a:ln>
                  <a:noFill/>
                </a:ln>
              </p:spPr>
              <p:style>
                <a:lnRef idx="0">
                  <a:schemeClr val="accent1"/>
                </a:lnRef>
                <a:fillRef idx="1">
                  <a:schemeClr val="accent1"/>
                </a:fillRef>
                <a:effectRef idx="0">
                  <a:schemeClr val="accent1"/>
                </a:effectRef>
                <a:fontRef idx="minor">
                  <a:schemeClr val="lt1"/>
                </a:fontRef>
              </p:style>
              <p:txBody>
                <a:bodyPr lIns="27432" tIns="27432" rIns="27432" bIns="27432" rtlCol="0" anchor="ctr"/>
                <a:lstStyle/>
                <a:p>
                  <a:pPr algn="ctr"/>
                  <a:endParaRPr lang="en-GB" sz="500">
                    <a:solidFill>
                      <a:schemeClr val="tx1"/>
                    </a:solidFill>
                  </a:endParaRPr>
                </a:p>
              </p:txBody>
            </p:sp>
            <p:sp>
              <p:nvSpPr>
                <p:cNvPr id="67" name="Oval 66">
                  <a:extLst>
                    <a:ext uri="{FF2B5EF4-FFF2-40B4-BE49-F238E27FC236}">
                      <a16:creationId xmlns:a16="http://schemas.microsoft.com/office/drawing/2014/main" id="{82031341-39C5-48A2-9A11-397B5E17938F}"/>
                    </a:ext>
                  </a:extLst>
                </p:cNvPr>
                <p:cNvSpPr/>
                <p:nvPr/>
              </p:nvSpPr>
              <p:spPr>
                <a:xfrm>
                  <a:off x="4693920" y="1521228"/>
                  <a:ext cx="91440" cy="91440"/>
                </a:xfrm>
                <a:prstGeom prst="ellipse">
                  <a:avLst/>
                </a:prstGeom>
                <a:solidFill>
                  <a:schemeClr val="bg1"/>
                </a:solidFill>
                <a:ln>
                  <a:noFill/>
                </a:ln>
              </p:spPr>
              <p:style>
                <a:lnRef idx="0">
                  <a:schemeClr val="accent1"/>
                </a:lnRef>
                <a:fillRef idx="1">
                  <a:schemeClr val="accent1"/>
                </a:fillRef>
                <a:effectRef idx="0">
                  <a:schemeClr val="accent1"/>
                </a:effectRef>
                <a:fontRef idx="minor">
                  <a:schemeClr val="lt1"/>
                </a:fontRef>
              </p:style>
              <p:txBody>
                <a:bodyPr lIns="27432" tIns="27432" rIns="27432" bIns="27432" rtlCol="0" anchor="ctr"/>
                <a:lstStyle/>
                <a:p>
                  <a:pPr algn="ctr"/>
                  <a:endParaRPr lang="en-GB" sz="500">
                    <a:solidFill>
                      <a:schemeClr val="tx1"/>
                    </a:solidFill>
                  </a:endParaRPr>
                </a:p>
              </p:txBody>
            </p:sp>
            <p:sp>
              <p:nvSpPr>
                <p:cNvPr id="68" name="Oval 67">
                  <a:extLst>
                    <a:ext uri="{FF2B5EF4-FFF2-40B4-BE49-F238E27FC236}">
                      <a16:creationId xmlns:a16="http://schemas.microsoft.com/office/drawing/2014/main" id="{8C4E3EE3-36DD-4EEE-B6E2-EB1A6617AC7D}"/>
                    </a:ext>
                  </a:extLst>
                </p:cNvPr>
                <p:cNvSpPr>
                  <a:spLocks noChangeAspect="1"/>
                </p:cNvSpPr>
                <p:nvPr/>
              </p:nvSpPr>
              <p:spPr>
                <a:xfrm>
                  <a:off x="4829206" y="1539247"/>
                  <a:ext cx="55402" cy="55402"/>
                </a:xfrm>
                <a:prstGeom prst="ellipse">
                  <a:avLst/>
                </a:prstGeom>
                <a:solidFill>
                  <a:schemeClr val="bg1"/>
                </a:solidFill>
                <a:ln>
                  <a:noFill/>
                </a:ln>
              </p:spPr>
              <p:style>
                <a:lnRef idx="0">
                  <a:schemeClr val="accent1"/>
                </a:lnRef>
                <a:fillRef idx="1">
                  <a:schemeClr val="accent1"/>
                </a:fillRef>
                <a:effectRef idx="0">
                  <a:schemeClr val="accent1"/>
                </a:effectRef>
                <a:fontRef idx="minor">
                  <a:schemeClr val="lt1"/>
                </a:fontRef>
              </p:style>
              <p:txBody>
                <a:bodyPr lIns="27432" tIns="27432" rIns="27432" bIns="27432" rtlCol="0" anchor="ctr"/>
                <a:lstStyle/>
                <a:p>
                  <a:pPr algn="ctr"/>
                  <a:endParaRPr lang="en-GB" sz="500">
                    <a:solidFill>
                      <a:schemeClr val="tx1"/>
                    </a:solidFill>
                  </a:endParaRPr>
                </a:p>
              </p:txBody>
            </p:sp>
            <p:sp>
              <p:nvSpPr>
                <p:cNvPr id="69" name="Oval 68">
                  <a:extLst>
                    <a:ext uri="{FF2B5EF4-FFF2-40B4-BE49-F238E27FC236}">
                      <a16:creationId xmlns:a16="http://schemas.microsoft.com/office/drawing/2014/main" id="{A117D424-2361-4B18-A2DF-C264C83464AC}"/>
                    </a:ext>
                  </a:extLst>
                </p:cNvPr>
                <p:cNvSpPr>
                  <a:spLocks noChangeAspect="1"/>
                </p:cNvSpPr>
                <p:nvPr/>
              </p:nvSpPr>
              <p:spPr>
                <a:xfrm>
                  <a:off x="4928455" y="1539247"/>
                  <a:ext cx="55402" cy="55402"/>
                </a:xfrm>
                <a:prstGeom prst="ellipse">
                  <a:avLst/>
                </a:prstGeom>
                <a:solidFill>
                  <a:schemeClr val="bg1"/>
                </a:solidFill>
                <a:ln>
                  <a:noFill/>
                </a:ln>
              </p:spPr>
              <p:style>
                <a:lnRef idx="0">
                  <a:schemeClr val="accent1"/>
                </a:lnRef>
                <a:fillRef idx="1">
                  <a:schemeClr val="accent1"/>
                </a:fillRef>
                <a:effectRef idx="0">
                  <a:schemeClr val="accent1"/>
                </a:effectRef>
                <a:fontRef idx="minor">
                  <a:schemeClr val="lt1"/>
                </a:fontRef>
              </p:style>
              <p:txBody>
                <a:bodyPr lIns="27432" tIns="27432" rIns="27432" bIns="27432" rtlCol="0" anchor="ctr"/>
                <a:lstStyle/>
                <a:p>
                  <a:pPr algn="ctr"/>
                  <a:endParaRPr lang="en-GB" sz="500">
                    <a:solidFill>
                      <a:schemeClr val="tx1"/>
                    </a:solidFill>
                  </a:endParaRPr>
                </a:p>
              </p:txBody>
            </p:sp>
            <p:sp>
              <p:nvSpPr>
                <p:cNvPr id="70" name="Rectangle 69">
                  <a:extLst>
                    <a:ext uri="{FF2B5EF4-FFF2-40B4-BE49-F238E27FC236}">
                      <a16:creationId xmlns:a16="http://schemas.microsoft.com/office/drawing/2014/main" id="{C463375F-0C71-41B3-B9C6-EF097673A182}"/>
                    </a:ext>
                  </a:extLst>
                </p:cNvPr>
                <p:cNvSpPr/>
                <p:nvPr/>
              </p:nvSpPr>
              <p:spPr>
                <a:xfrm>
                  <a:off x="5126002" y="1539247"/>
                  <a:ext cx="165040" cy="45719"/>
                </a:xfrm>
                <a:prstGeom prst="rect">
                  <a:avLst/>
                </a:prstGeom>
                <a:solidFill>
                  <a:schemeClr val="bg1"/>
                </a:solidFill>
                <a:ln>
                  <a:noFill/>
                </a:ln>
              </p:spPr>
              <p:style>
                <a:lnRef idx="0">
                  <a:schemeClr val="accent1"/>
                </a:lnRef>
                <a:fillRef idx="1">
                  <a:schemeClr val="accent1"/>
                </a:fillRef>
                <a:effectRef idx="0">
                  <a:schemeClr val="accent1"/>
                </a:effectRef>
                <a:fontRef idx="minor">
                  <a:schemeClr val="lt1"/>
                </a:fontRef>
              </p:style>
              <p:txBody>
                <a:bodyPr lIns="27432" tIns="27432" rIns="27432" bIns="27432" rtlCol="0" anchor="ctr"/>
                <a:lstStyle/>
                <a:p>
                  <a:pPr algn="ctr"/>
                  <a:endParaRPr lang="en-GB" sz="500">
                    <a:solidFill>
                      <a:schemeClr val="tx1"/>
                    </a:solidFill>
                  </a:endParaRPr>
                </a:p>
              </p:txBody>
            </p:sp>
          </p:grpSp>
          <p:grpSp>
            <p:nvGrpSpPr>
              <p:cNvPr id="60" name="Group 59">
                <a:extLst>
                  <a:ext uri="{FF2B5EF4-FFF2-40B4-BE49-F238E27FC236}">
                    <a16:creationId xmlns:a16="http://schemas.microsoft.com/office/drawing/2014/main" id="{7215FA4D-C5A4-4643-A942-6B4B8A5A6C14}"/>
                  </a:ext>
                </a:extLst>
              </p:cNvPr>
              <p:cNvGrpSpPr/>
              <p:nvPr/>
            </p:nvGrpSpPr>
            <p:grpSpPr>
              <a:xfrm>
                <a:off x="5157817" y="7212636"/>
                <a:ext cx="472816" cy="118204"/>
                <a:chOff x="4648200" y="1475508"/>
                <a:chExt cx="731520" cy="182880"/>
              </a:xfrm>
            </p:grpSpPr>
            <p:sp>
              <p:nvSpPr>
                <p:cNvPr id="61" name="Rectangle 60">
                  <a:extLst>
                    <a:ext uri="{FF2B5EF4-FFF2-40B4-BE49-F238E27FC236}">
                      <a16:creationId xmlns:a16="http://schemas.microsoft.com/office/drawing/2014/main" id="{A49AB276-1403-4608-A52C-744FAD5CA9C5}"/>
                    </a:ext>
                  </a:extLst>
                </p:cNvPr>
                <p:cNvSpPr/>
                <p:nvPr/>
              </p:nvSpPr>
              <p:spPr>
                <a:xfrm>
                  <a:off x="4648200" y="1475508"/>
                  <a:ext cx="731520" cy="182880"/>
                </a:xfrm>
                <a:prstGeom prst="rect">
                  <a:avLst/>
                </a:prstGeom>
                <a:solidFill>
                  <a:schemeClr val="tx1"/>
                </a:solidFill>
                <a:ln>
                  <a:noFill/>
                </a:ln>
              </p:spPr>
              <p:style>
                <a:lnRef idx="0">
                  <a:schemeClr val="accent1"/>
                </a:lnRef>
                <a:fillRef idx="1">
                  <a:schemeClr val="accent1"/>
                </a:fillRef>
                <a:effectRef idx="0">
                  <a:schemeClr val="accent1"/>
                </a:effectRef>
                <a:fontRef idx="minor">
                  <a:schemeClr val="lt1"/>
                </a:fontRef>
              </p:style>
              <p:txBody>
                <a:bodyPr lIns="27432" tIns="27432" rIns="27432" bIns="27432" rtlCol="0" anchor="ctr"/>
                <a:lstStyle/>
                <a:p>
                  <a:pPr algn="ctr"/>
                  <a:endParaRPr lang="en-GB" sz="500">
                    <a:solidFill>
                      <a:schemeClr val="tx1"/>
                    </a:solidFill>
                  </a:endParaRPr>
                </a:p>
              </p:txBody>
            </p:sp>
            <p:sp>
              <p:nvSpPr>
                <p:cNvPr id="62" name="Oval 61">
                  <a:extLst>
                    <a:ext uri="{FF2B5EF4-FFF2-40B4-BE49-F238E27FC236}">
                      <a16:creationId xmlns:a16="http://schemas.microsoft.com/office/drawing/2014/main" id="{E63FE4A0-4ED9-4423-B879-ED38969AB7A6}"/>
                    </a:ext>
                  </a:extLst>
                </p:cNvPr>
                <p:cNvSpPr/>
                <p:nvPr/>
              </p:nvSpPr>
              <p:spPr>
                <a:xfrm>
                  <a:off x="4693920" y="1521228"/>
                  <a:ext cx="91440" cy="91440"/>
                </a:xfrm>
                <a:prstGeom prst="ellipse">
                  <a:avLst/>
                </a:prstGeom>
                <a:solidFill>
                  <a:schemeClr val="bg1"/>
                </a:solidFill>
                <a:ln>
                  <a:noFill/>
                </a:ln>
              </p:spPr>
              <p:style>
                <a:lnRef idx="0">
                  <a:schemeClr val="accent1"/>
                </a:lnRef>
                <a:fillRef idx="1">
                  <a:schemeClr val="accent1"/>
                </a:fillRef>
                <a:effectRef idx="0">
                  <a:schemeClr val="accent1"/>
                </a:effectRef>
                <a:fontRef idx="minor">
                  <a:schemeClr val="lt1"/>
                </a:fontRef>
              </p:style>
              <p:txBody>
                <a:bodyPr lIns="27432" tIns="27432" rIns="27432" bIns="27432" rtlCol="0" anchor="ctr"/>
                <a:lstStyle/>
                <a:p>
                  <a:pPr algn="ctr"/>
                  <a:endParaRPr lang="en-GB" sz="500">
                    <a:solidFill>
                      <a:schemeClr val="tx1"/>
                    </a:solidFill>
                  </a:endParaRPr>
                </a:p>
              </p:txBody>
            </p:sp>
            <p:sp>
              <p:nvSpPr>
                <p:cNvPr id="63" name="Oval 62">
                  <a:extLst>
                    <a:ext uri="{FF2B5EF4-FFF2-40B4-BE49-F238E27FC236}">
                      <a16:creationId xmlns:a16="http://schemas.microsoft.com/office/drawing/2014/main" id="{91010EB2-1E88-407E-92BF-4235B93DD4EF}"/>
                    </a:ext>
                  </a:extLst>
                </p:cNvPr>
                <p:cNvSpPr>
                  <a:spLocks noChangeAspect="1"/>
                </p:cNvSpPr>
                <p:nvPr/>
              </p:nvSpPr>
              <p:spPr>
                <a:xfrm>
                  <a:off x="4829206" y="1539247"/>
                  <a:ext cx="55402" cy="55402"/>
                </a:xfrm>
                <a:prstGeom prst="ellipse">
                  <a:avLst/>
                </a:prstGeom>
                <a:solidFill>
                  <a:schemeClr val="bg1"/>
                </a:solidFill>
                <a:ln>
                  <a:noFill/>
                </a:ln>
              </p:spPr>
              <p:style>
                <a:lnRef idx="0">
                  <a:schemeClr val="accent1"/>
                </a:lnRef>
                <a:fillRef idx="1">
                  <a:schemeClr val="accent1"/>
                </a:fillRef>
                <a:effectRef idx="0">
                  <a:schemeClr val="accent1"/>
                </a:effectRef>
                <a:fontRef idx="minor">
                  <a:schemeClr val="lt1"/>
                </a:fontRef>
              </p:style>
              <p:txBody>
                <a:bodyPr lIns="27432" tIns="27432" rIns="27432" bIns="27432" rtlCol="0" anchor="ctr"/>
                <a:lstStyle/>
                <a:p>
                  <a:pPr algn="ctr"/>
                  <a:endParaRPr lang="en-GB" sz="500">
                    <a:solidFill>
                      <a:schemeClr val="tx1"/>
                    </a:solidFill>
                  </a:endParaRPr>
                </a:p>
              </p:txBody>
            </p:sp>
            <p:sp>
              <p:nvSpPr>
                <p:cNvPr id="64" name="Oval 63">
                  <a:extLst>
                    <a:ext uri="{FF2B5EF4-FFF2-40B4-BE49-F238E27FC236}">
                      <a16:creationId xmlns:a16="http://schemas.microsoft.com/office/drawing/2014/main" id="{49590F4F-241A-4060-A723-ED5EA9527ED5}"/>
                    </a:ext>
                  </a:extLst>
                </p:cNvPr>
                <p:cNvSpPr>
                  <a:spLocks noChangeAspect="1"/>
                </p:cNvSpPr>
                <p:nvPr/>
              </p:nvSpPr>
              <p:spPr>
                <a:xfrm>
                  <a:off x="4928455" y="1539247"/>
                  <a:ext cx="55402" cy="55402"/>
                </a:xfrm>
                <a:prstGeom prst="ellipse">
                  <a:avLst/>
                </a:prstGeom>
                <a:solidFill>
                  <a:schemeClr val="bg1"/>
                </a:solidFill>
                <a:ln>
                  <a:noFill/>
                </a:ln>
              </p:spPr>
              <p:style>
                <a:lnRef idx="0">
                  <a:schemeClr val="accent1"/>
                </a:lnRef>
                <a:fillRef idx="1">
                  <a:schemeClr val="accent1"/>
                </a:fillRef>
                <a:effectRef idx="0">
                  <a:schemeClr val="accent1"/>
                </a:effectRef>
                <a:fontRef idx="minor">
                  <a:schemeClr val="lt1"/>
                </a:fontRef>
              </p:style>
              <p:txBody>
                <a:bodyPr lIns="27432" tIns="27432" rIns="27432" bIns="27432" rtlCol="0" anchor="ctr"/>
                <a:lstStyle/>
                <a:p>
                  <a:pPr algn="ctr"/>
                  <a:endParaRPr lang="en-GB" sz="500">
                    <a:solidFill>
                      <a:schemeClr val="tx1"/>
                    </a:solidFill>
                  </a:endParaRPr>
                </a:p>
              </p:txBody>
            </p:sp>
            <p:sp>
              <p:nvSpPr>
                <p:cNvPr id="65" name="Rectangle 64">
                  <a:extLst>
                    <a:ext uri="{FF2B5EF4-FFF2-40B4-BE49-F238E27FC236}">
                      <a16:creationId xmlns:a16="http://schemas.microsoft.com/office/drawing/2014/main" id="{FDBB8F40-BD25-42FD-BDBD-9178ED31564C}"/>
                    </a:ext>
                  </a:extLst>
                </p:cNvPr>
                <p:cNvSpPr/>
                <p:nvPr/>
              </p:nvSpPr>
              <p:spPr>
                <a:xfrm>
                  <a:off x="5126002" y="1539247"/>
                  <a:ext cx="165040" cy="45719"/>
                </a:xfrm>
                <a:prstGeom prst="rect">
                  <a:avLst/>
                </a:prstGeom>
                <a:solidFill>
                  <a:schemeClr val="bg1"/>
                </a:solidFill>
                <a:ln>
                  <a:noFill/>
                </a:ln>
              </p:spPr>
              <p:style>
                <a:lnRef idx="0">
                  <a:schemeClr val="accent1"/>
                </a:lnRef>
                <a:fillRef idx="1">
                  <a:schemeClr val="accent1"/>
                </a:fillRef>
                <a:effectRef idx="0">
                  <a:schemeClr val="accent1"/>
                </a:effectRef>
                <a:fontRef idx="minor">
                  <a:schemeClr val="lt1"/>
                </a:fontRef>
              </p:style>
              <p:txBody>
                <a:bodyPr lIns="27432" tIns="27432" rIns="27432" bIns="27432" rtlCol="0" anchor="ctr"/>
                <a:lstStyle/>
                <a:p>
                  <a:pPr algn="ctr"/>
                  <a:endParaRPr lang="en-GB" sz="500">
                    <a:solidFill>
                      <a:schemeClr val="tx1"/>
                    </a:solidFill>
                  </a:endParaRPr>
                </a:p>
              </p:txBody>
            </p:sp>
          </p:grpSp>
        </p:grpSp>
        <p:grpSp>
          <p:nvGrpSpPr>
            <p:cNvPr id="141" name="Group 140">
              <a:extLst>
                <a:ext uri="{FF2B5EF4-FFF2-40B4-BE49-F238E27FC236}">
                  <a16:creationId xmlns:a16="http://schemas.microsoft.com/office/drawing/2014/main" id="{18E70EE2-8FCC-4069-8631-813CEAC83E1F}"/>
                </a:ext>
              </a:extLst>
            </p:cNvPr>
            <p:cNvGrpSpPr/>
            <p:nvPr/>
          </p:nvGrpSpPr>
          <p:grpSpPr>
            <a:xfrm>
              <a:off x="7125406" y="6955582"/>
              <a:ext cx="472816" cy="461176"/>
              <a:chOff x="7125406" y="6955582"/>
              <a:chExt cx="472816" cy="461176"/>
            </a:xfrm>
          </p:grpSpPr>
          <p:sp>
            <p:nvSpPr>
              <p:cNvPr id="77" name="Freeform: Shape 76">
                <a:extLst>
                  <a:ext uri="{FF2B5EF4-FFF2-40B4-BE49-F238E27FC236}">
                    <a16:creationId xmlns:a16="http://schemas.microsoft.com/office/drawing/2014/main" id="{43B5F11D-B2F4-4A77-8CC9-91D708004EA9}"/>
                  </a:ext>
                </a:extLst>
              </p:cNvPr>
              <p:cNvSpPr/>
              <p:nvPr/>
            </p:nvSpPr>
            <p:spPr>
              <a:xfrm>
                <a:off x="7162569" y="7416757"/>
                <a:ext cx="398491" cy="0"/>
              </a:xfrm>
              <a:custGeom>
                <a:avLst/>
                <a:gdLst>
                  <a:gd name="connsiteX0" fmla="*/ 0 w 616527"/>
                  <a:gd name="connsiteY0" fmla="*/ 0 h 0"/>
                  <a:gd name="connsiteX1" fmla="*/ 616527 w 616527"/>
                  <a:gd name="connsiteY1" fmla="*/ 0 h 0"/>
                </a:gdLst>
                <a:ahLst/>
                <a:cxnLst>
                  <a:cxn ang="0">
                    <a:pos x="connsiteX0" y="connsiteY0"/>
                  </a:cxn>
                  <a:cxn ang="0">
                    <a:pos x="connsiteX1" y="connsiteY1"/>
                  </a:cxn>
                </a:cxnLst>
                <a:rect l="l" t="t" r="r" b="b"/>
                <a:pathLst>
                  <a:path w="616527">
                    <a:moveTo>
                      <a:pt x="0" y="0"/>
                    </a:moveTo>
                    <a:lnTo>
                      <a:pt x="616527" y="0"/>
                    </a:lnTo>
                  </a:path>
                </a:pathLst>
              </a:custGeom>
              <a:noFill/>
              <a:ln w="31750">
                <a:solidFill>
                  <a:schemeClr val="tx1"/>
                </a:solid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GB" sz="1100"/>
              </a:p>
            </p:txBody>
          </p:sp>
          <p:sp>
            <p:nvSpPr>
              <p:cNvPr id="78" name="Freeform: Shape 77">
                <a:extLst>
                  <a:ext uri="{FF2B5EF4-FFF2-40B4-BE49-F238E27FC236}">
                    <a16:creationId xmlns:a16="http://schemas.microsoft.com/office/drawing/2014/main" id="{87854FC5-B695-4BC1-8669-43B7B2EB0EA9}"/>
                  </a:ext>
                </a:extLst>
              </p:cNvPr>
              <p:cNvSpPr/>
              <p:nvPr/>
            </p:nvSpPr>
            <p:spPr>
              <a:xfrm>
                <a:off x="7361814" y="7251094"/>
                <a:ext cx="0" cy="165664"/>
              </a:xfrm>
              <a:custGeom>
                <a:avLst/>
                <a:gdLst>
                  <a:gd name="connsiteX0" fmla="*/ 0 w 0"/>
                  <a:gd name="connsiteY0" fmla="*/ 0 h 256309"/>
                  <a:gd name="connsiteX1" fmla="*/ 0 w 0"/>
                  <a:gd name="connsiteY1" fmla="*/ 256309 h 256309"/>
                </a:gdLst>
                <a:ahLst/>
                <a:cxnLst>
                  <a:cxn ang="0">
                    <a:pos x="connsiteX0" y="connsiteY0"/>
                  </a:cxn>
                  <a:cxn ang="0">
                    <a:pos x="connsiteX1" y="connsiteY1"/>
                  </a:cxn>
                </a:cxnLst>
                <a:rect l="l" t="t" r="r" b="b"/>
                <a:pathLst>
                  <a:path h="256309">
                    <a:moveTo>
                      <a:pt x="0" y="0"/>
                    </a:moveTo>
                    <a:lnTo>
                      <a:pt x="0" y="256309"/>
                    </a:lnTo>
                  </a:path>
                </a:pathLst>
              </a:custGeom>
              <a:noFill/>
              <a:ln w="31750">
                <a:solidFill>
                  <a:schemeClr val="tx1"/>
                </a:solidFill>
                <a:tailEnd type="ova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GB" sz="1100"/>
              </a:p>
            </p:txBody>
          </p:sp>
          <p:grpSp>
            <p:nvGrpSpPr>
              <p:cNvPr id="79" name="Group 78">
                <a:extLst>
                  <a:ext uri="{FF2B5EF4-FFF2-40B4-BE49-F238E27FC236}">
                    <a16:creationId xmlns:a16="http://schemas.microsoft.com/office/drawing/2014/main" id="{E79F7B62-618A-461B-91EA-A77B6DA4BECC}"/>
                  </a:ext>
                </a:extLst>
              </p:cNvPr>
              <p:cNvGrpSpPr/>
              <p:nvPr/>
            </p:nvGrpSpPr>
            <p:grpSpPr>
              <a:xfrm>
                <a:off x="7125406" y="6955582"/>
                <a:ext cx="472816" cy="118204"/>
                <a:chOff x="4648200" y="1475508"/>
                <a:chExt cx="731520" cy="182880"/>
              </a:xfrm>
            </p:grpSpPr>
            <p:sp>
              <p:nvSpPr>
                <p:cNvPr id="92" name="Rectangle 91">
                  <a:extLst>
                    <a:ext uri="{FF2B5EF4-FFF2-40B4-BE49-F238E27FC236}">
                      <a16:creationId xmlns:a16="http://schemas.microsoft.com/office/drawing/2014/main" id="{52E2E310-986B-4806-97EF-7906A5AC63C3}"/>
                    </a:ext>
                  </a:extLst>
                </p:cNvPr>
                <p:cNvSpPr/>
                <p:nvPr/>
              </p:nvSpPr>
              <p:spPr>
                <a:xfrm>
                  <a:off x="4648200" y="1475508"/>
                  <a:ext cx="731520" cy="182880"/>
                </a:xfrm>
                <a:prstGeom prst="rect">
                  <a:avLst/>
                </a:prstGeom>
                <a:solidFill>
                  <a:schemeClr val="tx1"/>
                </a:solidFill>
                <a:ln>
                  <a:noFill/>
                </a:ln>
              </p:spPr>
              <p:style>
                <a:lnRef idx="0">
                  <a:schemeClr val="accent1"/>
                </a:lnRef>
                <a:fillRef idx="1">
                  <a:schemeClr val="accent1"/>
                </a:fillRef>
                <a:effectRef idx="0">
                  <a:schemeClr val="accent1"/>
                </a:effectRef>
                <a:fontRef idx="minor">
                  <a:schemeClr val="lt1"/>
                </a:fontRef>
              </p:style>
              <p:txBody>
                <a:bodyPr lIns="27432" tIns="27432" rIns="27432" bIns="27432" rtlCol="0" anchor="ctr"/>
                <a:lstStyle/>
                <a:p>
                  <a:pPr algn="ctr"/>
                  <a:endParaRPr lang="en-GB" sz="500">
                    <a:solidFill>
                      <a:schemeClr val="tx1"/>
                    </a:solidFill>
                  </a:endParaRPr>
                </a:p>
              </p:txBody>
            </p:sp>
            <p:sp>
              <p:nvSpPr>
                <p:cNvPr id="93" name="Oval 92">
                  <a:extLst>
                    <a:ext uri="{FF2B5EF4-FFF2-40B4-BE49-F238E27FC236}">
                      <a16:creationId xmlns:a16="http://schemas.microsoft.com/office/drawing/2014/main" id="{2426C73D-3123-4A99-B907-8E83FAF9297B}"/>
                    </a:ext>
                  </a:extLst>
                </p:cNvPr>
                <p:cNvSpPr/>
                <p:nvPr/>
              </p:nvSpPr>
              <p:spPr>
                <a:xfrm>
                  <a:off x="4693920" y="1521228"/>
                  <a:ext cx="91440" cy="91440"/>
                </a:xfrm>
                <a:prstGeom prst="ellipse">
                  <a:avLst/>
                </a:prstGeom>
                <a:solidFill>
                  <a:schemeClr val="bg1"/>
                </a:solidFill>
                <a:ln>
                  <a:noFill/>
                </a:ln>
              </p:spPr>
              <p:style>
                <a:lnRef idx="0">
                  <a:schemeClr val="accent1"/>
                </a:lnRef>
                <a:fillRef idx="1">
                  <a:schemeClr val="accent1"/>
                </a:fillRef>
                <a:effectRef idx="0">
                  <a:schemeClr val="accent1"/>
                </a:effectRef>
                <a:fontRef idx="minor">
                  <a:schemeClr val="lt1"/>
                </a:fontRef>
              </p:style>
              <p:txBody>
                <a:bodyPr lIns="27432" tIns="27432" rIns="27432" bIns="27432" rtlCol="0" anchor="ctr"/>
                <a:lstStyle/>
                <a:p>
                  <a:pPr algn="ctr"/>
                  <a:endParaRPr lang="en-GB" sz="500">
                    <a:solidFill>
                      <a:schemeClr val="tx1"/>
                    </a:solidFill>
                  </a:endParaRPr>
                </a:p>
              </p:txBody>
            </p:sp>
            <p:sp>
              <p:nvSpPr>
                <p:cNvPr id="94" name="Oval 93">
                  <a:extLst>
                    <a:ext uri="{FF2B5EF4-FFF2-40B4-BE49-F238E27FC236}">
                      <a16:creationId xmlns:a16="http://schemas.microsoft.com/office/drawing/2014/main" id="{A19CF23D-CDBF-40E6-9C82-21E2BAD6AABB}"/>
                    </a:ext>
                  </a:extLst>
                </p:cNvPr>
                <p:cNvSpPr>
                  <a:spLocks noChangeAspect="1"/>
                </p:cNvSpPr>
                <p:nvPr/>
              </p:nvSpPr>
              <p:spPr>
                <a:xfrm>
                  <a:off x="4829206" y="1539247"/>
                  <a:ext cx="55402" cy="55402"/>
                </a:xfrm>
                <a:prstGeom prst="ellipse">
                  <a:avLst/>
                </a:prstGeom>
                <a:solidFill>
                  <a:schemeClr val="bg1"/>
                </a:solidFill>
                <a:ln>
                  <a:noFill/>
                </a:ln>
              </p:spPr>
              <p:style>
                <a:lnRef idx="0">
                  <a:schemeClr val="accent1"/>
                </a:lnRef>
                <a:fillRef idx="1">
                  <a:schemeClr val="accent1"/>
                </a:fillRef>
                <a:effectRef idx="0">
                  <a:schemeClr val="accent1"/>
                </a:effectRef>
                <a:fontRef idx="minor">
                  <a:schemeClr val="lt1"/>
                </a:fontRef>
              </p:style>
              <p:txBody>
                <a:bodyPr lIns="27432" tIns="27432" rIns="27432" bIns="27432" rtlCol="0" anchor="ctr"/>
                <a:lstStyle/>
                <a:p>
                  <a:pPr algn="ctr"/>
                  <a:endParaRPr lang="en-GB" sz="500">
                    <a:solidFill>
                      <a:schemeClr val="tx1"/>
                    </a:solidFill>
                  </a:endParaRPr>
                </a:p>
              </p:txBody>
            </p:sp>
            <p:sp>
              <p:nvSpPr>
                <p:cNvPr id="95" name="Oval 94">
                  <a:extLst>
                    <a:ext uri="{FF2B5EF4-FFF2-40B4-BE49-F238E27FC236}">
                      <a16:creationId xmlns:a16="http://schemas.microsoft.com/office/drawing/2014/main" id="{74CC4645-6980-470D-9319-0544DB494E43}"/>
                    </a:ext>
                  </a:extLst>
                </p:cNvPr>
                <p:cNvSpPr>
                  <a:spLocks noChangeAspect="1"/>
                </p:cNvSpPr>
                <p:nvPr/>
              </p:nvSpPr>
              <p:spPr>
                <a:xfrm>
                  <a:off x="4928455" y="1539247"/>
                  <a:ext cx="55402" cy="55402"/>
                </a:xfrm>
                <a:prstGeom prst="ellipse">
                  <a:avLst/>
                </a:prstGeom>
                <a:solidFill>
                  <a:schemeClr val="bg1"/>
                </a:solidFill>
                <a:ln>
                  <a:noFill/>
                </a:ln>
              </p:spPr>
              <p:style>
                <a:lnRef idx="0">
                  <a:schemeClr val="accent1"/>
                </a:lnRef>
                <a:fillRef idx="1">
                  <a:schemeClr val="accent1"/>
                </a:fillRef>
                <a:effectRef idx="0">
                  <a:schemeClr val="accent1"/>
                </a:effectRef>
                <a:fontRef idx="minor">
                  <a:schemeClr val="lt1"/>
                </a:fontRef>
              </p:style>
              <p:txBody>
                <a:bodyPr lIns="27432" tIns="27432" rIns="27432" bIns="27432" rtlCol="0" anchor="ctr"/>
                <a:lstStyle/>
                <a:p>
                  <a:pPr algn="ctr"/>
                  <a:endParaRPr lang="en-GB" sz="500">
                    <a:solidFill>
                      <a:schemeClr val="tx1"/>
                    </a:solidFill>
                  </a:endParaRPr>
                </a:p>
              </p:txBody>
            </p:sp>
            <p:sp>
              <p:nvSpPr>
                <p:cNvPr id="96" name="Rectangle 95">
                  <a:extLst>
                    <a:ext uri="{FF2B5EF4-FFF2-40B4-BE49-F238E27FC236}">
                      <a16:creationId xmlns:a16="http://schemas.microsoft.com/office/drawing/2014/main" id="{AC5E1B20-5908-4ABB-B208-2ECD3FDD9D1D}"/>
                    </a:ext>
                  </a:extLst>
                </p:cNvPr>
                <p:cNvSpPr/>
                <p:nvPr/>
              </p:nvSpPr>
              <p:spPr>
                <a:xfrm>
                  <a:off x="5126002" y="1539247"/>
                  <a:ext cx="165040" cy="45719"/>
                </a:xfrm>
                <a:prstGeom prst="rect">
                  <a:avLst/>
                </a:prstGeom>
                <a:solidFill>
                  <a:schemeClr val="bg1"/>
                </a:solidFill>
                <a:ln>
                  <a:noFill/>
                </a:ln>
              </p:spPr>
              <p:style>
                <a:lnRef idx="0">
                  <a:schemeClr val="accent1"/>
                </a:lnRef>
                <a:fillRef idx="1">
                  <a:schemeClr val="accent1"/>
                </a:fillRef>
                <a:effectRef idx="0">
                  <a:schemeClr val="accent1"/>
                </a:effectRef>
                <a:fontRef idx="minor">
                  <a:schemeClr val="lt1"/>
                </a:fontRef>
              </p:style>
              <p:txBody>
                <a:bodyPr lIns="27432" tIns="27432" rIns="27432" bIns="27432" rtlCol="0" anchor="ctr"/>
                <a:lstStyle/>
                <a:p>
                  <a:pPr algn="ctr"/>
                  <a:endParaRPr lang="en-GB" sz="500">
                    <a:solidFill>
                      <a:schemeClr val="tx1"/>
                    </a:solidFill>
                  </a:endParaRPr>
                </a:p>
              </p:txBody>
            </p:sp>
          </p:grpSp>
          <p:grpSp>
            <p:nvGrpSpPr>
              <p:cNvPr id="80" name="Group 79">
                <a:extLst>
                  <a:ext uri="{FF2B5EF4-FFF2-40B4-BE49-F238E27FC236}">
                    <a16:creationId xmlns:a16="http://schemas.microsoft.com/office/drawing/2014/main" id="{558ED8A2-3E8B-4594-9FE9-63A1AC386141}"/>
                  </a:ext>
                </a:extLst>
              </p:cNvPr>
              <p:cNvGrpSpPr/>
              <p:nvPr/>
            </p:nvGrpSpPr>
            <p:grpSpPr>
              <a:xfrm>
                <a:off x="7125406" y="7084109"/>
                <a:ext cx="472816" cy="118204"/>
                <a:chOff x="4648200" y="1475508"/>
                <a:chExt cx="731520" cy="182880"/>
              </a:xfrm>
            </p:grpSpPr>
            <p:sp>
              <p:nvSpPr>
                <p:cNvPr id="87" name="Rectangle 86">
                  <a:extLst>
                    <a:ext uri="{FF2B5EF4-FFF2-40B4-BE49-F238E27FC236}">
                      <a16:creationId xmlns:a16="http://schemas.microsoft.com/office/drawing/2014/main" id="{4E9CC77E-A39F-4FDD-9B8B-590B67456E3A}"/>
                    </a:ext>
                  </a:extLst>
                </p:cNvPr>
                <p:cNvSpPr/>
                <p:nvPr/>
              </p:nvSpPr>
              <p:spPr>
                <a:xfrm>
                  <a:off x="4648200" y="1475508"/>
                  <a:ext cx="731520" cy="182880"/>
                </a:xfrm>
                <a:prstGeom prst="rect">
                  <a:avLst/>
                </a:prstGeom>
                <a:solidFill>
                  <a:schemeClr val="tx1"/>
                </a:solidFill>
                <a:ln>
                  <a:noFill/>
                </a:ln>
              </p:spPr>
              <p:style>
                <a:lnRef idx="0">
                  <a:schemeClr val="accent1"/>
                </a:lnRef>
                <a:fillRef idx="1">
                  <a:schemeClr val="accent1"/>
                </a:fillRef>
                <a:effectRef idx="0">
                  <a:schemeClr val="accent1"/>
                </a:effectRef>
                <a:fontRef idx="minor">
                  <a:schemeClr val="lt1"/>
                </a:fontRef>
              </p:style>
              <p:txBody>
                <a:bodyPr lIns="27432" tIns="27432" rIns="27432" bIns="27432" rtlCol="0" anchor="ctr"/>
                <a:lstStyle/>
                <a:p>
                  <a:pPr algn="ctr"/>
                  <a:endParaRPr lang="en-GB" sz="500">
                    <a:solidFill>
                      <a:schemeClr val="tx1"/>
                    </a:solidFill>
                  </a:endParaRPr>
                </a:p>
              </p:txBody>
            </p:sp>
            <p:sp>
              <p:nvSpPr>
                <p:cNvPr id="88" name="Oval 87">
                  <a:extLst>
                    <a:ext uri="{FF2B5EF4-FFF2-40B4-BE49-F238E27FC236}">
                      <a16:creationId xmlns:a16="http://schemas.microsoft.com/office/drawing/2014/main" id="{6998865C-DC02-464A-87FF-2B415008F914}"/>
                    </a:ext>
                  </a:extLst>
                </p:cNvPr>
                <p:cNvSpPr/>
                <p:nvPr/>
              </p:nvSpPr>
              <p:spPr>
                <a:xfrm>
                  <a:off x="4693920" y="1521228"/>
                  <a:ext cx="91440" cy="91440"/>
                </a:xfrm>
                <a:prstGeom prst="ellipse">
                  <a:avLst/>
                </a:prstGeom>
                <a:solidFill>
                  <a:schemeClr val="bg1"/>
                </a:solidFill>
                <a:ln>
                  <a:noFill/>
                </a:ln>
              </p:spPr>
              <p:style>
                <a:lnRef idx="0">
                  <a:schemeClr val="accent1"/>
                </a:lnRef>
                <a:fillRef idx="1">
                  <a:schemeClr val="accent1"/>
                </a:fillRef>
                <a:effectRef idx="0">
                  <a:schemeClr val="accent1"/>
                </a:effectRef>
                <a:fontRef idx="minor">
                  <a:schemeClr val="lt1"/>
                </a:fontRef>
              </p:style>
              <p:txBody>
                <a:bodyPr lIns="27432" tIns="27432" rIns="27432" bIns="27432" rtlCol="0" anchor="ctr"/>
                <a:lstStyle/>
                <a:p>
                  <a:pPr algn="ctr"/>
                  <a:endParaRPr lang="en-GB" sz="500">
                    <a:solidFill>
                      <a:schemeClr val="tx1"/>
                    </a:solidFill>
                  </a:endParaRPr>
                </a:p>
              </p:txBody>
            </p:sp>
            <p:sp>
              <p:nvSpPr>
                <p:cNvPr id="89" name="Oval 88">
                  <a:extLst>
                    <a:ext uri="{FF2B5EF4-FFF2-40B4-BE49-F238E27FC236}">
                      <a16:creationId xmlns:a16="http://schemas.microsoft.com/office/drawing/2014/main" id="{1751F553-B762-4C1D-B1FA-2348CAF50854}"/>
                    </a:ext>
                  </a:extLst>
                </p:cNvPr>
                <p:cNvSpPr>
                  <a:spLocks noChangeAspect="1"/>
                </p:cNvSpPr>
                <p:nvPr/>
              </p:nvSpPr>
              <p:spPr>
                <a:xfrm>
                  <a:off x="4829206" y="1539247"/>
                  <a:ext cx="55402" cy="55402"/>
                </a:xfrm>
                <a:prstGeom prst="ellipse">
                  <a:avLst/>
                </a:prstGeom>
                <a:solidFill>
                  <a:schemeClr val="bg1"/>
                </a:solidFill>
                <a:ln>
                  <a:noFill/>
                </a:ln>
              </p:spPr>
              <p:style>
                <a:lnRef idx="0">
                  <a:schemeClr val="accent1"/>
                </a:lnRef>
                <a:fillRef idx="1">
                  <a:schemeClr val="accent1"/>
                </a:fillRef>
                <a:effectRef idx="0">
                  <a:schemeClr val="accent1"/>
                </a:effectRef>
                <a:fontRef idx="minor">
                  <a:schemeClr val="lt1"/>
                </a:fontRef>
              </p:style>
              <p:txBody>
                <a:bodyPr lIns="27432" tIns="27432" rIns="27432" bIns="27432" rtlCol="0" anchor="ctr"/>
                <a:lstStyle/>
                <a:p>
                  <a:pPr algn="ctr"/>
                  <a:endParaRPr lang="en-GB" sz="500">
                    <a:solidFill>
                      <a:schemeClr val="tx1"/>
                    </a:solidFill>
                  </a:endParaRPr>
                </a:p>
              </p:txBody>
            </p:sp>
            <p:sp>
              <p:nvSpPr>
                <p:cNvPr id="90" name="Oval 89">
                  <a:extLst>
                    <a:ext uri="{FF2B5EF4-FFF2-40B4-BE49-F238E27FC236}">
                      <a16:creationId xmlns:a16="http://schemas.microsoft.com/office/drawing/2014/main" id="{3C656227-F69A-4347-A24A-4A2EF23A828E}"/>
                    </a:ext>
                  </a:extLst>
                </p:cNvPr>
                <p:cNvSpPr>
                  <a:spLocks noChangeAspect="1"/>
                </p:cNvSpPr>
                <p:nvPr/>
              </p:nvSpPr>
              <p:spPr>
                <a:xfrm>
                  <a:off x="4928455" y="1539247"/>
                  <a:ext cx="55402" cy="55402"/>
                </a:xfrm>
                <a:prstGeom prst="ellipse">
                  <a:avLst/>
                </a:prstGeom>
                <a:solidFill>
                  <a:schemeClr val="bg1"/>
                </a:solidFill>
                <a:ln>
                  <a:noFill/>
                </a:ln>
              </p:spPr>
              <p:style>
                <a:lnRef idx="0">
                  <a:schemeClr val="accent1"/>
                </a:lnRef>
                <a:fillRef idx="1">
                  <a:schemeClr val="accent1"/>
                </a:fillRef>
                <a:effectRef idx="0">
                  <a:schemeClr val="accent1"/>
                </a:effectRef>
                <a:fontRef idx="minor">
                  <a:schemeClr val="lt1"/>
                </a:fontRef>
              </p:style>
              <p:txBody>
                <a:bodyPr lIns="27432" tIns="27432" rIns="27432" bIns="27432" rtlCol="0" anchor="ctr"/>
                <a:lstStyle/>
                <a:p>
                  <a:pPr algn="ctr"/>
                  <a:endParaRPr lang="en-GB" sz="500">
                    <a:solidFill>
                      <a:schemeClr val="tx1"/>
                    </a:solidFill>
                  </a:endParaRPr>
                </a:p>
              </p:txBody>
            </p:sp>
            <p:sp>
              <p:nvSpPr>
                <p:cNvPr id="91" name="Rectangle 90">
                  <a:extLst>
                    <a:ext uri="{FF2B5EF4-FFF2-40B4-BE49-F238E27FC236}">
                      <a16:creationId xmlns:a16="http://schemas.microsoft.com/office/drawing/2014/main" id="{3AC83706-D035-451C-B1B1-C169F9A1A960}"/>
                    </a:ext>
                  </a:extLst>
                </p:cNvPr>
                <p:cNvSpPr/>
                <p:nvPr/>
              </p:nvSpPr>
              <p:spPr>
                <a:xfrm>
                  <a:off x="5126002" y="1539247"/>
                  <a:ext cx="165040" cy="45719"/>
                </a:xfrm>
                <a:prstGeom prst="rect">
                  <a:avLst/>
                </a:prstGeom>
                <a:solidFill>
                  <a:schemeClr val="bg1"/>
                </a:solidFill>
                <a:ln>
                  <a:noFill/>
                </a:ln>
              </p:spPr>
              <p:style>
                <a:lnRef idx="0">
                  <a:schemeClr val="accent1"/>
                </a:lnRef>
                <a:fillRef idx="1">
                  <a:schemeClr val="accent1"/>
                </a:fillRef>
                <a:effectRef idx="0">
                  <a:schemeClr val="accent1"/>
                </a:effectRef>
                <a:fontRef idx="minor">
                  <a:schemeClr val="lt1"/>
                </a:fontRef>
              </p:style>
              <p:txBody>
                <a:bodyPr lIns="27432" tIns="27432" rIns="27432" bIns="27432" rtlCol="0" anchor="ctr"/>
                <a:lstStyle/>
                <a:p>
                  <a:pPr algn="ctr"/>
                  <a:endParaRPr lang="en-GB" sz="500">
                    <a:solidFill>
                      <a:schemeClr val="tx1"/>
                    </a:solidFill>
                  </a:endParaRPr>
                </a:p>
              </p:txBody>
            </p:sp>
          </p:grpSp>
          <p:grpSp>
            <p:nvGrpSpPr>
              <p:cNvPr id="81" name="Group 80">
                <a:extLst>
                  <a:ext uri="{FF2B5EF4-FFF2-40B4-BE49-F238E27FC236}">
                    <a16:creationId xmlns:a16="http://schemas.microsoft.com/office/drawing/2014/main" id="{B1BE0E97-E85A-407A-8DDB-77A2FC3E0AB7}"/>
                  </a:ext>
                </a:extLst>
              </p:cNvPr>
              <p:cNvGrpSpPr/>
              <p:nvPr/>
            </p:nvGrpSpPr>
            <p:grpSpPr>
              <a:xfrm>
                <a:off x="7125406" y="7212635"/>
                <a:ext cx="472816" cy="118204"/>
                <a:chOff x="4648200" y="1475508"/>
                <a:chExt cx="731520" cy="182880"/>
              </a:xfrm>
            </p:grpSpPr>
            <p:sp>
              <p:nvSpPr>
                <p:cNvPr id="82" name="Rectangle 81">
                  <a:extLst>
                    <a:ext uri="{FF2B5EF4-FFF2-40B4-BE49-F238E27FC236}">
                      <a16:creationId xmlns:a16="http://schemas.microsoft.com/office/drawing/2014/main" id="{1E34F3C7-C3E0-4E82-95B2-10002770B855}"/>
                    </a:ext>
                  </a:extLst>
                </p:cNvPr>
                <p:cNvSpPr/>
                <p:nvPr/>
              </p:nvSpPr>
              <p:spPr>
                <a:xfrm>
                  <a:off x="4648200" y="1475508"/>
                  <a:ext cx="731520" cy="182880"/>
                </a:xfrm>
                <a:prstGeom prst="rect">
                  <a:avLst/>
                </a:prstGeom>
                <a:solidFill>
                  <a:schemeClr val="tx1"/>
                </a:solidFill>
                <a:ln>
                  <a:noFill/>
                </a:ln>
              </p:spPr>
              <p:style>
                <a:lnRef idx="0">
                  <a:schemeClr val="accent1"/>
                </a:lnRef>
                <a:fillRef idx="1">
                  <a:schemeClr val="accent1"/>
                </a:fillRef>
                <a:effectRef idx="0">
                  <a:schemeClr val="accent1"/>
                </a:effectRef>
                <a:fontRef idx="minor">
                  <a:schemeClr val="lt1"/>
                </a:fontRef>
              </p:style>
              <p:txBody>
                <a:bodyPr lIns="27432" tIns="27432" rIns="27432" bIns="27432" rtlCol="0" anchor="ctr"/>
                <a:lstStyle/>
                <a:p>
                  <a:pPr algn="ctr"/>
                  <a:endParaRPr lang="en-GB" sz="500">
                    <a:solidFill>
                      <a:schemeClr val="tx1"/>
                    </a:solidFill>
                  </a:endParaRPr>
                </a:p>
              </p:txBody>
            </p:sp>
            <p:sp>
              <p:nvSpPr>
                <p:cNvPr id="83" name="Oval 82">
                  <a:extLst>
                    <a:ext uri="{FF2B5EF4-FFF2-40B4-BE49-F238E27FC236}">
                      <a16:creationId xmlns:a16="http://schemas.microsoft.com/office/drawing/2014/main" id="{413F8EE2-478E-409B-9E4D-552FE677B455}"/>
                    </a:ext>
                  </a:extLst>
                </p:cNvPr>
                <p:cNvSpPr/>
                <p:nvPr/>
              </p:nvSpPr>
              <p:spPr>
                <a:xfrm>
                  <a:off x="4693920" y="1521228"/>
                  <a:ext cx="91440" cy="91440"/>
                </a:xfrm>
                <a:prstGeom prst="ellipse">
                  <a:avLst/>
                </a:prstGeom>
                <a:solidFill>
                  <a:schemeClr val="bg1"/>
                </a:solidFill>
                <a:ln>
                  <a:noFill/>
                </a:ln>
              </p:spPr>
              <p:style>
                <a:lnRef idx="0">
                  <a:schemeClr val="accent1"/>
                </a:lnRef>
                <a:fillRef idx="1">
                  <a:schemeClr val="accent1"/>
                </a:fillRef>
                <a:effectRef idx="0">
                  <a:schemeClr val="accent1"/>
                </a:effectRef>
                <a:fontRef idx="minor">
                  <a:schemeClr val="lt1"/>
                </a:fontRef>
              </p:style>
              <p:txBody>
                <a:bodyPr lIns="27432" tIns="27432" rIns="27432" bIns="27432" rtlCol="0" anchor="ctr"/>
                <a:lstStyle/>
                <a:p>
                  <a:pPr algn="ctr"/>
                  <a:endParaRPr lang="en-GB" sz="500">
                    <a:solidFill>
                      <a:schemeClr val="tx1"/>
                    </a:solidFill>
                  </a:endParaRPr>
                </a:p>
              </p:txBody>
            </p:sp>
            <p:sp>
              <p:nvSpPr>
                <p:cNvPr id="84" name="Oval 83">
                  <a:extLst>
                    <a:ext uri="{FF2B5EF4-FFF2-40B4-BE49-F238E27FC236}">
                      <a16:creationId xmlns:a16="http://schemas.microsoft.com/office/drawing/2014/main" id="{1B15CD67-A293-4793-A7C2-A91E87045085}"/>
                    </a:ext>
                  </a:extLst>
                </p:cNvPr>
                <p:cNvSpPr>
                  <a:spLocks noChangeAspect="1"/>
                </p:cNvSpPr>
                <p:nvPr/>
              </p:nvSpPr>
              <p:spPr>
                <a:xfrm>
                  <a:off x="4829206" y="1539247"/>
                  <a:ext cx="55402" cy="55402"/>
                </a:xfrm>
                <a:prstGeom prst="ellipse">
                  <a:avLst/>
                </a:prstGeom>
                <a:solidFill>
                  <a:schemeClr val="bg1"/>
                </a:solidFill>
                <a:ln>
                  <a:noFill/>
                </a:ln>
              </p:spPr>
              <p:style>
                <a:lnRef idx="0">
                  <a:schemeClr val="accent1"/>
                </a:lnRef>
                <a:fillRef idx="1">
                  <a:schemeClr val="accent1"/>
                </a:fillRef>
                <a:effectRef idx="0">
                  <a:schemeClr val="accent1"/>
                </a:effectRef>
                <a:fontRef idx="minor">
                  <a:schemeClr val="lt1"/>
                </a:fontRef>
              </p:style>
              <p:txBody>
                <a:bodyPr lIns="27432" tIns="27432" rIns="27432" bIns="27432" rtlCol="0" anchor="ctr"/>
                <a:lstStyle/>
                <a:p>
                  <a:pPr algn="ctr"/>
                  <a:endParaRPr lang="en-GB" sz="500">
                    <a:solidFill>
                      <a:schemeClr val="tx1"/>
                    </a:solidFill>
                  </a:endParaRPr>
                </a:p>
              </p:txBody>
            </p:sp>
            <p:sp>
              <p:nvSpPr>
                <p:cNvPr id="85" name="Oval 84">
                  <a:extLst>
                    <a:ext uri="{FF2B5EF4-FFF2-40B4-BE49-F238E27FC236}">
                      <a16:creationId xmlns:a16="http://schemas.microsoft.com/office/drawing/2014/main" id="{F0288CC9-AD9F-42A8-951C-C49C87E32E06}"/>
                    </a:ext>
                  </a:extLst>
                </p:cNvPr>
                <p:cNvSpPr>
                  <a:spLocks noChangeAspect="1"/>
                </p:cNvSpPr>
                <p:nvPr/>
              </p:nvSpPr>
              <p:spPr>
                <a:xfrm>
                  <a:off x="4928455" y="1539247"/>
                  <a:ext cx="55402" cy="55402"/>
                </a:xfrm>
                <a:prstGeom prst="ellipse">
                  <a:avLst/>
                </a:prstGeom>
                <a:solidFill>
                  <a:schemeClr val="bg1"/>
                </a:solidFill>
                <a:ln>
                  <a:noFill/>
                </a:ln>
              </p:spPr>
              <p:style>
                <a:lnRef idx="0">
                  <a:schemeClr val="accent1"/>
                </a:lnRef>
                <a:fillRef idx="1">
                  <a:schemeClr val="accent1"/>
                </a:fillRef>
                <a:effectRef idx="0">
                  <a:schemeClr val="accent1"/>
                </a:effectRef>
                <a:fontRef idx="minor">
                  <a:schemeClr val="lt1"/>
                </a:fontRef>
              </p:style>
              <p:txBody>
                <a:bodyPr lIns="27432" tIns="27432" rIns="27432" bIns="27432" rtlCol="0" anchor="ctr"/>
                <a:lstStyle/>
                <a:p>
                  <a:pPr algn="ctr"/>
                  <a:endParaRPr lang="en-GB" sz="500">
                    <a:solidFill>
                      <a:schemeClr val="tx1"/>
                    </a:solidFill>
                  </a:endParaRPr>
                </a:p>
              </p:txBody>
            </p:sp>
            <p:sp>
              <p:nvSpPr>
                <p:cNvPr id="86" name="Rectangle 85">
                  <a:extLst>
                    <a:ext uri="{FF2B5EF4-FFF2-40B4-BE49-F238E27FC236}">
                      <a16:creationId xmlns:a16="http://schemas.microsoft.com/office/drawing/2014/main" id="{93688B14-755A-4D9D-8C07-D899EB154735}"/>
                    </a:ext>
                  </a:extLst>
                </p:cNvPr>
                <p:cNvSpPr/>
                <p:nvPr/>
              </p:nvSpPr>
              <p:spPr>
                <a:xfrm>
                  <a:off x="5126002" y="1539247"/>
                  <a:ext cx="165040" cy="45719"/>
                </a:xfrm>
                <a:prstGeom prst="rect">
                  <a:avLst/>
                </a:prstGeom>
                <a:solidFill>
                  <a:schemeClr val="bg1"/>
                </a:solidFill>
                <a:ln>
                  <a:noFill/>
                </a:ln>
              </p:spPr>
              <p:style>
                <a:lnRef idx="0">
                  <a:schemeClr val="accent1"/>
                </a:lnRef>
                <a:fillRef idx="1">
                  <a:schemeClr val="accent1"/>
                </a:fillRef>
                <a:effectRef idx="0">
                  <a:schemeClr val="accent1"/>
                </a:effectRef>
                <a:fontRef idx="minor">
                  <a:schemeClr val="lt1"/>
                </a:fontRef>
              </p:style>
              <p:txBody>
                <a:bodyPr lIns="27432" tIns="27432" rIns="27432" bIns="27432" rtlCol="0" anchor="ctr"/>
                <a:lstStyle/>
                <a:p>
                  <a:pPr algn="ctr"/>
                  <a:endParaRPr lang="en-GB" sz="500">
                    <a:solidFill>
                      <a:schemeClr val="tx1"/>
                    </a:solidFill>
                  </a:endParaRPr>
                </a:p>
              </p:txBody>
            </p:sp>
          </p:grpSp>
        </p:grpSp>
        <p:grpSp>
          <p:nvGrpSpPr>
            <p:cNvPr id="140" name="Group 139">
              <a:extLst>
                <a:ext uri="{FF2B5EF4-FFF2-40B4-BE49-F238E27FC236}">
                  <a16:creationId xmlns:a16="http://schemas.microsoft.com/office/drawing/2014/main" id="{828243C8-9AE4-424E-B48E-58B6D315FEF6}"/>
                </a:ext>
              </a:extLst>
            </p:cNvPr>
            <p:cNvGrpSpPr/>
            <p:nvPr/>
          </p:nvGrpSpPr>
          <p:grpSpPr>
            <a:xfrm>
              <a:off x="9026259" y="6963132"/>
              <a:ext cx="472816" cy="461176"/>
              <a:chOff x="9026259" y="6963132"/>
              <a:chExt cx="472816" cy="461176"/>
            </a:xfrm>
          </p:grpSpPr>
          <p:sp>
            <p:nvSpPr>
              <p:cNvPr id="98" name="Freeform: Shape 97">
                <a:extLst>
                  <a:ext uri="{FF2B5EF4-FFF2-40B4-BE49-F238E27FC236}">
                    <a16:creationId xmlns:a16="http://schemas.microsoft.com/office/drawing/2014/main" id="{E955F3AA-41D7-4231-9972-B932CA5E00C8}"/>
                  </a:ext>
                </a:extLst>
              </p:cNvPr>
              <p:cNvSpPr/>
              <p:nvPr/>
            </p:nvSpPr>
            <p:spPr>
              <a:xfrm>
                <a:off x="9063422" y="7424307"/>
                <a:ext cx="398491" cy="0"/>
              </a:xfrm>
              <a:custGeom>
                <a:avLst/>
                <a:gdLst>
                  <a:gd name="connsiteX0" fmla="*/ 0 w 616527"/>
                  <a:gd name="connsiteY0" fmla="*/ 0 h 0"/>
                  <a:gd name="connsiteX1" fmla="*/ 616527 w 616527"/>
                  <a:gd name="connsiteY1" fmla="*/ 0 h 0"/>
                </a:gdLst>
                <a:ahLst/>
                <a:cxnLst>
                  <a:cxn ang="0">
                    <a:pos x="connsiteX0" y="connsiteY0"/>
                  </a:cxn>
                  <a:cxn ang="0">
                    <a:pos x="connsiteX1" y="connsiteY1"/>
                  </a:cxn>
                </a:cxnLst>
                <a:rect l="l" t="t" r="r" b="b"/>
                <a:pathLst>
                  <a:path w="616527">
                    <a:moveTo>
                      <a:pt x="0" y="0"/>
                    </a:moveTo>
                    <a:lnTo>
                      <a:pt x="616527" y="0"/>
                    </a:lnTo>
                  </a:path>
                </a:pathLst>
              </a:custGeom>
              <a:noFill/>
              <a:ln w="31750">
                <a:solidFill>
                  <a:schemeClr val="tx1"/>
                </a:solid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GB" sz="1100"/>
              </a:p>
            </p:txBody>
          </p:sp>
          <p:sp>
            <p:nvSpPr>
              <p:cNvPr id="99" name="Freeform: Shape 98">
                <a:extLst>
                  <a:ext uri="{FF2B5EF4-FFF2-40B4-BE49-F238E27FC236}">
                    <a16:creationId xmlns:a16="http://schemas.microsoft.com/office/drawing/2014/main" id="{7A21AF97-15E7-4F07-9A27-EEDDDCB19749}"/>
                  </a:ext>
                </a:extLst>
              </p:cNvPr>
              <p:cNvSpPr/>
              <p:nvPr/>
            </p:nvSpPr>
            <p:spPr>
              <a:xfrm>
                <a:off x="9262667" y="7258644"/>
                <a:ext cx="0" cy="165664"/>
              </a:xfrm>
              <a:custGeom>
                <a:avLst/>
                <a:gdLst>
                  <a:gd name="connsiteX0" fmla="*/ 0 w 0"/>
                  <a:gd name="connsiteY0" fmla="*/ 0 h 256309"/>
                  <a:gd name="connsiteX1" fmla="*/ 0 w 0"/>
                  <a:gd name="connsiteY1" fmla="*/ 256309 h 256309"/>
                </a:gdLst>
                <a:ahLst/>
                <a:cxnLst>
                  <a:cxn ang="0">
                    <a:pos x="connsiteX0" y="connsiteY0"/>
                  </a:cxn>
                  <a:cxn ang="0">
                    <a:pos x="connsiteX1" y="connsiteY1"/>
                  </a:cxn>
                </a:cxnLst>
                <a:rect l="l" t="t" r="r" b="b"/>
                <a:pathLst>
                  <a:path h="256309">
                    <a:moveTo>
                      <a:pt x="0" y="0"/>
                    </a:moveTo>
                    <a:lnTo>
                      <a:pt x="0" y="256309"/>
                    </a:lnTo>
                  </a:path>
                </a:pathLst>
              </a:custGeom>
              <a:noFill/>
              <a:ln w="31750">
                <a:solidFill>
                  <a:schemeClr val="tx1"/>
                </a:solidFill>
                <a:tailEnd type="ova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GB" sz="1100"/>
              </a:p>
            </p:txBody>
          </p:sp>
          <p:grpSp>
            <p:nvGrpSpPr>
              <p:cNvPr id="100" name="Group 99">
                <a:extLst>
                  <a:ext uri="{FF2B5EF4-FFF2-40B4-BE49-F238E27FC236}">
                    <a16:creationId xmlns:a16="http://schemas.microsoft.com/office/drawing/2014/main" id="{212F15E7-0D62-4022-9796-9A4071F5ED9B}"/>
                  </a:ext>
                </a:extLst>
              </p:cNvPr>
              <p:cNvGrpSpPr/>
              <p:nvPr/>
            </p:nvGrpSpPr>
            <p:grpSpPr>
              <a:xfrm>
                <a:off x="9026259" y="6963132"/>
                <a:ext cx="472816" cy="118204"/>
                <a:chOff x="4648200" y="1475508"/>
                <a:chExt cx="731520" cy="182880"/>
              </a:xfrm>
            </p:grpSpPr>
            <p:sp>
              <p:nvSpPr>
                <p:cNvPr id="113" name="Rectangle 112">
                  <a:extLst>
                    <a:ext uri="{FF2B5EF4-FFF2-40B4-BE49-F238E27FC236}">
                      <a16:creationId xmlns:a16="http://schemas.microsoft.com/office/drawing/2014/main" id="{BB1EA7B5-E0B1-483F-9C3B-B642AFAA1C45}"/>
                    </a:ext>
                  </a:extLst>
                </p:cNvPr>
                <p:cNvSpPr/>
                <p:nvPr/>
              </p:nvSpPr>
              <p:spPr>
                <a:xfrm>
                  <a:off x="4648200" y="1475508"/>
                  <a:ext cx="731520" cy="182880"/>
                </a:xfrm>
                <a:prstGeom prst="rect">
                  <a:avLst/>
                </a:prstGeom>
                <a:solidFill>
                  <a:schemeClr val="tx1"/>
                </a:solidFill>
                <a:ln>
                  <a:noFill/>
                </a:ln>
              </p:spPr>
              <p:style>
                <a:lnRef idx="0">
                  <a:schemeClr val="accent1"/>
                </a:lnRef>
                <a:fillRef idx="1">
                  <a:schemeClr val="accent1"/>
                </a:fillRef>
                <a:effectRef idx="0">
                  <a:schemeClr val="accent1"/>
                </a:effectRef>
                <a:fontRef idx="minor">
                  <a:schemeClr val="lt1"/>
                </a:fontRef>
              </p:style>
              <p:txBody>
                <a:bodyPr lIns="27432" tIns="27432" rIns="27432" bIns="27432" rtlCol="0" anchor="ctr"/>
                <a:lstStyle/>
                <a:p>
                  <a:pPr algn="ctr"/>
                  <a:endParaRPr lang="en-GB" sz="500">
                    <a:solidFill>
                      <a:schemeClr val="tx1"/>
                    </a:solidFill>
                  </a:endParaRPr>
                </a:p>
              </p:txBody>
            </p:sp>
            <p:sp>
              <p:nvSpPr>
                <p:cNvPr id="114" name="Oval 113">
                  <a:extLst>
                    <a:ext uri="{FF2B5EF4-FFF2-40B4-BE49-F238E27FC236}">
                      <a16:creationId xmlns:a16="http://schemas.microsoft.com/office/drawing/2014/main" id="{8966E641-E73B-42AF-A32F-1D709E377D46}"/>
                    </a:ext>
                  </a:extLst>
                </p:cNvPr>
                <p:cNvSpPr/>
                <p:nvPr/>
              </p:nvSpPr>
              <p:spPr>
                <a:xfrm>
                  <a:off x="4693920" y="1521228"/>
                  <a:ext cx="91440" cy="91440"/>
                </a:xfrm>
                <a:prstGeom prst="ellipse">
                  <a:avLst/>
                </a:prstGeom>
                <a:solidFill>
                  <a:schemeClr val="bg1"/>
                </a:solidFill>
                <a:ln>
                  <a:noFill/>
                </a:ln>
              </p:spPr>
              <p:style>
                <a:lnRef idx="0">
                  <a:schemeClr val="accent1"/>
                </a:lnRef>
                <a:fillRef idx="1">
                  <a:schemeClr val="accent1"/>
                </a:fillRef>
                <a:effectRef idx="0">
                  <a:schemeClr val="accent1"/>
                </a:effectRef>
                <a:fontRef idx="minor">
                  <a:schemeClr val="lt1"/>
                </a:fontRef>
              </p:style>
              <p:txBody>
                <a:bodyPr lIns="27432" tIns="27432" rIns="27432" bIns="27432" rtlCol="0" anchor="ctr"/>
                <a:lstStyle/>
                <a:p>
                  <a:pPr algn="ctr"/>
                  <a:endParaRPr lang="en-GB" sz="500">
                    <a:solidFill>
                      <a:schemeClr val="tx1"/>
                    </a:solidFill>
                  </a:endParaRPr>
                </a:p>
              </p:txBody>
            </p:sp>
            <p:sp>
              <p:nvSpPr>
                <p:cNvPr id="115" name="Oval 114">
                  <a:extLst>
                    <a:ext uri="{FF2B5EF4-FFF2-40B4-BE49-F238E27FC236}">
                      <a16:creationId xmlns:a16="http://schemas.microsoft.com/office/drawing/2014/main" id="{C03E4068-5573-464F-902C-AE146603920E}"/>
                    </a:ext>
                  </a:extLst>
                </p:cNvPr>
                <p:cNvSpPr>
                  <a:spLocks noChangeAspect="1"/>
                </p:cNvSpPr>
                <p:nvPr/>
              </p:nvSpPr>
              <p:spPr>
                <a:xfrm>
                  <a:off x="4829206" y="1539247"/>
                  <a:ext cx="55402" cy="55402"/>
                </a:xfrm>
                <a:prstGeom prst="ellipse">
                  <a:avLst/>
                </a:prstGeom>
                <a:solidFill>
                  <a:schemeClr val="bg1"/>
                </a:solidFill>
                <a:ln>
                  <a:noFill/>
                </a:ln>
              </p:spPr>
              <p:style>
                <a:lnRef idx="0">
                  <a:schemeClr val="accent1"/>
                </a:lnRef>
                <a:fillRef idx="1">
                  <a:schemeClr val="accent1"/>
                </a:fillRef>
                <a:effectRef idx="0">
                  <a:schemeClr val="accent1"/>
                </a:effectRef>
                <a:fontRef idx="minor">
                  <a:schemeClr val="lt1"/>
                </a:fontRef>
              </p:style>
              <p:txBody>
                <a:bodyPr lIns="27432" tIns="27432" rIns="27432" bIns="27432" rtlCol="0" anchor="ctr"/>
                <a:lstStyle/>
                <a:p>
                  <a:pPr algn="ctr"/>
                  <a:endParaRPr lang="en-GB" sz="500">
                    <a:solidFill>
                      <a:schemeClr val="tx1"/>
                    </a:solidFill>
                  </a:endParaRPr>
                </a:p>
              </p:txBody>
            </p:sp>
            <p:sp>
              <p:nvSpPr>
                <p:cNvPr id="116" name="Oval 115">
                  <a:extLst>
                    <a:ext uri="{FF2B5EF4-FFF2-40B4-BE49-F238E27FC236}">
                      <a16:creationId xmlns:a16="http://schemas.microsoft.com/office/drawing/2014/main" id="{A327BD09-FD9A-4157-925F-020479B6091B}"/>
                    </a:ext>
                  </a:extLst>
                </p:cNvPr>
                <p:cNvSpPr>
                  <a:spLocks noChangeAspect="1"/>
                </p:cNvSpPr>
                <p:nvPr/>
              </p:nvSpPr>
              <p:spPr>
                <a:xfrm>
                  <a:off x="4928455" y="1539247"/>
                  <a:ext cx="55402" cy="55402"/>
                </a:xfrm>
                <a:prstGeom prst="ellipse">
                  <a:avLst/>
                </a:prstGeom>
                <a:solidFill>
                  <a:schemeClr val="bg1"/>
                </a:solidFill>
                <a:ln>
                  <a:noFill/>
                </a:ln>
              </p:spPr>
              <p:style>
                <a:lnRef idx="0">
                  <a:schemeClr val="accent1"/>
                </a:lnRef>
                <a:fillRef idx="1">
                  <a:schemeClr val="accent1"/>
                </a:fillRef>
                <a:effectRef idx="0">
                  <a:schemeClr val="accent1"/>
                </a:effectRef>
                <a:fontRef idx="minor">
                  <a:schemeClr val="lt1"/>
                </a:fontRef>
              </p:style>
              <p:txBody>
                <a:bodyPr lIns="27432" tIns="27432" rIns="27432" bIns="27432" rtlCol="0" anchor="ctr"/>
                <a:lstStyle/>
                <a:p>
                  <a:pPr algn="ctr"/>
                  <a:endParaRPr lang="en-GB" sz="500">
                    <a:solidFill>
                      <a:schemeClr val="tx1"/>
                    </a:solidFill>
                  </a:endParaRPr>
                </a:p>
              </p:txBody>
            </p:sp>
            <p:sp>
              <p:nvSpPr>
                <p:cNvPr id="117" name="Rectangle 116">
                  <a:extLst>
                    <a:ext uri="{FF2B5EF4-FFF2-40B4-BE49-F238E27FC236}">
                      <a16:creationId xmlns:a16="http://schemas.microsoft.com/office/drawing/2014/main" id="{65D31338-BCAF-411E-9EBD-6B4E8A1DCFB3}"/>
                    </a:ext>
                  </a:extLst>
                </p:cNvPr>
                <p:cNvSpPr/>
                <p:nvPr/>
              </p:nvSpPr>
              <p:spPr>
                <a:xfrm>
                  <a:off x="5126002" y="1539247"/>
                  <a:ext cx="165040" cy="45719"/>
                </a:xfrm>
                <a:prstGeom prst="rect">
                  <a:avLst/>
                </a:prstGeom>
                <a:solidFill>
                  <a:schemeClr val="bg1"/>
                </a:solidFill>
                <a:ln>
                  <a:noFill/>
                </a:ln>
              </p:spPr>
              <p:style>
                <a:lnRef idx="0">
                  <a:schemeClr val="accent1"/>
                </a:lnRef>
                <a:fillRef idx="1">
                  <a:schemeClr val="accent1"/>
                </a:fillRef>
                <a:effectRef idx="0">
                  <a:schemeClr val="accent1"/>
                </a:effectRef>
                <a:fontRef idx="minor">
                  <a:schemeClr val="lt1"/>
                </a:fontRef>
              </p:style>
              <p:txBody>
                <a:bodyPr lIns="27432" tIns="27432" rIns="27432" bIns="27432" rtlCol="0" anchor="ctr"/>
                <a:lstStyle/>
                <a:p>
                  <a:pPr algn="ctr"/>
                  <a:endParaRPr lang="en-GB" sz="500">
                    <a:solidFill>
                      <a:schemeClr val="tx1"/>
                    </a:solidFill>
                  </a:endParaRPr>
                </a:p>
              </p:txBody>
            </p:sp>
          </p:grpSp>
          <p:grpSp>
            <p:nvGrpSpPr>
              <p:cNvPr id="101" name="Group 100">
                <a:extLst>
                  <a:ext uri="{FF2B5EF4-FFF2-40B4-BE49-F238E27FC236}">
                    <a16:creationId xmlns:a16="http://schemas.microsoft.com/office/drawing/2014/main" id="{7E97A5E3-A11F-4F45-85E9-A8FBBDA775BF}"/>
                  </a:ext>
                </a:extLst>
              </p:cNvPr>
              <p:cNvGrpSpPr/>
              <p:nvPr/>
            </p:nvGrpSpPr>
            <p:grpSpPr>
              <a:xfrm>
                <a:off x="9026259" y="7091659"/>
                <a:ext cx="472816" cy="118204"/>
                <a:chOff x="4648200" y="1475508"/>
                <a:chExt cx="731520" cy="182880"/>
              </a:xfrm>
            </p:grpSpPr>
            <p:sp>
              <p:nvSpPr>
                <p:cNvPr id="108" name="Rectangle 107">
                  <a:extLst>
                    <a:ext uri="{FF2B5EF4-FFF2-40B4-BE49-F238E27FC236}">
                      <a16:creationId xmlns:a16="http://schemas.microsoft.com/office/drawing/2014/main" id="{D137700B-061F-488E-A3B1-8923B5FB965E}"/>
                    </a:ext>
                  </a:extLst>
                </p:cNvPr>
                <p:cNvSpPr/>
                <p:nvPr/>
              </p:nvSpPr>
              <p:spPr>
                <a:xfrm>
                  <a:off x="4648200" y="1475508"/>
                  <a:ext cx="731520" cy="182880"/>
                </a:xfrm>
                <a:prstGeom prst="rect">
                  <a:avLst/>
                </a:prstGeom>
                <a:solidFill>
                  <a:schemeClr val="tx1"/>
                </a:solidFill>
                <a:ln>
                  <a:noFill/>
                </a:ln>
              </p:spPr>
              <p:style>
                <a:lnRef idx="0">
                  <a:schemeClr val="accent1"/>
                </a:lnRef>
                <a:fillRef idx="1">
                  <a:schemeClr val="accent1"/>
                </a:fillRef>
                <a:effectRef idx="0">
                  <a:schemeClr val="accent1"/>
                </a:effectRef>
                <a:fontRef idx="minor">
                  <a:schemeClr val="lt1"/>
                </a:fontRef>
              </p:style>
              <p:txBody>
                <a:bodyPr lIns="27432" tIns="27432" rIns="27432" bIns="27432" rtlCol="0" anchor="ctr"/>
                <a:lstStyle/>
                <a:p>
                  <a:pPr algn="ctr"/>
                  <a:endParaRPr lang="en-GB" sz="500">
                    <a:solidFill>
                      <a:schemeClr val="tx1"/>
                    </a:solidFill>
                  </a:endParaRPr>
                </a:p>
              </p:txBody>
            </p:sp>
            <p:sp>
              <p:nvSpPr>
                <p:cNvPr id="109" name="Oval 108">
                  <a:extLst>
                    <a:ext uri="{FF2B5EF4-FFF2-40B4-BE49-F238E27FC236}">
                      <a16:creationId xmlns:a16="http://schemas.microsoft.com/office/drawing/2014/main" id="{D21A238C-9D0C-460F-BF49-EDF83BFA016D}"/>
                    </a:ext>
                  </a:extLst>
                </p:cNvPr>
                <p:cNvSpPr/>
                <p:nvPr/>
              </p:nvSpPr>
              <p:spPr>
                <a:xfrm>
                  <a:off x="4693920" y="1521228"/>
                  <a:ext cx="91440" cy="91440"/>
                </a:xfrm>
                <a:prstGeom prst="ellipse">
                  <a:avLst/>
                </a:prstGeom>
                <a:solidFill>
                  <a:schemeClr val="bg1"/>
                </a:solidFill>
                <a:ln>
                  <a:noFill/>
                </a:ln>
              </p:spPr>
              <p:style>
                <a:lnRef idx="0">
                  <a:schemeClr val="accent1"/>
                </a:lnRef>
                <a:fillRef idx="1">
                  <a:schemeClr val="accent1"/>
                </a:fillRef>
                <a:effectRef idx="0">
                  <a:schemeClr val="accent1"/>
                </a:effectRef>
                <a:fontRef idx="minor">
                  <a:schemeClr val="lt1"/>
                </a:fontRef>
              </p:style>
              <p:txBody>
                <a:bodyPr lIns="27432" tIns="27432" rIns="27432" bIns="27432" rtlCol="0" anchor="ctr"/>
                <a:lstStyle/>
                <a:p>
                  <a:pPr algn="ctr"/>
                  <a:endParaRPr lang="en-GB" sz="500">
                    <a:solidFill>
                      <a:schemeClr val="tx1"/>
                    </a:solidFill>
                  </a:endParaRPr>
                </a:p>
              </p:txBody>
            </p:sp>
            <p:sp>
              <p:nvSpPr>
                <p:cNvPr id="110" name="Oval 109">
                  <a:extLst>
                    <a:ext uri="{FF2B5EF4-FFF2-40B4-BE49-F238E27FC236}">
                      <a16:creationId xmlns:a16="http://schemas.microsoft.com/office/drawing/2014/main" id="{6C8D14EB-343E-4130-935B-4262EE0B6FE0}"/>
                    </a:ext>
                  </a:extLst>
                </p:cNvPr>
                <p:cNvSpPr>
                  <a:spLocks noChangeAspect="1"/>
                </p:cNvSpPr>
                <p:nvPr/>
              </p:nvSpPr>
              <p:spPr>
                <a:xfrm>
                  <a:off x="4829206" y="1539247"/>
                  <a:ext cx="55402" cy="55402"/>
                </a:xfrm>
                <a:prstGeom prst="ellipse">
                  <a:avLst/>
                </a:prstGeom>
                <a:solidFill>
                  <a:schemeClr val="bg1"/>
                </a:solidFill>
                <a:ln>
                  <a:noFill/>
                </a:ln>
              </p:spPr>
              <p:style>
                <a:lnRef idx="0">
                  <a:schemeClr val="accent1"/>
                </a:lnRef>
                <a:fillRef idx="1">
                  <a:schemeClr val="accent1"/>
                </a:fillRef>
                <a:effectRef idx="0">
                  <a:schemeClr val="accent1"/>
                </a:effectRef>
                <a:fontRef idx="minor">
                  <a:schemeClr val="lt1"/>
                </a:fontRef>
              </p:style>
              <p:txBody>
                <a:bodyPr lIns="27432" tIns="27432" rIns="27432" bIns="27432" rtlCol="0" anchor="ctr"/>
                <a:lstStyle/>
                <a:p>
                  <a:pPr algn="ctr"/>
                  <a:endParaRPr lang="en-GB" sz="500">
                    <a:solidFill>
                      <a:schemeClr val="tx1"/>
                    </a:solidFill>
                  </a:endParaRPr>
                </a:p>
              </p:txBody>
            </p:sp>
            <p:sp>
              <p:nvSpPr>
                <p:cNvPr id="111" name="Oval 110">
                  <a:extLst>
                    <a:ext uri="{FF2B5EF4-FFF2-40B4-BE49-F238E27FC236}">
                      <a16:creationId xmlns:a16="http://schemas.microsoft.com/office/drawing/2014/main" id="{43FCC01C-D389-4F2E-A659-C415F18CC216}"/>
                    </a:ext>
                  </a:extLst>
                </p:cNvPr>
                <p:cNvSpPr>
                  <a:spLocks noChangeAspect="1"/>
                </p:cNvSpPr>
                <p:nvPr/>
              </p:nvSpPr>
              <p:spPr>
                <a:xfrm>
                  <a:off x="4928455" y="1539247"/>
                  <a:ext cx="55402" cy="55402"/>
                </a:xfrm>
                <a:prstGeom prst="ellipse">
                  <a:avLst/>
                </a:prstGeom>
                <a:solidFill>
                  <a:schemeClr val="bg1"/>
                </a:solidFill>
                <a:ln>
                  <a:noFill/>
                </a:ln>
              </p:spPr>
              <p:style>
                <a:lnRef idx="0">
                  <a:schemeClr val="accent1"/>
                </a:lnRef>
                <a:fillRef idx="1">
                  <a:schemeClr val="accent1"/>
                </a:fillRef>
                <a:effectRef idx="0">
                  <a:schemeClr val="accent1"/>
                </a:effectRef>
                <a:fontRef idx="minor">
                  <a:schemeClr val="lt1"/>
                </a:fontRef>
              </p:style>
              <p:txBody>
                <a:bodyPr lIns="27432" tIns="27432" rIns="27432" bIns="27432" rtlCol="0" anchor="ctr"/>
                <a:lstStyle/>
                <a:p>
                  <a:pPr algn="ctr"/>
                  <a:endParaRPr lang="en-GB" sz="500">
                    <a:solidFill>
                      <a:schemeClr val="tx1"/>
                    </a:solidFill>
                  </a:endParaRPr>
                </a:p>
              </p:txBody>
            </p:sp>
            <p:sp>
              <p:nvSpPr>
                <p:cNvPr id="112" name="Rectangle 111">
                  <a:extLst>
                    <a:ext uri="{FF2B5EF4-FFF2-40B4-BE49-F238E27FC236}">
                      <a16:creationId xmlns:a16="http://schemas.microsoft.com/office/drawing/2014/main" id="{5D4E5A6A-9D32-4FF5-9D4A-203982862B56}"/>
                    </a:ext>
                  </a:extLst>
                </p:cNvPr>
                <p:cNvSpPr/>
                <p:nvPr/>
              </p:nvSpPr>
              <p:spPr>
                <a:xfrm>
                  <a:off x="5126002" y="1539247"/>
                  <a:ext cx="165040" cy="45719"/>
                </a:xfrm>
                <a:prstGeom prst="rect">
                  <a:avLst/>
                </a:prstGeom>
                <a:solidFill>
                  <a:schemeClr val="bg1"/>
                </a:solidFill>
                <a:ln>
                  <a:noFill/>
                </a:ln>
              </p:spPr>
              <p:style>
                <a:lnRef idx="0">
                  <a:schemeClr val="accent1"/>
                </a:lnRef>
                <a:fillRef idx="1">
                  <a:schemeClr val="accent1"/>
                </a:fillRef>
                <a:effectRef idx="0">
                  <a:schemeClr val="accent1"/>
                </a:effectRef>
                <a:fontRef idx="minor">
                  <a:schemeClr val="lt1"/>
                </a:fontRef>
              </p:style>
              <p:txBody>
                <a:bodyPr lIns="27432" tIns="27432" rIns="27432" bIns="27432" rtlCol="0" anchor="ctr"/>
                <a:lstStyle/>
                <a:p>
                  <a:pPr algn="ctr"/>
                  <a:endParaRPr lang="en-GB" sz="500">
                    <a:solidFill>
                      <a:schemeClr val="tx1"/>
                    </a:solidFill>
                  </a:endParaRPr>
                </a:p>
              </p:txBody>
            </p:sp>
          </p:grpSp>
          <p:grpSp>
            <p:nvGrpSpPr>
              <p:cNvPr id="102" name="Group 101">
                <a:extLst>
                  <a:ext uri="{FF2B5EF4-FFF2-40B4-BE49-F238E27FC236}">
                    <a16:creationId xmlns:a16="http://schemas.microsoft.com/office/drawing/2014/main" id="{93E377F3-110E-4F6D-9A1B-F05F6C627EBF}"/>
                  </a:ext>
                </a:extLst>
              </p:cNvPr>
              <p:cNvGrpSpPr/>
              <p:nvPr/>
            </p:nvGrpSpPr>
            <p:grpSpPr>
              <a:xfrm>
                <a:off x="9026259" y="7220185"/>
                <a:ext cx="472816" cy="118204"/>
                <a:chOff x="4648200" y="1475508"/>
                <a:chExt cx="731520" cy="182880"/>
              </a:xfrm>
            </p:grpSpPr>
            <p:sp>
              <p:nvSpPr>
                <p:cNvPr id="103" name="Rectangle 102">
                  <a:extLst>
                    <a:ext uri="{FF2B5EF4-FFF2-40B4-BE49-F238E27FC236}">
                      <a16:creationId xmlns:a16="http://schemas.microsoft.com/office/drawing/2014/main" id="{B7BBFEFC-7021-4382-A971-205616F0F16D}"/>
                    </a:ext>
                  </a:extLst>
                </p:cNvPr>
                <p:cNvSpPr/>
                <p:nvPr/>
              </p:nvSpPr>
              <p:spPr>
                <a:xfrm>
                  <a:off x="4648200" y="1475508"/>
                  <a:ext cx="731520" cy="182880"/>
                </a:xfrm>
                <a:prstGeom prst="rect">
                  <a:avLst/>
                </a:prstGeom>
                <a:solidFill>
                  <a:schemeClr val="tx1"/>
                </a:solidFill>
                <a:ln>
                  <a:noFill/>
                </a:ln>
              </p:spPr>
              <p:style>
                <a:lnRef idx="0">
                  <a:schemeClr val="accent1"/>
                </a:lnRef>
                <a:fillRef idx="1">
                  <a:schemeClr val="accent1"/>
                </a:fillRef>
                <a:effectRef idx="0">
                  <a:schemeClr val="accent1"/>
                </a:effectRef>
                <a:fontRef idx="minor">
                  <a:schemeClr val="lt1"/>
                </a:fontRef>
              </p:style>
              <p:txBody>
                <a:bodyPr lIns="27432" tIns="27432" rIns="27432" bIns="27432" rtlCol="0" anchor="ctr"/>
                <a:lstStyle/>
                <a:p>
                  <a:pPr algn="ctr"/>
                  <a:endParaRPr lang="en-GB" sz="500">
                    <a:solidFill>
                      <a:schemeClr val="tx1"/>
                    </a:solidFill>
                  </a:endParaRPr>
                </a:p>
              </p:txBody>
            </p:sp>
            <p:sp>
              <p:nvSpPr>
                <p:cNvPr id="104" name="Oval 103">
                  <a:extLst>
                    <a:ext uri="{FF2B5EF4-FFF2-40B4-BE49-F238E27FC236}">
                      <a16:creationId xmlns:a16="http://schemas.microsoft.com/office/drawing/2014/main" id="{4CE86F81-FFA2-4BB6-B0C7-FAD267B337CB}"/>
                    </a:ext>
                  </a:extLst>
                </p:cNvPr>
                <p:cNvSpPr/>
                <p:nvPr/>
              </p:nvSpPr>
              <p:spPr>
                <a:xfrm>
                  <a:off x="4693920" y="1521228"/>
                  <a:ext cx="91440" cy="91440"/>
                </a:xfrm>
                <a:prstGeom prst="ellipse">
                  <a:avLst/>
                </a:prstGeom>
                <a:solidFill>
                  <a:schemeClr val="bg1"/>
                </a:solidFill>
                <a:ln>
                  <a:noFill/>
                </a:ln>
              </p:spPr>
              <p:style>
                <a:lnRef idx="0">
                  <a:schemeClr val="accent1"/>
                </a:lnRef>
                <a:fillRef idx="1">
                  <a:schemeClr val="accent1"/>
                </a:fillRef>
                <a:effectRef idx="0">
                  <a:schemeClr val="accent1"/>
                </a:effectRef>
                <a:fontRef idx="minor">
                  <a:schemeClr val="lt1"/>
                </a:fontRef>
              </p:style>
              <p:txBody>
                <a:bodyPr lIns="27432" tIns="27432" rIns="27432" bIns="27432" rtlCol="0" anchor="ctr"/>
                <a:lstStyle/>
                <a:p>
                  <a:pPr algn="ctr"/>
                  <a:endParaRPr lang="en-GB" sz="500">
                    <a:solidFill>
                      <a:schemeClr val="tx1"/>
                    </a:solidFill>
                  </a:endParaRPr>
                </a:p>
              </p:txBody>
            </p:sp>
            <p:sp>
              <p:nvSpPr>
                <p:cNvPr id="105" name="Oval 104">
                  <a:extLst>
                    <a:ext uri="{FF2B5EF4-FFF2-40B4-BE49-F238E27FC236}">
                      <a16:creationId xmlns:a16="http://schemas.microsoft.com/office/drawing/2014/main" id="{FB0AA7AE-4244-4C7F-A580-86D7519BF864}"/>
                    </a:ext>
                  </a:extLst>
                </p:cNvPr>
                <p:cNvSpPr>
                  <a:spLocks noChangeAspect="1"/>
                </p:cNvSpPr>
                <p:nvPr/>
              </p:nvSpPr>
              <p:spPr>
                <a:xfrm>
                  <a:off x="4829206" y="1539247"/>
                  <a:ext cx="55402" cy="55402"/>
                </a:xfrm>
                <a:prstGeom prst="ellipse">
                  <a:avLst/>
                </a:prstGeom>
                <a:solidFill>
                  <a:schemeClr val="bg1"/>
                </a:solidFill>
                <a:ln>
                  <a:noFill/>
                </a:ln>
              </p:spPr>
              <p:style>
                <a:lnRef idx="0">
                  <a:schemeClr val="accent1"/>
                </a:lnRef>
                <a:fillRef idx="1">
                  <a:schemeClr val="accent1"/>
                </a:fillRef>
                <a:effectRef idx="0">
                  <a:schemeClr val="accent1"/>
                </a:effectRef>
                <a:fontRef idx="minor">
                  <a:schemeClr val="lt1"/>
                </a:fontRef>
              </p:style>
              <p:txBody>
                <a:bodyPr lIns="27432" tIns="27432" rIns="27432" bIns="27432" rtlCol="0" anchor="ctr"/>
                <a:lstStyle/>
                <a:p>
                  <a:pPr algn="ctr"/>
                  <a:endParaRPr lang="en-GB" sz="500">
                    <a:solidFill>
                      <a:schemeClr val="tx1"/>
                    </a:solidFill>
                  </a:endParaRPr>
                </a:p>
              </p:txBody>
            </p:sp>
            <p:sp>
              <p:nvSpPr>
                <p:cNvPr id="106" name="Oval 105">
                  <a:extLst>
                    <a:ext uri="{FF2B5EF4-FFF2-40B4-BE49-F238E27FC236}">
                      <a16:creationId xmlns:a16="http://schemas.microsoft.com/office/drawing/2014/main" id="{C0C11CA7-3C8E-4763-85AE-3CEA89B4E32F}"/>
                    </a:ext>
                  </a:extLst>
                </p:cNvPr>
                <p:cNvSpPr>
                  <a:spLocks noChangeAspect="1"/>
                </p:cNvSpPr>
                <p:nvPr/>
              </p:nvSpPr>
              <p:spPr>
                <a:xfrm>
                  <a:off x="4928455" y="1539247"/>
                  <a:ext cx="55402" cy="55402"/>
                </a:xfrm>
                <a:prstGeom prst="ellipse">
                  <a:avLst/>
                </a:prstGeom>
                <a:solidFill>
                  <a:schemeClr val="bg1"/>
                </a:solidFill>
                <a:ln>
                  <a:noFill/>
                </a:ln>
              </p:spPr>
              <p:style>
                <a:lnRef idx="0">
                  <a:schemeClr val="accent1"/>
                </a:lnRef>
                <a:fillRef idx="1">
                  <a:schemeClr val="accent1"/>
                </a:fillRef>
                <a:effectRef idx="0">
                  <a:schemeClr val="accent1"/>
                </a:effectRef>
                <a:fontRef idx="minor">
                  <a:schemeClr val="lt1"/>
                </a:fontRef>
              </p:style>
              <p:txBody>
                <a:bodyPr lIns="27432" tIns="27432" rIns="27432" bIns="27432" rtlCol="0" anchor="ctr"/>
                <a:lstStyle/>
                <a:p>
                  <a:pPr algn="ctr"/>
                  <a:endParaRPr lang="en-GB" sz="500">
                    <a:solidFill>
                      <a:schemeClr val="tx1"/>
                    </a:solidFill>
                  </a:endParaRPr>
                </a:p>
              </p:txBody>
            </p:sp>
            <p:sp>
              <p:nvSpPr>
                <p:cNvPr id="107" name="Rectangle 106">
                  <a:extLst>
                    <a:ext uri="{FF2B5EF4-FFF2-40B4-BE49-F238E27FC236}">
                      <a16:creationId xmlns:a16="http://schemas.microsoft.com/office/drawing/2014/main" id="{EAAED7DD-8B0E-4EB1-A7FB-48B8E869A9DB}"/>
                    </a:ext>
                  </a:extLst>
                </p:cNvPr>
                <p:cNvSpPr/>
                <p:nvPr/>
              </p:nvSpPr>
              <p:spPr>
                <a:xfrm>
                  <a:off x="5126002" y="1539247"/>
                  <a:ext cx="165040" cy="45719"/>
                </a:xfrm>
                <a:prstGeom prst="rect">
                  <a:avLst/>
                </a:prstGeom>
                <a:solidFill>
                  <a:schemeClr val="bg1"/>
                </a:solidFill>
                <a:ln>
                  <a:noFill/>
                </a:ln>
              </p:spPr>
              <p:style>
                <a:lnRef idx="0">
                  <a:schemeClr val="accent1"/>
                </a:lnRef>
                <a:fillRef idx="1">
                  <a:schemeClr val="accent1"/>
                </a:fillRef>
                <a:effectRef idx="0">
                  <a:schemeClr val="accent1"/>
                </a:effectRef>
                <a:fontRef idx="minor">
                  <a:schemeClr val="lt1"/>
                </a:fontRef>
              </p:style>
              <p:txBody>
                <a:bodyPr lIns="27432" tIns="27432" rIns="27432" bIns="27432" rtlCol="0" anchor="ctr"/>
                <a:lstStyle/>
                <a:p>
                  <a:pPr algn="ctr"/>
                  <a:endParaRPr lang="en-GB" sz="500">
                    <a:solidFill>
                      <a:schemeClr val="tx1"/>
                    </a:solidFill>
                  </a:endParaRPr>
                </a:p>
              </p:txBody>
            </p:sp>
          </p:grpSp>
        </p:grpSp>
        <p:pic>
          <p:nvPicPr>
            <p:cNvPr id="118" name="Picture 4" descr="Jenkins">
              <a:extLst>
                <a:ext uri="{FF2B5EF4-FFF2-40B4-BE49-F238E27FC236}">
                  <a16:creationId xmlns:a16="http://schemas.microsoft.com/office/drawing/2014/main" id="{3889197F-3023-47AA-B4CE-831015F3B24D}"/>
                </a:ext>
              </a:extLst>
            </p:cNvPr>
            <p:cNvPicPr>
              <a:picLocks noChangeAspect="1" noChangeArrowheads="1"/>
            </p:cNvPicPr>
            <p:nvPr/>
          </p:nvPicPr>
          <p:blipFill>
            <a:blip r:embed="rId1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332159" y="3829485"/>
              <a:ext cx="1143043" cy="571522"/>
            </a:xfrm>
            <a:prstGeom prst="rect">
              <a:avLst/>
            </a:prstGeom>
            <a:noFill/>
            <a:extLst>
              <a:ext uri="{909E8E84-426E-40DD-AFC4-6F175D3DCCD1}">
                <a14:hiddenFill xmlns:a14="http://schemas.microsoft.com/office/drawing/2010/main">
                  <a:solidFill>
                    <a:srgbClr val="FFFFFF"/>
                  </a:solidFill>
                </a14:hiddenFill>
              </a:ext>
            </a:extLst>
          </p:spPr>
        </p:pic>
        <p:pic>
          <p:nvPicPr>
            <p:cNvPr id="119" name="Picture 4" descr="Jenkins">
              <a:extLst>
                <a:ext uri="{FF2B5EF4-FFF2-40B4-BE49-F238E27FC236}">
                  <a16:creationId xmlns:a16="http://schemas.microsoft.com/office/drawing/2014/main" id="{A24C8D96-2056-45B8-A3A9-BCBB613E9AB8}"/>
                </a:ext>
              </a:extLst>
            </p:cNvPr>
            <p:cNvPicPr>
              <a:picLocks noChangeAspect="1" noChangeArrowheads="1"/>
            </p:cNvPicPr>
            <p:nvPr/>
          </p:nvPicPr>
          <p:blipFill>
            <a:blip r:embed="rId1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586020" y="3961533"/>
              <a:ext cx="1143043" cy="571522"/>
            </a:xfrm>
            <a:prstGeom prst="rect">
              <a:avLst/>
            </a:prstGeom>
            <a:noFill/>
            <a:extLst>
              <a:ext uri="{909E8E84-426E-40DD-AFC4-6F175D3DCCD1}">
                <a14:hiddenFill xmlns:a14="http://schemas.microsoft.com/office/drawing/2010/main">
                  <a:solidFill>
                    <a:srgbClr val="FFFFFF"/>
                  </a:solidFill>
                </a14:hiddenFill>
              </a:ext>
            </a:extLst>
          </p:spPr>
        </p:pic>
        <p:pic>
          <p:nvPicPr>
            <p:cNvPr id="120" name="Picture 11">
              <a:extLst>
                <a:ext uri="{FF2B5EF4-FFF2-40B4-BE49-F238E27FC236}">
                  <a16:creationId xmlns:a16="http://schemas.microsoft.com/office/drawing/2014/main" id="{9229DC5C-1FE4-4257-A259-41A1B2CAFCA2}"/>
                </a:ext>
              </a:extLst>
            </p:cNvPr>
            <p:cNvPicPr>
              <a:picLocks noChangeAspect="1"/>
            </p:cNvPicPr>
            <p:nvPr/>
          </p:nvPicPr>
          <p:blipFill>
            <a:blip r:embed="rId15">
              <a:clrChange>
                <a:clrFrom>
                  <a:srgbClr val="FFFFFF"/>
                </a:clrFrom>
                <a:clrTo>
                  <a:srgbClr val="FFFFFF">
                    <a:alpha val="0"/>
                  </a:srgbClr>
                </a:clrTo>
              </a:clrChange>
            </a:blip>
            <a:stretch>
              <a:fillRect/>
            </a:stretch>
          </p:blipFill>
          <p:spPr>
            <a:xfrm>
              <a:off x="7977489" y="5978467"/>
              <a:ext cx="1206693" cy="274183"/>
            </a:xfrm>
            <a:prstGeom prst="rect">
              <a:avLst/>
            </a:prstGeom>
          </p:spPr>
        </p:pic>
        <p:pic>
          <p:nvPicPr>
            <p:cNvPr id="121" name="Picture 120">
              <a:extLst>
                <a:ext uri="{FF2B5EF4-FFF2-40B4-BE49-F238E27FC236}">
                  <a16:creationId xmlns:a16="http://schemas.microsoft.com/office/drawing/2014/main" id="{3B7E055A-5D0C-47D1-A635-E68973C1F298}"/>
                </a:ext>
              </a:extLst>
            </p:cNvPr>
            <p:cNvPicPr>
              <a:picLocks noChangeAspect="1"/>
            </p:cNvPicPr>
            <p:nvPr/>
          </p:nvPicPr>
          <p:blipFill>
            <a:blip r:embed="rId16"/>
            <a:stretch>
              <a:fillRect/>
            </a:stretch>
          </p:blipFill>
          <p:spPr>
            <a:xfrm>
              <a:off x="2460563" y="2716828"/>
              <a:ext cx="616948" cy="559947"/>
            </a:xfrm>
            <a:prstGeom prst="rect">
              <a:avLst/>
            </a:prstGeom>
          </p:spPr>
        </p:pic>
        <p:pic>
          <p:nvPicPr>
            <p:cNvPr id="122" name="Picture 121">
              <a:extLst>
                <a:ext uri="{FF2B5EF4-FFF2-40B4-BE49-F238E27FC236}">
                  <a16:creationId xmlns:a16="http://schemas.microsoft.com/office/drawing/2014/main" id="{98828DAF-9734-427D-BFAA-2D7C99AE0CC7}"/>
                </a:ext>
              </a:extLst>
            </p:cNvPr>
            <p:cNvPicPr>
              <a:picLocks noChangeAspect="1"/>
            </p:cNvPicPr>
            <p:nvPr/>
          </p:nvPicPr>
          <p:blipFill>
            <a:blip r:embed="rId16"/>
            <a:stretch>
              <a:fillRect/>
            </a:stretch>
          </p:blipFill>
          <p:spPr>
            <a:xfrm>
              <a:off x="2452061" y="4045637"/>
              <a:ext cx="616948" cy="559947"/>
            </a:xfrm>
            <a:prstGeom prst="rect">
              <a:avLst/>
            </a:prstGeom>
          </p:spPr>
        </p:pic>
        <p:pic>
          <p:nvPicPr>
            <p:cNvPr id="123" name="Picture 122">
              <a:extLst>
                <a:ext uri="{FF2B5EF4-FFF2-40B4-BE49-F238E27FC236}">
                  <a16:creationId xmlns:a16="http://schemas.microsoft.com/office/drawing/2014/main" id="{B1EE51A4-4738-43C8-BAFB-9B6068DB3A44}"/>
                </a:ext>
              </a:extLst>
            </p:cNvPr>
            <p:cNvPicPr>
              <a:picLocks noChangeAspect="1"/>
            </p:cNvPicPr>
            <p:nvPr/>
          </p:nvPicPr>
          <p:blipFill>
            <a:blip r:embed="rId16"/>
            <a:stretch>
              <a:fillRect/>
            </a:stretch>
          </p:blipFill>
          <p:spPr>
            <a:xfrm>
              <a:off x="2475720" y="5686733"/>
              <a:ext cx="616948" cy="559947"/>
            </a:xfrm>
            <a:prstGeom prst="rect">
              <a:avLst/>
            </a:prstGeom>
          </p:spPr>
        </p:pic>
        <p:cxnSp>
          <p:nvCxnSpPr>
            <p:cNvPr id="124" name="Straight Connector 123">
              <a:extLst>
                <a:ext uri="{FF2B5EF4-FFF2-40B4-BE49-F238E27FC236}">
                  <a16:creationId xmlns:a16="http://schemas.microsoft.com/office/drawing/2014/main" id="{C37A2642-FB6E-4482-A9E9-1E74AC05F389}"/>
                </a:ext>
              </a:extLst>
            </p:cNvPr>
            <p:cNvCxnSpPr>
              <a:cxnSpLocks/>
            </p:cNvCxnSpPr>
            <p:nvPr/>
          </p:nvCxnSpPr>
          <p:spPr>
            <a:xfrm>
              <a:off x="5207065" y="7412977"/>
              <a:ext cx="4225943" cy="11387"/>
            </a:xfrm>
            <a:prstGeom prst="line">
              <a:avLst/>
            </a:prstGeom>
            <a:ln w="38100"/>
          </p:spPr>
          <p:style>
            <a:lnRef idx="1">
              <a:schemeClr val="dk1"/>
            </a:lnRef>
            <a:fillRef idx="0">
              <a:schemeClr val="dk1"/>
            </a:fillRef>
            <a:effectRef idx="0">
              <a:schemeClr val="dk1"/>
            </a:effectRef>
            <a:fontRef idx="minor">
              <a:schemeClr val="tx1"/>
            </a:fontRef>
          </p:style>
        </p:cxnSp>
        <p:pic>
          <p:nvPicPr>
            <p:cNvPr id="125" name="Picture 124" descr="A picture containing text&#10;&#10;Description automatically generated">
              <a:extLst>
                <a:ext uri="{FF2B5EF4-FFF2-40B4-BE49-F238E27FC236}">
                  <a16:creationId xmlns:a16="http://schemas.microsoft.com/office/drawing/2014/main" id="{73A2C862-00D7-4914-A852-CA8F92F9CAAC}"/>
                </a:ext>
              </a:extLst>
            </p:cNvPr>
            <p:cNvPicPr>
              <a:picLocks noChangeAspect="1"/>
            </p:cNvPicPr>
            <p:nvPr/>
          </p:nvPicPr>
          <p:blipFill rotWithShape="1">
            <a:blip r:embed="rId17"/>
            <a:srcRect l="17129" t="25737" r="13542" b="26326"/>
            <a:stretch/>
          </p:blipFill>
          <p:spPr>
            <a:xfrm>
              <a:off x="10473193" y="4386758"/>
              <a:ext cx="984196" cy="510381"/>
            </a:xfrm>
            <a:prstGeom prst="rect">
              <a:avLst/>
            </a:prstGeom>
          </p:spPr>
        </p:pic>
        <p:pic>
          <p:nvPicPr>
            <p:cNvPr id="126" name="Picture 125">
              <a:extLst>
                <a:ext uri="{FF2B5EF4-FFF2-40B4-BE49-F238E27FC236}">
                  <a16:creationId xmlns:a16="http://schemas.microsoft.com/office/drawing/2014/main" id="{BC322389-B80D-4400-B573-974A431F8D1F}"/>
                </a:ext>
              </a:extLst>
            </p:cNvPr>
            <p:cNvPicPr>
              <a:picLocks noChangeAspect="1"/>
            </p:cNvPicPr>
            <p:nvPr/>
          </p:nvPicPr>
          <p:blipFill>
            <a:blip r:embed="rId18">
              <a:clrChange>
                <a:clrFrom>
                  <a:srgbClr val="FFFFFF"/>
                </a:clrFrom>
                <a:clrTo>
                  <a:srgbClr val="FFFFFF">
                    <a:alpha val="0"/>
                  </a:srgbClr>
                </a:clrTo>
              </a:clrChange>
            </a:blip>
            <a:stretch>
              <a:fillRect/>
            </a:stretch>
          </p:blipFill>
          <p:spPr>
            <a:xfrm>
              <a:off x="7805706" y="2581563"/>
              <a:ext cx="1035130" cy="685295"/>
            </a:xfrm>
            <a:prstGeom prst="rect">
              <a:avLst/>
            </a:prstGeom>
          </p:spPr>
        </p:pic>
        <p:pic>
          <p:nvPicPr>
            <p:cNvPr id="127" name="Picture 126">
              <a:extLst>
                <a:ext uri="{FF2B5EF4-FFF2-40B4-BE49-F238E27FC236}">
                  <a16:creationId xmlns:a16="http://schemas.microsoft.com/office/drawing/2014/main" id="{7F7DD67A-4076-4343-9AF3-9B60BF3EEBF2}"/>
                </a:ext>
              </a:extLst>
            </p:cNvPr>
            <p:cNvPicPr>
              <a:picLocks noChangeAspect="1"/>
            </p:cNvPicPr>
            <p:nvPr/>
          </p:nvPicPr>
          <p:blipFill>
            <a:blip r:embed="rId19">
              <a:clrChange>
                <a:clrFrom>
                  <a:srgbClr val="FFFFFF"/>
                </a:clrFrom>
                <a:clrTo>
                  <a:srgbClr val="FFFFFF">
                    <a:alpha val="0"/>
                  </a:srgbClr>
                </a:clrTo>
              </a:clrChange>
            </a:blip>
            <a:stretch>
              <a:fillRect/>
            </a:stretch>
          </p:blipFill>
          <p:spPr>
            <a:xfrm>
              <a:off x="4982505" y="5726868"/>
              <a:ext cx="484138" cy="359806"/>
            </a:xfrm>
            <a:prstGeom prst="rect">
              <a:avLst/>
            </a:prstGeom>
          </p:spPr>
        </p:pic>
        <p:pic>
          <p:nvPicPr>
            <p:cNvPr id="128" name="Picture 36" descr="Image result for splunk logo transparent">
              <a:extLst>
                <a:ext uri="{FF2B5EF4-FFF2-40B4-BE49-F238E27FC236}">
                  <a16:creationId xmlns:a16="http://schemas.microsoft.com/office/drawing/2014/main" id="{D8B7AF4E-D062-4037-AA61-5C05AFB9C70A}"/>
                </a:ext>
              </a:extLst>
            </p:cNvPr>
            <p:cNvPicPr>
              <a:picLocks noChangeAspect="1" noChangeArrowheads="1"/>
            </p:cNvPicPr>
            <p:nvPr/>
          </p:nvPicPr>
          <p:blipFill>
            <a:blip r:embed="rId20"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6183437" y="5687729"/>
              <a:ext cx="599756" cy="208345"/>
            </a:xfrm>
            <a:prstGeom prst="rect">
              <a:avLst/>
            </a:prstGeom>
            <a:noFill/>
            <a:extLst>
              <a:ext uri="{909E8E84-426E-40dd-AFC4-6F175D3DCCD1}">
                <a14:hiddenFill xmlns:a14="http://schemas.microsoft.com/office/drawing/2010/main" xmlns="">
                  <a:solidFill>
                    <a:srgbClr val="FFFFFF"/>
                  </a:solidFill>
                </a14:hiddenFill>
              </a:ext>
            </a:extLst>
          </p:spPr>
        </p:pic>
        <p:pic>
          <p:nvPicPr>
            <p:cNvPr id="129" name="Picture 128">
              <a:extLst>
                <a:ext uri="{FF2B5EF4-FFF2-40B4-BE49-F238E27FC236}">
                  <a16:creationId xmlns:a16="http://schemas.microsoft.com/office/drawing/2014/main" id="{1E2AA89D-710C-4D28-AEAB-0EFEE048AAAA}"/>
                </a:ext>
              </a:extLst>
            </p:cNvPr>
            <p:cNvPicPr>
              <a:picLocks noChangeAspect="1"/>
            </p:cNvPicPr>
            <p:nvPr/>
          </p:nvPicPr>
          <p:blipFill>
            <a:blip r:embed="rId21"/>
            <a:stretch>
              <a:fillRect/>
            </a:stretch>
          </p:blipFill>
          <p:spPr>
            <a:xfrm>
              <a:off x="5904840" y="4340018"/>
              <a:ext cx="511047" cy="194576"/>
            </a:xfrm>
            <a:prstGeom prst="rect">
              <a:avLst/>
            </a:prstGeom>
            <a:noFill/>
            <a:effectLst>
              <a:softEdge rad="25400"/>
            </a:effectLst>
          </p:spPr>
        </p:pic>
        <p:sp>
          <p:nvSpPr>
            <p:cNvPr id="130" name="TextBox 129">
              <a:extLst>
                <a:ext uri="{FF2B5EF4-FFF2-40B4-BE49-F238E27FC236}">
                  <a16:creationId xmlns:a16="http://schemas.microsoft.com/office/drawing/2014/main" id="{543157B5-E760-43E8-B5C2-0DB1CC2D8C60}"/>
                </a:ext>
              </a:extLst>
            </p:cNvPr>
            <p:cNvSpPr txBox="1"/>
            <p:nvPr/>
          </p:nvSpPr>
          <p:spPr>
            <a:xfrm>
              <a:off x="4549003" y="2447436"/>
              <a:ext cx="593230" cy="320400"/>
            </a:xfrm>
            <a:prstGeom prst="rect">
              <a:avLst/>
            </a:prstGeom>
            <a:noFill/>
          </p:spPr>
          <p:txBody>
            <a:bodyPr wrap="square">
              <a:spAutoFit/>
            </a:bodyPr>
            <a:lstStyle/>
            <a:p>
              <a:pPr algn="ctr">
                <a:defRPr/>
              </a:pPr>
              <a:r>
                <a:rPr lang="de-DE" sz="1000">
                  <a:solidFill>
                    <a:schemeClr val="tx1"/>
                  </a:solidFill>
                  <a:latin typeface="FK CARIAD Light"/>
                  <a:ea typeface="Arial" panose="020B0604020202020204" pitchFamily="34" charset="0"/>
                  <a:cs typeface="Times New Roman" panose="02020603050405020304" pitchFamily="18" charset="0"/>
                </a:rPr>
                <a:t>XRAY</a:t>
              </a:r>
              <a:endParaRPr lang="en-NZ" sz="700">
                <a:solidFill>
                  <a:schemeClr val="tx1"/>
                </a:solidFill>
              </a:endParaRPr>
            </a:p>
          </p:txBody>
        </p:sp>
        <p:sp>
          <p:nvSpPr>
            <p:cNvPr id="131" name="TextBox 130">
              <a:extLst>
                <a:ext uri="{FF2B5EF4-FFF2-40B4-BE49-F238E27FC236}">
                  <a16:creationId xmlns:a16="http://schemas.microsoft.com/office/drawing/2014/main" id="{945FC686-6B45-4930-B223-0F795986FD25}"/>
                </a:ext>
              </a:extLst>
            </p:cNvPr>
            <p:cNvSpPr txBox="1"/>
            <p:nvPr/>
          </p:nvSpPr>
          <p:spPr>
            <a:xfrm>
              <a:off x="6469439" y="4697625"/>
              <a:ext cx="1025903" cy="320400"/>
            </a:xfrm>
            <a:prstGeom prst="rect">
              <a:avLst/>
            </a:prstGeom>
            <a:noFill/>
          </p:spPr>
          <p:txBody>
            <a:bodyPr wrap="square">
              <a:spAutoFit/>
            </a:bodyPr>
            <a:lstStyle>
              <a:defPPr>
                <a:defRPr lang="en-US"/>
              </a:defPPr>
              <a:lvl1pPr algn="ctr">
                <a:defRPr sz="1400">
                  <a:latin typeface="FK CARIAD Light"/>
                  <a:ea typeface="Arial" panose="020B0604020202020204" pitchFamily="34" charset="0"/>
                  <a:cs typeface="Times New Roman" panose="02020603050405020304" pitchFamily="18" charset="0"/>
                </a:defRPr>
              </a:lvl1pPr>
            </a:lstStyle>
            <a:p>
              <a:r>
                <a:rPr lang="de-DE" sz="1000"/>
                <a:t>ConnecTat</a:t>
              </a:r>
              <a:endParaRPr lang="en-US" sz="1000"/>
            </a:p>
          </p:txBody>
        </p:sp>
        <p:sp>
          <p:nvSpPr>
            <p:cNvPr id="132" name="TextBox 131">
              <a:extLst>
                <a:ext uri="{FF2B5EF4-FFF2-40B4-BE49-F238E27FC236}">
                  <a16:creationId xmlns:a16="http://schemas.microsoft.com/office/drawing/2014/main" id="{31A4A548-8FB2-4D11-BA7A-DE3783EC1B76}"/>
                </a:ext>
              </a:extLst>
            </p:cNvPr>
            <p:cNvSpPr txBox="1"/>
            <p:nvPr/>
          </p:nvSpPr>
          <p:spPr>
            <a:xfrm>
              <a:off x="7076067" y="4492230"/>
              <a:ext cx="1025903" cy="320400"/>
            </a:xfrm>
            <a:prstGeom prst="rect">
              <a:avLst/>
            </a:prstGeom>
            <a:noFill/>
          </p:spPr>
          <p:txBody>
            <a:bodyPr wrap="square">
              <a:spAutoFit/>
            </a:bodyPr>
            <a:lstStyle>
              <a:defPPr>
                <a:defRPr lang="en-US"/>
              </a:defPPr>
              <a:lvl1pPr algn="ctr">
                <a:defRPr sz="1400">
                  <a:latin typeface="FK CARIAD Light"/>
                  <a:ea typeface="Arial" panose="020B0604020202020204" pitchFamily="34" charset="0"/>
                  <a:cs typeface="Times New Roman" panose="02020603050405020304" pitchFamily="18" charset="0"/>
                </a:defRPr>
              </a:lvl1pPr>
            </a:lstStyle>
            <a:p>
              <a:r>
                <a:rPr lang="de-DE" sz="1000"/>
                <a:t>Contest</a:t>
              </a:r>
              <a:endParaRPr lang="en-US" sz="1000"/>
            </a:p>
          </p:txBody>
        </p:sp>
        <p:sp>
          <p:nvSpPr>
            <p:cNvPr id="133" name="TextBox 132">
              <a:extLst>
                <a:ext uri="{FF2B5EF4-FFF2-40B4-BE49-F238E27FC236}">
                  <a16:creationId xmlns:a16="http://schemas.microsoft.com/office/drawing/2014/main" id="{5F5E8A5D-6D4D-4F7B-9129-E99EA1538953}"/>
                </a:ext>
              </a:extLst>
            </p:cNvPr>
            <p:cNvSpPr txBox="1"/>
            <p:nvPr/>
          </p:nvSpPr>
          <p:spPr>
            <a:xfrm>
              <a:off x="7313450" y="3953415"/>
              <a:ext cx="1025903" cy="320400"/>
            </a:xfrm>
            <a:prstGeom prst="rect">
              <a:avLst/>
            </a:prstGeom>
            <a:noFill/>
          </p:spPr>
          <p:txBody>
            <a:bodyPr wrap="square">
              <a:spAutoFit/>
            </a:bodyPr>
            <a:lstStyle>
              <a:defPPr>
                <a:defRPr lang="en-US"/>
              </a:defPPr>
              <a:lvl1pPr algn="ctr">
                <a:defRPr sz="1400">
                  <a:latin typeface="FK CARIAD Light"/>
                  <a:ea typeface="Arial" panose="020B0604020202020204" pitchFamily="34" charset="0"/>
                  <a:cs typeface="Times New Roman" panose="02020603050405020304" pitchFamily="18" charset="0"/>
                </a:defRPr>
              </a:lvl1pPr>
            </a:lstStyle>
            <a:p>
              <a:r>
                <a:rPr lang="de-DE" sz="1000"/>
                <a:t>Gauge</a:t>
              </a:r>
              <a:endParaRPr lang="en-US" sz="1000"/>
            </a:p>
          </p:txBody>
        </p:sp>
        <p:sp>
          <p:nvSpPr>
            <p:cNvPr id="134" name="TextBox 133">
              <a:extLst>
                <a:ext uri="{FF2B5EF4-FFF2-40B4-BE49-F238E27FC236}">
                  <a16:creationId xmlns:a16="http://schemas.microsoft.com/office/drawing/2014/main" id="{3A6DAD19-77D3-4ECC-99FC-6E9289C83DDF}"/>
                </a:ext>
              </a:extLst>
            </p:cNvPr>
            <p:cNvSpPr txBox="1"/>
            <p:nvPr/>
          </p:nvSpPr>
          <p:spPr>
            <a:xfrm>
              <a:off x="5833273" y="4516046"/>
              <a:ext cx="584217" cy="320400"/>
            </a:xfrm>
            <a:prstGeom prst="rect">
              <a:avLst/>
            </a:prstGeom>
            <a:noFill/>
          </p:spPr>
          <p:txBody>
            <a:bodyPr wrap="square">
              <a:spAutoFit/>
            </a:bodyPr>
            <a:lstStyle>
              <a:defPPr>
                <a:defRPr lang="en-US"/>
              </a:defPPr>
              <a:lvl1pPr algn="ctr">
                <a:defRPr sz="1400">
                  <a:latin typeface="FK CARIAD Light"/>
                  <a:ea typeface="Arial" panose="020B0604020202020204" pitchFamily="34" charset="0"/>
                  <a:cs typeface="Times New Roman" panose="02020603050405020304" pitchFamily="18" charset="0"/>
                </a:defRPr>
              </a:lvl1pPr>
            </a:lstStyle>
            <a:p>
              <a:r>
                <a:rPr lang="de-DE" sz="1000"/>
                <a:t>TaaS</a:t>
              </a:r>
              <a:endParaRPr lang="en-US" sz="1000"/>
            </a:p>
          </p:txBody>
        </p:sp>
        <p:pic>
          <p:nvPicPr>
            <p:cNvPr id="135" name="Picture 134">
              <a:extLst>
                <a:ext uri="{FF2B5EF4-FFF2-40B4-BE49-F238E27FC236}">
                  <a16:creationId xmlns:a16="http://schemas.microsoft.com/office/drawing/2014/main" id="{0B5D9A6A-9F44-4041-ABEF-60E83F6417F4}"/>
                </a:ext>
              </a:extLst>
            </p:cNvPr>
            <p:cNvPicPr>
              <a:picLocks noChangeAspect="1"/>
            </p:cNvPicPr>
            <p:nvPr/>
          </p:nvPicPr>
          <p:blipFill rotWithShape="1">
            <a:blip r:embed="rId22"/>
            <a:srcRect l="10332" t="22169" r="7332" b="32665"/>
            <a:stretch/>
          </p:blipFill>
          <p:spPr>
            <a:xfrm>
              <a:off x="6582331" y="4215287"/>
              <a:ext cx="974118" cy="267176"/>
            </a:xfrm>
            <a:prstGeom prst="rect">
              <a:avLst/>
            </a:prstGeom>
          </p:spPr>
        </p:pic>
        <p:pic>
          <p:nvPicPr>
            <p:cNvPr id="136" name="Picture 135" descr="Graphical user interface, application&#10;&#10;Description automatically generated">
              <a:extLst>
                <a:ext uri="{FF2B5EF4-FFF2-40B4-BE49-F238E27FC236}">
                  <a16:creationId xmlns:a16="http://schemas.microsoft.com/office/drawing/2014/main" id="{729331C5-A390-49D7-BB8B-69DCD6CC9F71}"/>
                </a:ext>
              </a:extLst>
            </p:cNvPr>
            <p:cNvPicPr>
              <a:picLocks noChangeAspect="1"/>
            </p:cNvPicPr>
            <p:nvPr/>
          </p:nvPicPr>
          <p:blipFill rotWithShape="1">
            <a:blip r:embed="rId23"/>
            <a:srcRect l="15600" t="30261" r="8608" b="31844"/>
            <a:stretch/>
          </p:blipFill>
          <p:spPr>
            <a:xfrm>
              <a:off x="10445692" y="4205467"/>
              <a:ext cx="1014671" cy="266346"/>
            </a:xfrm>
            <a:prstGeom prst="rect">
              <a:avLst/>
            </a:prstGeom>
          </p:spPr>
        </p:pic>
        <p:pic>
          <p:nvPicPr>
            <p:cNvPr id="137" name="Picture 136" descr="Logo&#10;&#10;Description automatically generated">
              <a:extLst>
                <a:ext uri="{FF2B5EF4-FFF2-40B4-BE49-F238E27FC236}">
                  <a16:creationId xmlns:a16="http://schemas.microsoft.com/office/drawing/2014/main" id="{D86E08E8-54F6-4898-9FF5-65B401FF1233}"/>
                </a:ext>
              </a:extLst>
            </p:cNvPr>
            <p:cNvPicPr>
              <a:picLocks noChangeAspect="1"/>
            </p:cNvPicPr>
            <p:nvPr/>
          </p:nvPicPr>
          <p:blipFill>
            <a:blip r:embed="rId24"/>
            <a:stretch>
              <a:fillRect/>
            </a:stretch>
          </p:blipFill>
          <p:spPr>
            <a:xfrm>
              <a:off x="10756883" y="2836666"/>
              <a:ext cx="1314867" cy="291184"/>
            </a:xfrm>
            <a:prstGeom prst="rect">
              <a:avLst/>
            </a:prstGeom>
          </p:spPr>
        </p:pic>
        <p:pic>
          <p:nvPicPr>
            <p:cNvPr id="138" name="Picture 137" descr="Logo, company name&#10;&#10;Description automatically generated">
              <a:extLst>
                <a:ext uri="{FF2B5EF4-FFF2-40B4-BE49-F238E27FC236}">
                  <a16:creationId xmlns:a16="http://schemas.microsoft.com/office/drawing/2014/main" id="{04143824-3A99-4E49-A875-3B404DA2CCCD}"/>
                </a:ext>
              </a:extLst>
            </p:cNvPr>
            <p:cNvPicPr>
              <a:picLocks noChangeAspect="1"/>
            </p:cNvPicPr>
            <p:nvPr/>
          </p:nvPicPr>
          <p:blipFill>
            <a:blip r:embed="rId25">
              <a:clrChange>
                <a:clrFrom>
                  <a:srgbClr val="FFFFFF"/>
                </a:clrFrom>
                <a:clrTo>
                  <a:srgbClr val="FFFFFF">
                    <a:alpha val="0"/>
                  </a:srgbClr>
                </a:clrTo>
              </a:clrChange>
            </a:blip>
            <a:stretch>
              <a:fillRect/>
            </a:stretch>
          </p:blipFill>
          <p:spPr>
            <a:xfrm>
              <a:off x="12665056" y="3681883"/>
              <a:ext cx="972871" cy="972871"/>
            </a:xfrm>
            <a:prstGeom prst="rect">
              <a:avLst/>
            </a:prstGeom>
          </p:spPr>
        </p:pic>
        <p:pic>
          <p:nvPicPr>
            <p:cNvPr id="139" name="Picture 2" descr="image">
              <a:extLst>
                <a:ext uri="{FF2B5EF4-FFF2-40B4-BE49-F238E27FC236}">
                  <a16:creationId xmlns:a16="http://schemas.microsoft.com/office/drawing/2014/main" id="{FC611BD0-3F52-4989-AFA1-7E21A338E8D3}"/>
                </a:ext>
              </a:extLst>
            </p:cNvPr>
            <p:cNvPicPr>
              <a:picLocks noChangeAspect="1" noChangeArrowheads="1"/>
            </p:cNvPicPr>
            <p:nvPr/>
          </p:nvPicPr>
          <p:blipFill>
            <a:blip r:embed="rId26">
              <a:clrChange>
                <a:clrFrom>
                  <a:srgbClr val="F2F2F2"/>
                </a:clrFrom>
                <a:clrTo>
                  <a:srgbClr val="F2F2F2">
                    <a:alpha val="0"/>
                  </a:srgbClr>
                </a:clrTo>
              </a:clrChange>
              <a:extLst>
                <a:ext uri="{28A0092B-C50C-407E-A947-70E740481C1C}">
                  <a14:useLocalDpi xmlns:a14="http://schemas.microsoft.com/office/drawing/2010/main" val="0"/>
                </a:ext>
              </a:extLst>
            </a:blip>
            <a:srcRect/>
            <a:stretch>
              <a:fillRect/>
            </a:stretch>
          </p:blipFill>
          <p:spPr bwMode="auto">
            <a:xfrm>
              <a:off x="10409361" y="5812813"/>
              <a:ext cx="722128" cy="69204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696090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5">
            <a:extLst>
              <a:ext uri="{FF2B5EF4-FFF2-40B4-BE49-F238E27FC236}">
                <a16:creationId xmlns:a16="http://schemas.microsoft.com/office/drawing/2014/main" id="{F640D255-47E1-4485-926B-9923AE47ED55}"/>
              </a:ext>
            </a:extLst>
          </p:cNvPr>
          <p:cNvSpPr>
            <a:spLocks noGrp="1"/>
          </p:cNvSpPr>
          <p:nvPr>
            <p:ph type="title"/>
          </p:nvPr>
        </p:nvSpPr>
        <p:spPr>
          <a:xfrm>
            <a:off x="571500" y="533136"/>
            <a:ext cx="11049000" cy="1181363"/>
          </a:xfrm>
        </p:spPr>
        <p:txBody>
          <a:bodyPr>
            <a:normAutofit/>
          </a:bodyPr>
          <a:lstStyle/>
          <a:p>
            <a:r>
              <a:rPr lang="en-US"/>
              <a:t>Intelligent Automation Solution for Cariad</a:t>
            </a:r>
          </a:p>
        </p:txBody>
      </p:sp>
      <p:sp>
        <p:nvSpPr>
          <p:cNvPr id="12" name="Rectangle 11">
            <a:extLst>
              <a:ext uri="{FF2B5EF4-FFF2-40B4-BE49-F238E27FC236}">
                <a16:creationId xmlns:a16="http://schemas.microsoft.com/office/drawing/2014/main" id="{3A9090DF-B76D-4AD3-B19F-CD2CFA90FB6E}"/>
              </a:ext>
            </a:extLst>
          </p:cNvPr>
          <p:cNvSpPr/>
          <p:nvPr/>
        </p:nvSpPr>
        <p:spPr>
          <a:xfrm>
            <a:off x="541988" y="1031548"/>
            <a:ext cx="1052835" cy="3896053"/>
          </a:xfrm>
          <a:prstGeom prst="rect">
            <a:avLst/>
          </a:prstGeom>
          <a:solidFill>
            <a:srgbClr val="004685"/>
          </a:solidFill>
          <a:ln w="12700" cap="flat" cmpd="sng" algn="ctr">
            <a:noFill/>
            <a:prstDash val="solid"/>
            <a:miter lim="800000"/>
          </a:ln>
          <a:effectLst/>
        </p:spPr>
        <p:txBody>
          <a:bodyPr lIns="0" tIns="0" rIns="0" bIns="0" rtlCol="0" anchor="ctr"/>
          <a:lstStyle/>
          <a:p>
            <a:pPr algn="ctr" defTabSz="1219151">
              <a:defRPr/>
            </a:pPr>
            <a:endParaRPr lang="en-US" sz="1000" b="1">
              <a:solidFill>
                <a:srgbClr val="000000"/>
              </a:solidFill>
              <a:latin typeface="Arial"/>
              <a:cs typeface="Arial"/>
            </a:endParaRPr>
          </a:p>
          <a:p>
            <a:pPr algn="ctr" defTabSz="1219151">
              <a:defRPr/>
            </a:pPr>
            <a:endParaRPr lang="en-US" sz="1000" b="1">
              <a:solidFill>
                <a:srgbClr val="000000"/>
              </a:solidFill>
              <a:latin typeface="Arial"/>
              <a:cs typeface="Arial"/>
            </a:endParaRPr>
          </a:p>
          <a:p>
            <a:pPr algn="ctr" defTabSz="1219151">
              <a:defRPr/>
            </a:pPr>
            <a:endParaRPr lang="en-US" sz="1000" b="1">
              <a:solidFill>
                <a:srgbClr val="000000"/>
              </a:solidFill>
              <a:latin typeface="Arial"/>
              <a:cs typeface="Arial"/>
            </a:endParaRPr>
          </a:p>
          <a:p>
            <a:pPr algn="ctr" defTabSz="1219151">
              <a:defRPr/>
            </a:pPr>
            <a:endParaRPr lang="en-US" sz="1000" b="1">
              <a:solidFill>
                <a:srgbClr val="000000"/>
              </a:solidFill>
              <a:latin typeface="Arial"/>
              <a:cs typeface="Arial"/>
            </a:endParaRPr>
          </a:p>
          <a:p>
            <a:pPr algn="ctr" defTabSz="1219151">
              <a:defRPr/>
            </a:pPr>
            <a:endParaRPr lang="en-US" sz="1000" b="1">
              <a:solidFill>
                <a:srgbClr val="000000"/>
              </a:solidFill>
              <a:latin typeface="Arial"/>
              <a:cs typeface="Arial"/>
            </a:endParaRPr>
          </a:p>
          <a:p>
            <a:pPr algn="ctr" defTabSz="1219151">
              <a:defRPr/>
            </a:pPr>
            <a:r>
              <a:rPr lang="en-US" sz="1000" b="1">
                <a:solidFill>
                  <a:srgbClr val="FFFFFF"/>
                </a:solidFill>
                <a:latin typeface="Arial"/>
                <a:cs typeface="Arial"/>
              </a:rPr>
              <a:t>Cariad Applications</a:t>
            </a:r>
            <a:endParaRPr lang="en-US" sz="1200" b="1">
              <a:solidFill>
                <a:srgbClr val="FFFFFF"/>
              </a:solidFill>
              <a:latin typeface="Arial"/>
            </a:endParaRPr>
          </a:p>
        </p:txBody>
      </p:sp>
      <p:sp>
        <p:nvSpPr>
          <p:cNvPr id="15" name="Rectangle 14">
            <a:extLst>
              <a:ext uri="{FF2B5EF4-FFF2-40B4-BE49-F238E27FC236}">
                <a16:creationId xmlns:a16="http://schemas.microsoft.com/office/drawing/2014/main" id="{FFC13267-C538-4F64-9E3D-8CCF0BEDD596}"/>
              </a:ext>
            </a:extLst>
          </p:cNvPr>
          <p:cNvSpPr/>
          <p:nvPr/>
        </p:nvSpPr>
        <p:spPr>
          <a:xfrm>
            <a:off x="534311" y="4949656"/>
            <a:ext cx="9686014" cy="405643"/>
          </a:xfrm>
          <a:prstGeom prst="rect">
            <a:avLst/>
          </a:prstGeom>
          <a:solidFill>
            <a:schemeClr val="accent1"/>
          </a:solidFill>
          <a:ln w="12700" cap="flat" cmpd="sng" algn="ctr">
            <a:noFill/>
            <a:prstDash val="solid"/>
            <a:miter lim="800000"/>
          </a:ln>
          <a:effectLst/>
        </p:spPr>
        <p:txBody>
          <a:bodyPr rtlCol="0" anchor="ctr"/>
          <a:lstStyle/>
          <a:p>
            <a:pPr algn="ctr" defTabSz="1219151">
              <a:defRPr/>
            </a:pPr>
            <a:r>
              <a:rPr lang="en-US" sz="1200" b="1">
                <a:solidFill>
                  <a:srgbClr val="FFFFFF"/>
                </a:solidFill>
                <a:latin typeface="Arial"/>
              </a:rPr>
              <a:t>AMS (Run &amp; Maintain)</a:t>
            </a:r>
          </a:p>
        </p:txBody>
      </p:sp>
      <p:cxnSp>
        <p:nvCxnSpPr>
          <p:cNvPr id="16" name="Connector: Elbow 15">
            <a:extLst>
              <a:ext uri="{FF2B5EF4-FFF2-40B4-BE49-F238E27FC236}">
                <a16:creationId xmlns:a16="http://schemas.microsoft.com/office/drawing/2014/main" id="{361604C7-5192-401E-A6EC-7C6A0CF3006A}"/>
              </a:ext>
            </a:extLst>
          </p:cNvPr>
          <p:cNvCxnSpPr>
            <a:cxnSpLocks/>
            <a:stCxn id="12" idx="3"/>
            <a:endCxn id="23" idx="1"/>
          </p:cNvCxnSpPr>
          <p:nvPr/>
        </p:nvCxnSpPr>
        <p:spPr>
          <a:xfrm>
            <a:off x="1594823" y="2979575"/>
            <a:ext cx="187241" cy="0"/>
          </a:xfrm>
          <a:prstGeom prst="bentConnector3">
            <a:avLst>
              <a:gd name="adj1" fmla="val 50000"/>
            </a:avLst>
          </a:prstGeom>
          <a:ln w="6350" cap="sq">
            <a:solidFill>
              <a:srgbClr val="004685"/>
            </a:solidFill>
            <a:tailEnd type="triangle"/>
          </a:ln>
        </p:spPr>
        <p:style>
          <a:lnRef idx="1">
            <a:schemeClr val="accent1"/>
          </a:lnRef>
          <a:fillRef idx="0">
            <a:schemeClr val="accent1"/>
          </a:fillRef>
          <a:effectRef idx="0">
            <a:schemeClr val="accent1"/>
          </a:effectRef>
          <a:fontRef idx="minor">
            <a:schemeClr val="lt1"/>
          </a:fontRef>
        </p:style>
      </p:cxnSp>
      <p:sp>
        <p:nvSpPr>
          <p:cNvPr id="19" name="Rectangle 18">
            <a:extLst>
              <a:ext uri="{FF2B5EF4-FFF2-40B4-BE49-F238E27FC236}">
                <a16:creationId xmlns:a16="http://schemas.microsoft.com/office/drawing/2014/main" id="{2C700ED7-9388-4E8A-8DCE-22DDED0960F9}"/>
              </a:ext>
            </a:extLst>
          </p:cNvPr>
          <p:cNvSpPr/>
          <p:nvPr/>
        </p:nvSpPr>
        <p:spPr>
          <a:xfrm>
            <a:off x="3881436" y="3009433"/>
            <a:ext cx="1457846" cy="648000"/>
          </a:xfrm>
          <a:prstGeom prst="rect">
            <a:avLst/>
          </a:prstGeom>
          <a:solidFill>
            <a:schemeClr val="bg1">
              <a:lumMod val="95000"/>
            </a:schemeClr>
          </a:solidFill>
          <a:ln w="12700" cap="flat" cmpd="sng" algn="ctr">
            <a:noFill/>
            <a:prstDash val="solid"/>
            <a:miter lim="800000"/>
          </a:ln>
          <a:effectLst/>
        </p:spPr>
        <p:txBody>
          <a:bodyPr rtlCol="0" anchor="t" anchorCtr="0"/>
          <a:lstStyle/>
          <a:p>
            <a:pPr algn="ctr" defTabSz="1219151"/>
            <a:r>
              <a:rPr lang="en-US" sz="1000">
                <a:solidFill>
                  <a:srgbClr val="000000"/>
                </a:solidFill>
                <a:latin typeface="Arial"/>
                <a:cs typeface="Calibri" panose="020F0502020204030204" pitchFamily="34" charset="0"/>
              </a:rPr>
              <a:t>Resolve Framework</a:t>
            </a:r>
          </a:p>
        </p:txBody>
      </p:sp>
      <p:sp>
        <p:nvSpPr>
          <p:cNvPr id="20" name="Rectangle 19">
            <a:extLst>
              <a:ext uri="{FF2B5EF4-FFF2-40B4-BE49-F238E27FC236}">
                <a16:creationId xmlns:a16="http://schemas.microsoft.com/office/drawing/2014/main" id="{DC2BAD5F-8BD6-4090-9C15-2186B96184D1}"/>
              </a:ext>
            </a:extLst>
          </p:cNvPr>
          <p:cNvSpPr/>
          <p:nvPr/>
        </p:nvSpPr>
        <p:spPr>
          <a:xfrm>
            <a:off x="3881436" y="2147062"/>
            <a:ext cx="1457846" cy="510317"/>
          </a:xfrm>
          <a:prstGeom prst="rect">
            <a:avLst/>
          </a:prstGeom>
          <a:solidFill>
            <a:srgbClr val="004685"/>
          </a:solidFill>
          <a:ln w="12700" cap="flat" cmpd="sng" algn="ctr">
            <a:noFill/>
            <a:prstDash val="solid"/>
            <a:miter lim="800000"/>
          </a:ln>
          <a:effectLst/>
        </p:spPr>
        <p:txBody>
          <a:bodyPr rtlCol="0" anchor="ctr"/>
          <a:lstStyle/>
          <a:p>
            <a:pPr algn="ctr" defTabSz="914363">
              <a:defRPr/>
            </a:pPr>
            <a:r>
              <a:rPr lang="en-US" sz="1000" b="1" kern="0">
                <a:solidFill>
                  <a:srgbClr val="FFFFFF"/>
                </a:solidFill>
                <a:latin typeface="Arial"/>
              </a:rPr>
              <a:t>HP Service Center</a:t>
            </a:r>
          </a:p>
        </p:txBody>
      </p:sp>
      <p:sp>
        <p:nvSpPr>
          <p:cNvPr id="23" name="Rectangle 22">
            <a:extLst>
              <a:ext uri="{FF2B5EF4-FFF2-40B4-BE49-F238E27FC236}">
                <a16:creationId xmlns:a16="http://schemas.microsoft.com/office/drawing/2014/main" id="{0D2A34A4-B263-473B-BAD6-00AEAD37FC51}"/>
              </a:ext>
            </a:extLst>
          </p:cNvPr>
          <p:cNvSpPr/>
          <p:nvPr/>
        </p:nvSpPr>
        <p:spPr>
          <a:xfrm>
            <a:off x="1782064" y="2080437"/>
            <a:ext cx="1598363" cy="1836000"/>
          </a:xfrm>
          <a:prstGeom prst="rect">
            <a:avLst/>
          </a:prstGeom>
          <a:solidFill>
            <a:srgbClr val="004685"/>
          </a:solidFill>
          <a:ln w="12700" cap="flat" cmpd="sng" algn="ctr">
            <a:noFill/>
            <a:prstDash val="solid"/>
            <a:miter lim="800000"/>
          </a:ln>
          <a:effectLst/>
        </p:spPr>
        <p:txBody>
          <a:bodyPr rtlCol="0" anchor="ctr"/>
          <a:lstStyle/>
          <a:p>
            <a:pPr algn="ctr" defTabSz="914363"/>
            <a:endParaRPr lang="en-US" sz="1000" b="1" kern="0">
              <a:solidFill>
                <a:srgbClr val="FFFFFF"/>
              </a:solidFill>
              <a:latin typeface="Arial"/>
            </a:endParaRPr>
          </a:p>
        </p:txBody>
      </p:sp>
      <p:sp>
        <p:nvSpPr>
          <p:cNvPr id="24" name="TextBox 23">
            <a:extLst>
              <a:ext uri="{FF2B5EF4-FFF2-40B4-BE49-F238E27FC236}">
                <a16:creationId xmlns:a16="http://schemas.microsoft.com/office/drawing/2014/main" id="{8774AD7F-94E4-46F8-ACE9-68CEEC4F48C0}"/>
              </a:ext>
            </a:extLst>
          </p:cNvPr>
          <p:cNvSpPr txBox="1"/>
          <p:nvPr/>
        </p:nvSpPr>
        <p:spPr>
          <a:xfrm>
            <a:off x="1956943" y="2098217"/>
            <a:ext cx="1250007" cy="246221"/>
          </a:xfrm>
          <a:prstGeom prst="rect">
            <a:avLst/>
          </a:prstGeom>
          <a:noFill/>
        </p:spPr>
        <p:txBody>
          <a:bodyPr wrap="square" rtlCol="0">
            <a:spAutoFit/>
          </a:bodyPr>
          <a:lstStyle/>
          <a:p>
            <a:pPr algn="ctr" defTabSz="611009">
              <a:defRPr/>
            </a:pPr>
            <a:r>
              <a:rPr lang="en-US" sz="1000" b="1">
                <a:solidFill>
                  <a:srgbClr val="FFFFFF"/>
                </a:solidFill>
                <a:latin typeface="Arial"/>
              </a:rPr>
              <a:t>Monitoring Tool</a:t>
            </a:r>
            <a:endParaRPr lang="en-GB" sz="1000" b="1">
              <a:solidFill>
                <a:srgbClr val="FFFFFF"/>
              </a:solidFill>
              <a:latin typeface="Arial"/>
            </a:endParaRPr>
          </a:p>
        </p:txBody>
      </p:sp>
      <p:cxnSp>
        <p:nvCxnSpPr>
          <p:cNvPr id="25" name="Straight Connector 24">
            <a:extLst>
              <a:ext uri="{FF2B5EF4-FFF2-40B4-BE49-F238E27FC236}">
                <a16:creationId xmlns:a16="http://schemas.microsoft.com/office/drawing/2014/main" id="{888BCDAE-F7D8-4A91-859A-9507F656E1F6}"/>
              </a:ext>
            </a:extLst>
          </p:cNvPr>
          <p:cNvCxnSpPr>
            <a:cxnSpLocks/>
          </p:cNvCxnSpPr>
          <p:nvPr/>
        </p:nvCxnSpPr>
        <p:spPr>
          <a:xfrm>
            <a:off x="3669314" y="1308698"/>
            <a:ext cx="0" cy="3421758"/>
          </a:xfrm>
          <a:prstGeom prst="line">
            <a:avLst/>
          </a:prstGeom>
          <a:noFill/>
          <a:ln w="9525" cap="flat" cmpd="sng" algn="ctr">
            <a:solidFill>
              <a:schemeClr val="accent3"/>
            </a:solidFill>
            <a:prstDash val="dash"/>
            <a:round/>
            <a:headEnd type="none" w="med" len="med"/>
            <a:tailEnd type="none" w="med" len="med"/>
          </a:ln>
          <a:effectLst/>
        </p:spPr>
      </p:cxnSp>
      <p:sp>
        <p:nvSpPr>
          <p:cNvPr id="27" name="Rectangle 26">
            <a:extLst>
              <a:ext uri="{FF2B5EF4-FFF2-40B4-BE49-F238E27FC236}">
                <a16:creationId xmlns:a16="http://schemas.microsoft.com/office/drawing/2014/main" id="{93E7BD52-ABA4-450A-9D16-315A237C47CF}"/>
              </a:ext>
            </a:extLst>
          </p:cNvPr>
          <p:cNvSpPr/>
          <p:nvPr/>
        </p:nvSpPr>
        <p:spPr>
          <a:xfrm>
            <a:off x="7426581" y="1615770"/>
            <a:ext cx="904036" cy="675698"/>
          </a:xfrm>
          <a:prstGeom prst="rect">
            <a:avLst/>
          </a:prstGeom>
          <a:solidFill>
            <a:schemeClr val="accent1"/>
          </a:solidFill>
          <a:ln w="12700" cap="flat" cmpd="sng" algn="ctr">
            <a:noFill/>
            <a:prstDash val="solid"/>
            <a:miter lim="800000"/>
          </a:ln>
          <a:effectLst/>
        </p:spPr>
        <p:txBody>
          <a:bodyPr rtlCol="0" anchor="ctr"/>
          <a:lstStyle/>
          <a:p>
            <a:pPr algn="ctr" defTabSz="1219151"/>
            <a:r>
              <a:rPr lang="en-US" sz="1000" b="1">
                <a:solidFill>
                  <a:srgbClr val="FFFFFF"/>
                </a:solidFill>
                <a:latin typeface="Arial"/>
                <a:cs typeface="Calibri" panose="020F0502020204030204" pitchFamily="34" charset="0"/>
              </a:rPr>
              <a:t>Operational Insight Dashboard </a:t>
            </a:r>
          </a:p>
        </p:txBody>
      </p:sp>
      <p:sp>
        <p:nvSpPr>
          <p:cNvPr id="28" name="Rectangle 27">
            <a:extLst>
              <a:ext uri="{FF2B5EF4-FFF2-40B4-BE49-F238E27FC236}">
                <a16:creationId xmlns:a16="http://schemas.microsoft.com/office/drawing/2014/main" id="{4623EF25-2FF0-45D6-BA37-95FFDEDCD787}"/>
              </a:ext>
            </a:extLst>
          </p:cNvPr>
          <p:cNvSpPr/>
          <p:nvPr/>
        </p:nvSpPr>
        <p:spPr>
          <a:xfrm>
            <a:off x="8961275" y="1461707"/>
            <a:ext cx="1259049" cy="736507"/>
          </a:xfrm>
          <a:prstGeom prst="rect">
            <a:avLst/>
          </a:prstGeom>
          <a:solidFill>
            <a:schemeClr val="tx1">
              <a:lumMod val="65000"/>
              <a:lumOff val="35000"/>
            </a:schemeClr>
          </a:solidFill>
          <a:ln w="9525">
            <a:noFill/>
          </a:ln>
        </p:spPr>
        <p:txBody>
          <a:bodyPr wrap="square" rtlCol="0" anchor="ctr">
            <a:noAutofit/>
          </a:bodyPr>
          <a:lstStyle/>
          <a:p>
            <a:pPr algn="ctr" defTabSz="611009"/>
            <a:r>
              <a:rPr lang="en-US" sz="1000" b="1" kern="0">
                <a:solidFill>
                  <a:srgbClr val="FFFFFF"/>
                </a:solidFill>
                <a:latin typeface="Arial"/>
              </a:rPr>
              <a:t>Cariad + DXC </a:t>
            </a:r>
          </a:p>
          <a:p>
            <a:pPr algn="ctr" defTabSz="611009"/>
            <a:r>
              <a:rPr lang="en-US" sz="1000" b="1" kern="0">
                <a:solidFill>
                  <a:srgbClr val="FFFFFF"/>
                </a:solidFill>
                <a:latin typeface="Arial"/>
              </a:rPr>
              <a:t>Innovation Council</a:t>
            </a:r>
          </a:p>
        </p:txBody>
      </p:sp>
      <p:sp>
        <p:nvSpPr>
          <p:cNvPr id="29" name="Rectangle 28">
            <a:extLst>
              <a:ext uri="{FF2B5EF4-FFF2-40B4-BE49-F238E27FC236}">
                <a16:creationId xmlns:a16="http://schemas.microsoft.com/office/drawing/2014/main" id="{8C2C7224-448A-491B-90EA-64BB7CCF1939}"/>
              </a:ext>
            </a:extLst>
          </p:cNvPr>
          <p:cNvSpPr/>
          <p:nvPr/>
        </p:nvSpPr>
        <p:spPr>
          <a:xfrm>
            <a:off x="8961275" y="2551584"/>
            <a:ext cx="1259049" cy="612000"/>
          </a:xfrm>
          <a:prstGeom prst="rect">
            <a:avLst/>
          </a:prstGeom>
          <a:solidFill>
            <a:schemeClr val="tx1">
              <a:lumMod val="65000"/>
              <a:lumOff val="35000"/>
            </a:schemeClr>
          </a:solidFill>
          <a:ln w="12700" cap="flat" cmpd="sng" algn="ctr">
            <a:noFill/>
            <a:prstDash val="solid"/>
            <a:miter lim="800000"/>
          </a:ln>
          <a:effectLst/>
        </p:spPr>
        <p:txBody>
          <a:bodyPr lIns="0" rIns="0" rtlCol="0" anchor="ctr"/>
          <a:lstStyle/>
          <a:p>
            <a:pPr algn="ctr" defTabSz="914363">
              <a:defRPr/>
            </a:pPr>
            <a:r>
              <a:rPr lang="en-US" sz="1000" b="1" kern="0">
                <a:solidFill>
                  <a:srgbClr val="FFFFFF"/>
                </a:solidFill>
                <a:latin typeface="Arial"/>
                <a:cs typeface="Calibri" panose="020F0502020204030204" pitchFamily="34" charset="0"/>
              </a:rPr>
              <a:t>Cariad/DXC Automation Workbench</a:t>
            </a:r>
          </a:p>
        </p:txBody>
      </p:sp>
      <p:cxnSp>
        <p:nvCxnSpPr>
          <p:cNvPr id="30" name="Straight Arrow Connector 29">
            <a:extLst>
              <a:ext uri="{FF2B5EF4-FFF2-40B4-BE49-F238E27FC236}">
                <a16:creationId xmlns:a16="http://schemas.microsoft.com/office/drawing/2014/main" id="{399A79E0-BA39-4056-9EDA-638F7950D0E8}"/>
              </a:ext>
            </a:extLst>
          </p:cNvPr>
          <p:cNvCxnSpPr>
            <a:cxnSpLocks/>
            <a:stCxn id="28" idx="2"/>
            <a:endCxn id="29" idx="0"/>
          </p:cNvCxnSpPr>
          <p:nvPr/>
        </p:nvCxnSpPr>
        <p:spPr>
          <a:xfrm>
            <a:off x="9590800" y="2198214"/>
            <a:ext cx="0" cy="353370"/>
          </a:xfrm>
          <a:prstGeom prst="straightConnector1">
            <a:avLst/>
          </a:prstGeom>
          <a:ln w="6350" cap="sq">
            <a:solidFill>
              <a:srgbClr val="63666A"/>
            </a:solidFill>
            <a:tailEnd type="triangle"/>
          </a:ln>
        </p:spPr>
        <p:style>
          <a:lnRef idx="1">
            <a:schemeClr val="accent1"/>
          </a:lnRef>
          <a:fillRef idx="0">
            <a:schemeClr val="accent1"/>
          </a:fillRef>
          <a:effectRef idx="0">
            <a:schemeClr val="accent1"/>
          </a:effectRef>
          <a:fontRef idx="minor">
            <a:schemeClr val="lt1"/>
          </a:fontRef>
        </p:style>
      </p:cxnSp>
      <p:cxnSp>
        <p:nvCxnSpPr>
          <p:cNvPr id="32" name="Straight Connector 31">
            <a:extLst>
              <a:ext uri="{FF2B5EF4-FFF2-40B4-BE49-F238E27FC236}">
                <a16:creationId xmlns:a16="http://schemas.microsoft.com/office/drawing/2014/main" id="{FF5CCD02-D041-4A90-A5B4-F4FF40356837}"/>
              </a:ext>
            </a:extLst>
          </p:cNvPr>
          <p:cNvCxnSpPr>
            <a:cxnSpLocks/>
          </p:cNvCxnSpPr>
          <p:nvPr/>
        </p:nvCxnSpPr>
        <p:spPr>
          <a:xfrm>
            <a:off x="5753141" y="1308698"/>
            <a:ext cx="0" cy="3421758"/>
          </a:xfrm>
          <a:prstGeom prst="line">
            <a:avLst/>
          </a:prstGeom>
          <a:noFill/>
          <a:ln w="9525" cap="flat" cmpd="sng" algn="ctr">
            <a:solidFill>
              <a:schemeClr val="accent3"/>
            </a:solidFill>
            <a:prstDash val="dash"/>
            <a:round/>
            <a:headEnd type="none" w="med" len="med"/>
            <a:tailEnd type="none" w="med" len="med"/>
          </a:ln>
          <a:effectLst/>
        </p:spPr>
      </p:cxnSp>
      <p:sp>
        <p:nvSpPr>
          <p:cNvPr id="36" name="Rectangle 35">
            <a:extLst>
              <a:ext uri="{FF2B5EF4-FFF2-40B4-BE49-F238E27FC236}">
                <a16:creationId xmlns:a16="http://schemas.microsoft.com/office/drawing/2014/main" id="{44D7C002-57AE-4C3A-9CED-A696239AE545}"/>
              </a:ext>
            </a:extLst>
          </p:cNvPr>
          <p:cNvSpPr/>
          <p:nvPr/>
        </p:nvSpPr>
        <p:spPr>
          <a:xfrm>
            <a:off x="5990185" y="3187214"/>
            <a:ext cx="990000" cy="1080000"/>
          </a:xfrm>
          <a:prstGeom prst="rect">
            <a:avLst/>
          </a:prstGeom>
          <a:solidFill>
            <a:schemeClr val="accent1"/>
          </a:solidFill>
          <a:ln w="12700" cap="flat" cmpd="sng" algn="ctr">
            <a:noFill/>
            <a:prstDash val="solid"/>
            <a:miter lim="800000"/>
          </a:ln>
          <a:effectLst/>
        </p:spPr>
        <p:txBody>
          <a:bodyPr rtlCol="0" anchor="ctr"/>
          <a:lstStyle/>
          <a:p>
            <a:pPr algn="ctr" defTabSz="1219151"/>
            <a:r>
              <a:rPr lang="en-US" sz="1000" b="1">
                <a:solidFill>
                  <a:srgbClr val="FFFFFF"/>
                </a:solidFill>
                <a:latin typeface="Arial"/>
                <a:cs typeface="Calibri" panose="020F0502020204030204" pitchFamily="34" charset="0"/>
              </a:rPr>
              <a:t>DXC CASA</a:t>
            </a:r>
          </a:p>
        </p:txBody>
      </p:sp>
      <p:sp>
        <p:nvSpPr>
          <p:cNvPr id="37" name="Rectangle 36">
            <a:extLst>
              <a:ext uri="{FF2B5EF4-FFF2-40B4-BE49-F238E27FC236}">
                <a16:creationId xmlns:a16="http://schemas.microsoft.com/office/drawing/2014/main" id="{33570995-81D8-4F1B-9D35-D2C308B0EE61}"/>
              </a:ext>
            </a:extLst>
          </p:cNvPr>
          <p:cNvSpPr/>
          <p:nvPr/>
        </p:nvSpPr>
        <p:spPr>
          <a:xfrm>
            <a:off x="7426582" y="2280876"/>
            <a:ext cx="904036" cy="667850"/>
          </a:xfrm>
          <a:prstGeom prst="rect">
            <a:avLst/>
          </a:prstGeom>
          <a:solidFill>
            <a:schemeClr val="accent1"/>
          </a:solidFill>
          <a:ln w="12700" cap="flat" cmpd="sng" algn="ctr">
            <a:noFill/>
            <a:prstDash val="solid"/>
            <a:miter lim="800000"/>
          </a:ln>
          <a:effectLst/>
        </p:spPr>
        <p:txBody>
          <a:bodyPr rtlCol="0" anchor="ctr"/>
          <a:lstStyle/>
          <a:p>
            <a:pPr algn="ctr" defTabSz="1219151"/>
            <a:r>
              <a:rPr lang="en-US" sz="1000" b="1">
                <a:solidFill>
                  <a:srgbClr val="FFFFFF"/>
                </a:solidFill>
                <a:latin typeface="Arial"/>
                <a:cs typeface="Calibri" panose="020F0502020204030204" pitchFamily="34" charset="0"/>
              </a:rPr>
              <a:t>Digital Command Center</a:t>
            </a:r>
          </a:p>
        </p:txBody>
      </p:sp>
      <p:sp>
        <p:nvSpPr>
          <p:cNvPr id="41" name="Rectangle 40">
            <a:extLst>
              <a:ext uri="{FF2B5EF4-FFF2-40B4-BE49-F238E27FC236}">
                <a16:creationId xmlns:a16="http://schemas.microsoft.com/office/drawing/2014/main" id="{FFBC0528-8F64-4143-A326-E9135336289E}"/>
              </a:ext>
            </a:extLst>
          </p:cNvPr>
          <p:cNvSpPr/>
          <p:nvPr/>
        </p:nvSpPr>
        <p:spPr>
          <a:xfrm>
            <a:off x="3908359" y="3259020"/>
            <a:ext cx="1404000" cy="360000"/>
          </a:xfrm>
          <a:prstGeom prst="rect">
            <a:avLst/>
          </a:prstGeom>
          <a:solidFill>
            <a:schemeClr val="accent1"/>
          </a:solidFill>
          <a:ln w="12700" cap="flat" cmpd="sng" algn="ctr">
            <a:noFill/>
            <a:prstDash val="solid"/>
            <a:miter lim="800000"/>
          </a:ln>
          <a:effectLst/>
        </p:spPr>
        <p:txBody>
          <a:bodyPr rtlCol="0" anchor="ctr"/>
          <a:lstStyle/>
          <a:p>
            <a:pPr algn="ctr" defTabSz="914363">
              <a:defRPr/>
            </a:pPr>
            <a:r>
              <a:rPr lang="en-US" sz="1000" b="1" kern="0">
                <a:solidFill>
                  <a:srgbClr val="FFFFFF"/>
                </a:solidFill>
                <a:latin typeface="Arial"/>
                <a:cs typeface="Calibri" panose="020F0502020204030204" pitchFamily="34" charset="0"/>
              </a:rPr>
              <a:t>MF OO</a:t>
            </a:r>
          </a:p>
        </p:txBody>
      </p:sp>
      <p:sp>
        <p:nvSpPr>
          <p:cNvPr id="47" name="TextBox 46">
            <a:extLst>
              <a:ext uri="{FF2B5EF4-FFF2-40B4-BE49-F238E27FC236}">
                <a16:creationId xmlns:a16="http://schemas.microsoft.com/office/drawing/2014/main" id="{CCF26079-3FCE-405A-9824-D40802B00B0D}"/>
              </a:ext>
            </a:extLst>
          </p:cNvPr>
          <p:cNvSpPr txBox="1"/>
          <p:nvPr/>
        </p:nvSpPr>
        <p:spPr>
          <a:xfrm>
            <a:off x="1816993" y="2347581"/>
            <a:ext cx="1529907" cy="270000"/>
          </a:xfrm>
          <a:prstGeom prst="rect">
            <a:avLst/>
          </a:prstGeom>
          <a:solidFill>
            <a:schemeClr val="bg1">
              <a:lumMod val="95000"/>
            </a:schemeClr>
          </a:solidFill>
          <a:ln w="9525">
            <a:noFill/>
          </a:ln>
        </p:spPr>
        <p:txBody>
          <a:bodyPr wrap="square" lIns="38100" rIns="0" rtlCol="0" anchor="ctr">
            <a:noAutofit/>
          </a:bodyPr>
          <a:lstStyle>
            <a:defPPr>
              <a:defRPr lang="en-US"/>
            </a:defPPr>
            <a:lvl1pPr defTabSz="733240">
              <a:defRPr sz="1100" kern="0">
                <a:solidFill>
                  <a:prstClr val="black"/>
                </a:solidFill>
              </a:defRPr>
            </a:lvl1pPr>
          </a:lstStyle>
          <a:p>
            <a:pPr algn="ctr" defTabSz="611009"/>
            <a:r>
              <a:rPr lang="en-US" sz="1167">
                <a:latin typeface="Arial"/>
              </a:rPr>
              <a:t>CA APM</a:t>
            </a:r>
          </a:p>
        </p:txBody>
      </p:sp>
      <p:sp>
        <p:nvSpPr>
          <p:cNvPr id="51" name="Rectangle 50">
            <a:extLst>
              <a:ext uri="{FF2B5EF4-FFF2-40B4-BE49-F238E27FC236}">
                <a16:creationId xmlns:a16="http://schemas.microsoft.com/office/drawing/2014/main" id="{278BDF45-8020-4045-89E2-9F55A25ABFA7}"/>
              </a:ext>
            </a:extLst>
          </p:cNvPr>
          <p:cNvSpPr/>
          <p:nvPr/>
        </p:nvSpPr>
        <p:spPr>
          <a:xfrm>
            <a:off x="8961276" y="3451328"/>
            <a:ext cx="1259049" cy="1188000"/>
          </a:xfrm>
          <a:prstGeom prst="rect">
            <a:avLst/>
          </a:prstGeom>
          <a:solidFill>
            <a:schemeClr val="tx1">
              <a:lumMod val="65000"/>
              <a:lumOff val="35000"/>
            </a:schemeClr>
          </a:solidFill>
          <a:ln w="12700" cap="flat" cmpd="sng" algn="ctr">
            <a:noFill/>
            <a:prstDash val="solid"/>
          </a:ln>
          <a:effectLst/>
        </p:spPr>
        <p:txBody>
          <a:bodyPr rtlCol="0" anchor="t" anchorCtr="0"/>
          <a:lstStyle/>
          <a:p>
            <a:pPr algn="ctr" defTabSz="870622" fontAlgn="base">
              <a:spcBef>
                <a:spcPct val="0"/>
              </a:spcBef>
              <a:spcAft>
                <a:spcPct val="0"/>
              </a:spcAft>
            </a:pPr>
            <a:r>
              <a:rPr lang="en-US" sz="1000" b="1" kern="0">
                <a:solidFill>
                  <a:srgbClr val="FFFFFF"/>
                </a:solidFill>
                <a:latin typeface="Arial"/>
              </a:rPr>
              <a:t>CI/CD pipeline</a:t>
            </a:r>
          </a:p>
        </p:txBody>
      </p:sp>
      <p:sp>
        <p:nvSpPr>
          <p:cNvPr id="52" name="TextBox 51">
            <a:extLst>
              <a:ext uri="{FF2B5EF4-FFF2-40B4-BE49-F238E27FC236}">
                <a16:creationId xmlns:a16="http://schemas.microsoft.com/office/drawing/2014/main" id="{74445533-3006-4C6B-8020-BD036AEEA431}"/>
              </a:ext>
            </a:extLst>
          </p:cNvPr>
          <p:cNvSpPr txBox="1"/>
          <p:nvPr/>
        </p:nvSpPr>
        <p:spPr>
          <a:xfrm>
            <a:off x="9113889" y="3794448"/>
            <a:ext cx="953821" cy="256184"/>
          </a:xfrm>
          <a:prstGeom prst="rect">
            <a:avLst/>
          </a:prstGeom>
          <a:noFill/>
          <a:ln w="9525">
            <a:noFill/>
          </a:ln>
        </p:spPr>
        <p:txBody>
          <a:bodyPr wrap="square" rtlCol="0" anchor="ctr">
            <a:noAutofit/>
          </a:bodyPr>
          <a:lstStyle/>
          <a:p>
            <a:pPr algn="ctr" defTabSz="611009">
              <a:defRPr/>
            </a:pPr>
            <a:r>
              <a:rPr lang="en-US" sz="1000" b="1" kern="0">
                <a:solidFill>
                  <a:srgbClr val="FFFFFF"/>
                </a:solidFill>
                <a:latin typeface="Arial"/>
              </a:rPr>
              <a:t>Selenium</a:t>
            </a:r>
          </a:p>
        </p:txBody>
      </p:sp>
      <p:sp>
        <p:nvSpPr>
          <p:cNvPr id="53" name="TextBox 52">
            <a:extLst>
              <a:ext uri="{FF2B5EF4-FFF2-40B4-BE49-F238E27FC236}">
                <a16:creationId xmlns:a16="http://schemas.microsoft.com/office/drawing/2014/main" id="{645E01F3-59FC-437D-B60A-99BD00DD8B7C}"/>
              </a:ext>
            </a:extLst>
          </p:cNvPr>
          <p:cNvSpPr txBox="1"/>
          <p:nvPr/>
        </p:nvSpPr>
        <p:spPr>
          <a:xfrm>
            <a:off x="9113889" y="4047049"/>
            <a:ext cx="953821" cy="230833"/>
          </a:xfrm>
          <a:prstGeom prst="rect">
            <a:avLst/>
          </a:prstGeom>
          <a:noFill/>
          <a:ln w="9525">
            <a:noFill/>
          </a:ln>
        </p:spPr>
        <p:txBody>
          <a:bodyPr wrap="square" rtlCol="0" anchor="ctr">
            <a:noAutofit/>
          </a:bodyPr>
          <a:lstStyle/>
          <a:p>
            <a:pPr algn="ctr" defTabSz="914363">
              <a:defRPr/>
            </a:pPr>
            <a:r>
              <a:rPr lang="en-US" sz="1000" b="1" kern="0">
                <a:solidFill>
                  <a:srgbClr val="FFFFFF"/>
                </a:solidFill>
                <a:latin typeface="Arial"/>
                <a:cs typeface="Calibri" panose="020F0502020204030204" pitchFamily="34" charset="0"/>
              </a:rPr>
              <a:t>Jenkins</a:t>
            </a:r>
          </a:p>
        </p:txBody>
      </p:sp>
      <p:sp>
        <p:nvSpPr>
          <p:cNvPr id="54" name="TextBox 53">
            <a:extLst>
              <a:ext uri="{FF2B5EF4-FFF2-40B4-BE49-F238E27FC236}">
                <a16:creationId xmlns:a16="http://schemas.microsoft.com/office/drawing/2014/main" id="{CA8A834B-F0DC-4546-918A-34E047AB50C2}"/>
              </a:ext>
            </a:extLst>
          </p:cNvPr>
          <p:cNvSpPr txBox="1"/>
          <p:nvPr/>
        </p:nvSpPr>
        <p:spPr>
          <a:xfrm>
            <a:off x="9113889" y="4274298"/>
            <a:ext cx="953821" cy="230833"/>
          </a:xfrm>
          <a:prstGeom prst="rect">
            <a:avLst/>
          </a:prstGeom>
          <a:noFill/>
          <a:ln w="9525">
            <a:noFill/>
          </a:ln>
        </p:spPr>
        <p:txBody>
          <a:bodyPr wrap="square" rtlCol="0" anchor="ctr">
            <a:noAutofit/>
          </a:bodyPr>
          <a:lstStyle/>
          <a:p>
            <a:pPr algn="ctr" defTabSz="914363">
              <a:defRPr/>
            </a:pPr>
            <a:r>
              <a:rPr lang="en-US" sz="1000" b="1" kern="0">
                <a:solidFill>
                  <a:srgbClr val="FFFFFF"/>
                </a:solidFill>
                <a:latin typeface="Arial"/>
                <a:cs typeface="Calibri" panose="020F0502020204030204" pitchFamily="34" charset="0"/>
              </a:rPr>
              <a:t>SonarQube</a:t>
            </a:r>
          </a:p>
        </p:txBody>
      </p:sp>
      <p:sp>
        <p:nvSpPr>
          <p:cNvPr id="57" name="Rectangle 56">
            <a:extLst>
              <a:ext uri="{FF2B5EF4-FFF2-40B4-BE49-F238E27FC236}">
                <a16:creationId xmlns:a16="http://schemas.microsoft.com/office/drawing/2014/main" id="{85B4F45B-6F88-4039-88F4-6DAB7F7D138A}"/>
              </a:ext>
            </a:extLst>
          </p:cNvPr>
          <p:cNvSpPr/>
          <p:nvPr/>
        </p:nvSpPr>
        <p:spPr>
          <a:xfrm>
            <a:off x="5990184" y="1850862"/>
            <a:ext cx="990000" cy="861774"/>
          </a:xfrm>
          <a:prstGeom prst="rect">
            <a:avLst/>
          </a:prstGeom>
          <a:solidFill>
            <a:schemeClr val="accent1"/>
          </a:solidFill>
          <a:ln w="9525">
            <a:noFill/>
          </a:ln>
        </p:spPr>
        <p:txBody>
          <a:bodyPr wrap="square" lIns="0" rIns="0" rtlCol="0">
            <a:spAutoFit/>
          </a:bodyPr>
          <a:lstStyle/>
          <a:p>
            <a:pPr algn="ctr" defTabSz="611009"/>
            <a:r>
              <a:rPr lang="en-US" sz="1000" b="1" kern="0">
                <a:solidFill>
                  <a:srgbClr val="FFFF00"/>
                </a:solidFill>
                <a:latin typeface="Arial"/>
              </a:rPr>
              <a:t>Data Lake*</a:t>
            </a:r>
          </a:p>
          <a:p>
            <a:pPr algn="ctr" defTabSz="611009"/>
            <a:endParaRPr lang="en-US" sz="1000" b="1" kern="0">
              <a:solidFill>
                <a:srgbClr val="FFFFFF"/>
              </a:solidFill>
              <a:latin typeface="Arial"/>
            </a:endParaRPr>
          </a:p>
          <a:p>
            <a:pPr algn="ctr" defTabSz="611009"/>
            <a:r>
              <a:rPr lang="en-US" sz="1000" b="1">
                <a:solidFill>
                  <a:srgbClr val="FFFFFF"/>
                </a:solidFill>
                <a:latin typeface="Arial"/>
                <a:cs typeface="Calibri" panose="020F0502020204030204" pitchFamily="34" charset="0"/>
              </a:rPr>
              <a:t>ML based Incident </a:t>
            </a:r>
            <a:br>
              <a:rPr lang="en-US" sz="1000" b="1">
                <a:solidFill>
                  <a:srgbClr val="FFFFFF"/>
                </a:solidFill>
                <a:latin typeface="Arial"/>
                <a:cs typeface="Calibri" panose="020F0502020204030204" pitchFamily="34" charset="0"/>
              </a:rPr>
            </a:br>
            <a:r>
              <a:rPr lang="en-US" sz="1000" b="1">
                <a:solidFill>
                  <a:srgbClr val="FFFFFF"/>
                </a:solidFill>
                <a:latin typeface="Arial"/>
                <a:cs typeface="Calibri" panose="020F0502020204030204" pitchFamily="34" charset="0"/>
              </a:rPr>
              <a:t>Analysis</a:t>
            </a:r>
          </a:p>
        </p:txBody>
      </p:sp>
      <p:cxnSp>
        <p:nvCxnSpPr>
          <p:cNvPr id="63" name="Straight Arrow Connector 62">
            <a:extLst>
              <a:ext uri="{FF2B5EF4-FFF2-40B4-BE49-F238E27FC236}">
                <a16:creationId xmlns:a16="http://schemas.microsoft.com/office/drawing/2014/main" id="{3633F2F0-1B7F-4DFA-B1B1-05E36DAEF4E0}"/>
              </a:ext>
            </a:extLst>
          </p:cNvPr>
          <p:cNvCxnSpPr>
            <a:cxnSpLocks/>
            <a:stCxn id="19" idx="0"/>
            <a:endCxn id="20" idx="2"/>
          </p:cNvCxnSpPr>
          <p:nvPr/>
        </p:nvCxnSpPr>
        <p:spPr>
          <a:xfrm flipV="1">
            <a:off x="4610359" y="2657379"/>
            <a:ext cx="0" cy="352054"/>
          </a:xfrm>
          <a:prstGeom prst="straightConnector1">
            <a:avLst/>
          </a:prstGeom>
          <a:ln w="6350" cap="sq">
            <a:tailEnd type="triangle"/>
          </a:ln>
        </p:spPr>
        <p:style>
          <a:lnRef idx="1">
            <a:schemeClr val="accent1"/>
          </a:lnRef>
          <a:fillRef idx="0">
            <a:schemeClr val="accent1"/>
          </a:fillRef>
          <a:effectRef idx="0">
            <a:schemeClr val="accent1"/>
          </a:effectRef>
          <a:fontRef idx="minor">
            <a:schemeClr val="lt1"/>
          </a:fontRef>
        </p:style>
      </p:cxnSp>
      <p:cxnSp>
        <p:nvCxnSpPr>
          <p:cNvPr id="66" name="Connector: Curved 65">
            <a:extLst>
              <a:ext uri="{FF2B5EF4-FFF2-40B4-BE49-F238E27FC236}">
                <a16:creationId xmlns:a16="http://schemas.microsoft.com/office/drawing/2014/main" id="{2EC389B5-4B1D-476C-913B-DB1E6FB5FA38}"/>
              </a:ext>
            </a:extLst>
          </p:cNvPr>
          <p:cNvCxnSpPr>
            <a:cxnSpLocks/>
            <a:stCxn id="36" idx="0"/>
            <a:endCxn id="57" idx="2"/>
          </p:cNvCxnSpPr>
          <p:nvPr/>
        </p:nvCxnSpPr>
        <p:spPr>
          <a:xfrm rot="16200000" flipV="1">
            <a:off x="6247896" y="2949924"/>
            <a:ext cx="474578" cy="1"/>
          </a:xfrm>
          <a:prstGeom prst="curvedConnector3">
            <a:avLst>
              <a:gd name="adj1" fmla="val 50000"/>
            </a:avLst>
          </a:prstGeom>
          <a:ln w="6350" cap="sq">
            <a:tailEnd type="triangle"/>
          </a:ln>
        </p:spPr>
        <p:style>
          <a:lnRef idx="1">
            <a:schemeClr val="accent1"/>
          </a:lnRef>
          <a:fillRef idx="0">
            <a:schemeClr val="accent1"/>
          </a:fillRef>
          <a:effectRef idx="0">
            <a:schemeClr val="accent1"/>
          </a:effectRef>
          <a:fontRef idx="minor">
            <a:schemeClr val="lt1"/>
          </a:fontRef>
        </p:style>
      </p:cxnSp>
      <p:cxnSp>
        <p:nvCxnSpPr>
          <p:cNvPr id="70" name="Connector: Curved 69">
            <a:extLst>
              <a:ext uri="{FF2B5EF4-FFF2-40B4-BE49-F238E27FC236}">
                <a16:creationId xmlns:a16="http://schemas.microsoft.com/office/drawing/2014/main" id="{A6F24046-A20F-49B0-820D-5A49DEECFA29}"/>
              </a:ext>
            </a:extLst>
          </p:cNvPr>
          <p:cNvCxnSpPr>
            <a:cxnSpLocks/>
            <a:stCxn id="29" idx="2"/>
            <a:endCxn id="51" idx="0"/>
          </p:cNvCxnSpPr>
          <p:nvPr/>
        </p:nvCxnSpPr>
        <p:spPr>
          <a:xfrm rot="16200000" flipH="1">
            <a:off x="9446928" y="3307455"/>
            <a:ext cx="287744" cy="1"/>
          </a:xfrm>
          <a:prstGeom prst="curvedConnector3">
            <a:avLst/>
          </a:prstGeom>
          <a:ln w="6350" cap="sq">
            <a:solidFill>
              <a:srgbClr val="63666A"/>
            </a:solidFill>
            <a:tailEnd type="triangle"/>
          </a:ln>
        </p:spPr>
        <p:style>
          <a:lnRef idx="1">
            <a:schemeClr val="accent1"/>
          </a:lnRef>
          <a:fillRef idx="0">
            <a:schemeClr val="accent1"/>
          </a:fillRef>
          <a:effectRef idx="0">
            <a:schemeClr val="accent1"/>
          </a:effectRef>
          <a:fontRef idx="minor">
            <a:schemeClr val="lt1"/>
          </a:fontRef>
        </p:style>
      </p:cxnSp>
      <p:cxnSp>
        <p:nvCxnSpPr>
          <p:cNvPr id="72" name="Straight Connector 71">
            <a:extLst>
              <a:ext uri="{FF2B5EF4-FFF2-40B4-BE49-F238E27FC236}">
                <a16:creationId xmlns:a16="http://schemas.microsoft.com/office/drawing/2014/main" id="{402945E1-3A4A-47EB-AB36-163073BD74A6}"/>
              </a:ext>
            </a:extLst>
          </p:cNvPr>
          <p:cNvCxnSpPr>
            <a:cxnSpLocks/>
          </p:cNvCxnSpPr>
          <p:nvPr/>
        </p:nvCxnSpPr>
        <p:spPr>
          <a:xfrm>
            <a:off x="8499893" y="1269768"/>
            <a:ext cx="0" cy="3421758"/>
          </a:xfrm>
          <a:prstGeom prst="line">
            <a:avLst/>
          </a:prstGeom>
          <a:noFill/>
          <a:ln w="9525" cap="flat" cmpd="sng" algn="ctr">
            <a:solidFill>
              <a:schemeClr val="accent3"/>
            </a:solidFill>
            <a:prstDash val="dash"/>
            <a:round/>
            <a:headEnd type="none" w="med" len="med"/>
            <a:tailEnd type="none" w="med" len="med"/>
          </a:ln>
          <a:effectLst/>
        </p:spPr>
      </p:cxnSp>
      <p:cxnSp>
        <p:nvCxnSpPr>
          <p:cNvPr id="100" name="Straight Connector 99">
            <a:extLst>
              <a:ext uri="{FF2B5EF4-FFF2-40B4-BE49-F238E27FC236}">
                <a16:creationId xmlns:a16="http://schemas.microsoft.com/office/drawing/2014/main" id="{C26DF860-4507-4111-810F-86895EB66AD8}"/>
              </a:ext>
            </a:extLst>
          </p:cNvPr>
          <p:cNvCxnSpPr/>
          <p:nvPr/>
        </p:nvCxnSpPr>
        <p:spPr>
          <a:xfrm>
            <a:off x="7462090" y="2283970"/>
            <a:ext cx="900000" cy="0"/>
          </a:xfrm>
          <a:prstGeom prst="line">
            <a:avLst/>
          </a:prstGeom>
          <a:ln w="6350" cap="sq">
            <a:solidFill>
              <a:schemeClr val="bg1"/>
            </a:solidFill>
          </a:ln>
        </p:spPr>
        <p:style>
          <a:lnRef idx="1">
            <a:schemeClr val="accent1"/>
          </a:lnRef>
          <a:fillRef idx="0">
            <a:schemeClr val="accent1"/>
          </a:fillRef>
          <a:effectRef idx="0">
            <a:schemeClr val="accent1"/>
          </a:effectRef>
          <a:fontRef idx="minor">
            <a:schemeClr val="lt1"/>
          </a:fontRef>
        </p:style>
      </p:cxnSp>
      <p:sp>
        <p:nvSpPr>
          <p:cNvPr id="3" name="Arrow: Pentagon 2">
            <a:extLst>
              <a:ext uri="{FF2B5EF4-FFF2-40B4-BE49-F238E27FC236}">
                <a16:creationId xmlns:a16="http://schemas.microsoft.com/office/drawing/2014/main" id="{360B250F-58EA-439E-8A7E-F571B8B8EFEA}"/>
              </a:ext>
            </a:extLst>
          </p:cNvPr>
          <p:cNvSpPr/>
          <p:nvPr/>
        </p:nvSpPr>
        <p:spPr>
          <a:xfrm>
            <a:off x="1621085" y="1031548"/>
            <a:ext cx="2048228" cy="304800"/>
          </a:xfrm>
          <a:prstGeom prst="homePlate">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defTabSz="1219151"/>
            <a:r>
              <a:rPr lang="en-US" sz="1333" b="1">
                <a:solidFill>
                  <a:srgbClr val="FFFFFF"/>
                </a:solidFill>
                <a:latin typeface="Arial"/>
                <a:cs typeface="Calibri"/>
              </a:rPr>
              <a:t>autoDetect</a:t>
            </a:r>
            <a:endParaRPr lang="en-US" sz="1333" b="1">
              <a:solidFill>
                <a:srgbClr val="FFFFFF"/>
              </a:solidFill>
              <a:latin typeface="Arial"/>
              <a:cs typeface="Calibri" panose="020F0502020204030204" pitchFamily="34" charset="0"/>
            </a:endParaRPr>
          </a:p>
        </p:txBody>
      </p:sp>
      <p:sp>
        <p:nvSpPr>
          <p:cNvPr id="86" name="Arrow: Chevron 85">
            <a:extLst>
              <a:ext uri="{FF2B5EF4-FFF2-40B4-BE49-F238E27FC236}">
                <a16:creationId xmlns:a16="http://schemas.microsoft.com/office/drawing/2014/main" id="{05F61298-1117-49CD-A1F2-157657322DC4}"/>
              </a:ext>
            </a:extLst>
          </p:cNvPr>
          <p:cNvSpPr/>
          <p:nvPr/>
        </p:nvSpPr>
        <p:spPr>
          <a:xfrm>
            <a:off x="3605259" y="1031548"/>
            <a:ext cx="2225320" cy="304800"/>
          </a:xfrm>
          <a:prstGeom prst="chevron">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1219151"/>
            <a:r>
              <a:rPr lang="en-US" sz="1333" b="1" err="1">
                <a:solidFill>
                  <a:srgbClr val="FFFFFF"/>
                </a:solidFill>
                <a:latin typeface="Arial"/>
                <a:cs typeface="Calibri"/>
              </a:rPr>
              <a:t>autoResolve</a:t>
            </a:r>
            <a:endParaRPr lang="en-US" sz="1333" b="1">
              <a:solidFill>
                <a:srgbClr val="FFFFFF"/>
              </a:solidFill>
              <a:latin typeface="Arial"/>
              <a:cs typeface="Calibri" panose="020F0502020204030204" pitchFamily="34" charset="0"/>
            </a:endParaRPr>
          </a:p>
        </p:txBody>
      </p:sp>
      <p:sp>
        <p:nvSpPr>
          <p:cNvPr id="87" name="Arrow: Chevron 86">
            <a:extLst>
              <a:ext uri="{FF2B5EF4-FFF2-40B4-BE49-F238E27FC236}">
                <a16:creationId xmlns:a16="http://schemas.microsoft.com/office/drawing/2014/main" id="{066D2C47-AA3E-4559-86D4-F9DA96BC2DD9}"/>
              </a:ext>
            </a:extLst>
          </p:cNvPr>
          <p:cNvSpPr/>
          <p:nvPr/>
        </p:nvSpPr>
        <p:spPr>
          <a:xfrm>
            <a:off x="5753141" y="1031548"/>
            <a:ext cx="2781650" cy="304800"/>
          </a:xfrm>
          <a:prstGeom prst="chevron">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1219151"/>
            <a:r>
              <a:rPr lang="en-US" sz="1333" b="1">
                <a:solidFill>
                  <a:srgbClr val="FFFFFF"/>
                </a:solidFill>
                <a:latin typeface="Arial"/>
              </a:rPr>
              <a:t>autoManage</a:t>
            </a:r>
          </a:p>
        </p:txBody>
      </p:sp>
      <p:sp>
        <p:nvSpPr>
          <p:cNvPr id="88" name="Arrow: Chevron 87">
            <a:extLst>
              <a:ext uri="{FF2B5EF4-FFF2-40B4-BE49-F238E27FC236}">
                <a16:creationId xmlns:a16="http://schemas.microsoft.com/office/drawing/2014/main" id="{33C1AD9B-4688-433D-BF21-8B6D8375AC03}"/>
              </a:ext>
            </a:extLst>
          </p:cNvPr>
          <p:cNvSpPr/>
          <p:nvPr/>
        </p:nvSpPr>
        <p:spPr>
          <a:xfrm>
            <a:off x="8472441" y="1031547"/>
            <a:ext cx="1720431" cy="304800"/>
          </a:xfrm>
          <a:prstGeom prst="chevron">
            <a:avLst/>
          </a:prstGeom>
          <a:solidFill>
            <a:schemeClr val="bg2"/>
          </a:solidFill>
          <a:ln>
            <a:noFill/>
          </a:ln>
        </p:spPr>
        <p:style>
          <a:lnRef idx="0">
            <a:schemeClr val="accent1"/>
          </a:lnRef>
          <a:fillRef idx="1">
            <a:schemeClr val="accent1"/>
          </a:fillRef>
          <a:effectRef idx="0">
            <a:schemeClr val="accent1"/>
          </a:effectRef>
          <a:fontRef idx="minor">
            <a:schemeClr val="lt1"/>
          </a:fontRef>
        </p:style>
        <p:txBody>
          <a:bodyPr rtlCol="0" anchor="ctr"/>
          <a:lstStyle/>
          <a:p>
            <a:pPr algn="ctr" defTabSz="1219151"/>
            <a:r>
              <a:rPr lang="en-US" sz="1333" b="1" err="1">
                <a:solidFill>
                  <a:srgbClr val="FFFFFF"/>
                </a:solidFill>
                <a:latin typeface="Arial"/>
                <a:cs typeface="Calibri"/>
              </a:rPr>
              <a:t>autoImprove</a:t>
            </a:r>
            <a:endParaRPr lang="en-US" sz="1333" b="1">
              <a:solidFill>
                <a:srgbClr val="FFFFFF"/>
              </a:solidFill>
              <a:latin typeface="Arial"/>
              <a:cs typeface="Calibri" panose="020F0502020204030204" pitchFamily="34" charset="0"/>
            </a:endParaRPr>
          </a:p>
        </p:txBody>
      </p:sp>
      <p:grpSp>
        <p:nvGrpSpPr>
          <p:cNvPr id="7" name="Group 6">
            <a:extLst>
              <a:ext uri="{FF2B5EF4-FFF2-40B4-BE49-F238E27FC236}">
                <a16:creationId xmlns:a16="http://schemas.microsoft.com/office/drawing/2014/main" id="{028725F7-1B80-4DEA-A178-1D7B3A085EB3}"/>
              </a:ext>
            </a:extLst>
          </p:cNvPr>
          <p:cNvGrpSpPr/>
          <p:nvPr/>
        </p:nvGrpSpPr>
        <p:grpSpPr>
          <a:xfrm>
            <a:off x="1508634" y="5642762"/>
            <a:ext cx="2742961" cy="284586"/>
            <a:chOff x="1146810" y="6771314"/>
            <a:chExt cx="3606728" cy="341503"/>
          </a:xfrm>
        </p:grpSpPr>
        <p:sp>
          <p:nvSpPr>
            <p:cNvPr id="78" name="Rectangle 77">
              <a:extLst>
                <a:ext uri="{FF2B5EF4-FFF2-40B4-BE49-F238E27FC236}">
                  <a16:creationId xmlns:a16="http://schemas.microsoft.com/office/drawing/2014/main" id="{E2844CFB-3316-42B3-B4F8-801A5B602D6B}"/>
                </a:ext>
              </a:extLst>
            </p:cNvPr>
            <p:cNvSpPr/>
            <p:nvPr/>
          </p:nvSpPr>
          <p:spPr>
            <a:xfrm>
              <a:off x="1146810" y="6771314"/>
              <a:ext cx="270021" cy="341503"/>
            </a:xfrm>
            <a:prstGeom prst="rect">
              <a:avLst/>
            </a:prstGeom>
            <a:solidFill>
              <a:schemeClr val="accent1"/>
            </a:solidFill>
            <a:ln w="28575">
              <a:solidFill>
                <a:schemeClr val="accent1"/>
              </a:solidFill>
            </a:ln>
          </p:spPr>
          <p:style>
            <a:lnRef idx="0">
              <a:schemeClr val="accent1"/>
            </a:lnRef>
            <a:fillRef idx="1">
              <a:schemeClr val="accent1"/>
            </a:fillRef>
            <a:effectRef idx="0">
              <a:schemeClr val="accent1"/>
            </a:effectRef>
            <a:fontRef idx="minor">
              <a:schemeClr val="lt1"/>
            </a:fontRef>
          </p:style>
          <p:txBody>
            <a:bodyPr rtlCol="0" anchor="ctr"/>
            <a:lstStyle/>
            <a:p>
              <a:pPr algn="ctr" defTabSz="1219151"/>
              <a:endParaRPr lang="en-US" sz="1000" b="1">
                <a:solidFill>
                  <a:srgbClr val="000000"/>
                </a:solidFill>
                <a:latin typeface="Arial"/>
              </a:endParaRPr>
            </a:p>
          </p:txBody>
        </p:sp>
        <p:sp>
          <p:nvSpPr>
            <p:cNvPr id="4" name="Rectangle 3">
              <a:extLst>
                <a:ext uri="{FF2B5EF4-FFF2-40B4-BE49-F238E27FC236}">
                  <a16:creationId xmlns:a16="http://schemas.microsoft.com/office/drawing/2014/main" id="{1890BF28-B3EA-4323-AE44-8F967F6DBBCB}"/>
                </a:ext>
              </a:extLst>
            </p:cNvPr>
            <p:cNvSpPr/>
            <p:nvPr/>
          </p:nvSpPr>
          <p:spPr>
            <a:xfrm>
              <a:off x="1400535" y="6771314"/>
              <a:ext cx="3353003" cy="341503"/>
            </a:xfrm>
            <a:prstGeom prst="rect">
              <a:avLst/>
            </a:prstGeom>
            <a:solidFill>
              <a:schemeClr val="bg1"/>
            </a:solidFill>
            <a:ln w="28575">
              <a:solidFill>
                <a:schemeClr val="accent1"/>
              </a:solidFill>
            </a:ln>
          </p:spPr>
          <p:style>
            <a:lnRef idx="0">
              <a:schemeClr val="accent1"/>
            </a:lnRef>
            <a:fillRef idx="1">
              <a:schemeClr val="accent1"/>
            </a:fillRef>
            <a:effectRef idx="0">
              <a:schemeClr val="accent1"/>
            </a:effectRef>
            <a:fontRef idx="minor">
              <a:schemeClr val="lt1"/>
            </a:fontRef>
          </p:style>
          <p:txBody>
            <a:bodyPr rtlCol="0" anchor="ctr"/>
            <a:lstStyle/>
            <a:p>
              <a:pPr algn="r" defTabSz="1219151"/>
              <a:r>
                <a:rPr lang="en-US" sz="1000" b="1">
                  <a:solidFill>
                    <a:srgbClr val="000000"/>
                  </a:solidFill>
                  <a:latin typeface="Arial"/>
                </a:rPr>
                <a:t>DXC included automation accelerators</a:t>
              </a:r>
            </a:p>
          </p:txBody>
        </p:sp>
      </p:grpSp>
      <p:grpSp>
        <p:nvGrpSpPr>
          <p:cNvPr id="8" name="Group 7">
            <a:extLst>
              <a:ext uri="{FF2B5EF4-FFF2-40B4-BE49-F238E27FC236}">
                <a16:creationId xmlns:a16="http://schemas.microsoft.com/office/drawing/2014/main" id="{4A9F925B-202D-46CA-A8B7-BDFF26DC6507}"/>
              </a:ext>
            </a:extLst>
          </p:cNvPr>
          <p:cNvGrpSpPr/>
          <p:nvPr/>
        </p:nvGrpSpPr>
        <p:grpSpPr>
          <a:xfrm>
            <a:off x="5063064" y="5642762"/>
            <a:ext cx="1281599" cy="284586"/>
            <a:chOff x="6016856" y="6771314"/>
            <a:chExt cx="1685178" cy="341503"/>
          </a:xfrm>
        </p:grpSpPr>
        <p:sp>
          <p:nvSpPr>
            <p:cNvPr id="89" name="Rectangle 88">
              <a:extLst>
                <a:ext uri="{FF2B5EF4-FFF2-40B4-BE49-F238E27FC236}">
                  <a16:creationId xmlns:a16="http://schemas.microsoft.com/office/drawing/2014/main" id="{6A459919-BD17-4C87-A82E-460DCC341DA8}"/>
                </a:ext>
              </a:extLst>
            </p:cNvPr>
            <p:cNvSpPr/>
            <p:nvPr/>
          </p:nvSpPr>
          <p:spPr>
            <a:xfrm>
              <a:off x="6016856" y="6771314"/>
              <a:ext cx="270021" cy="341503"/>
            </a:xfrm>
            <a:prstGeom prst="rect">
              <a:avLst/>
            </a:prstGeom>
            <a:solidFill>
              <a:srgbClr val="004685"/>
            </a:solidFill>
            <a:ln w="28575">
              <a:solidFill>
                <a:srgbClr val="004685"/>
              </a:solidFill>
            </a:ln>
          </p:spPr>
          <p:style>
            <a:lnRef idx="0">
              <a:schemeClr val="accent1"/>
            </a:lnRef>
            <a:fillRef idx="1">
              <a:schemeClr val="accent1"/>
            </a:fillRef>
            <a:effectRef idx="0">
              <a:schemeClr val="accent1"/>
            </a:effectRef>
            <a:fontRef idx="minor">
              <a:schemeClr val="lt1"/>
            </a:fontRef>
          </p:style>
          <p:txBody>
            <a:bodyPr rtlCol="0" anchor="ctr"/>
            <a:lstStyle/>
            <a:p>
              <a:pPr algn="r" defTabSz="1219151"/>
              <a:endParaRPr lang="en-US" sz="1000" b="1">
                <a:solidFill>
                  <a:srgbClr val="FFFFFF"/>
                </a:solidFill>
                <a:latin typeface="Arial"/>
              </a:endParaRPr>
            </a:p>
          </p:txBody>
        </p:sp>
        <p:sp>
          <p:nvSpPr>
            <p:cNvPr id="90" name="Rectangle 89">
              <a:extLst>
                <a:ext uri="{FF2B5EF4-FFF2-40B4-BE49-F238E27FC236}">
                  <a16:creationId xmlns:a16="http://schemas.microsoft.com/office/drawing/2014/main" id="{08D12E43-0FCE-47BB-953F-AC02EA5A20A9}"/>
                </a:ext>
              </a:extLst>
            </p:cNvPr>
            <p:cNvSpPr/>
            <p:nvPr/>
          </p:nvSpPr>
          <p:spPr>
            <a:xfrm>
              <a:off x="6281938" y="6771314"/>
              <a:ext cx="1420096" cy="341503"/>
            </a:xfrm>
            <a:prstGeom prst="rect">
              <a:avLst/>
            </a:prstGeom>
            <a:solidFill>
              <a:schemeClr val="bg1"/>
            </a:solidFill>
            <a:ln w="28575">
              <a:solidFill>
                <a:srgbClr val="004685"/>
              </a:solidFill>
            </a:ln>
          </p:spPr>
          <p:style>
            <a:lnRef idx="0">
              <a:schemeClr val="accent1"/>
            </a:lnRef>
            <a:fillRef idx="1">
              <a:schemeClr val="accent1"/>
            </a:fillRef>
            <a:effectRef idx="0">
              <a:schemeClr val="accent1"/>
            </a:effectRef>
            <a:fontRef idx="minor">
              <a:schemeClr val="lt1"/>
            </a:fontRef>
          </p:style>
          <p:txBody>
            <a:bodyPr rtlCol="0" anchor="ctr"/>
            <a:lstStyle/>
            <a:p>
              <a:pPr algn="r" defTabSz="1219151"/>
              <a:r>
                <a:rPr lang="en-US" sz="1000" b="1">
                  <a:solidFill>
                    <a:srgbClr val="000000"/>
                  </a:solidFill>
                  <a:latin typeface="Arial"/>
                </a:rPr>
                <a:t>Cariad Tools</a:t>
              </a:r>
            </a:p>
          </p:txBody>
        </p:sp>
      </p:grpSp>
      <p:grpSp>
        <p:nvGrpSpPr>
          <p:cNvPr id="6" name="Group 5">
            <a:extLst>
              <a:ext uri="{FF2B5EF4-FFF2-40B4-BE49-F238E27FC236}">
                <a16:creationId xmlns:a16="http://schemas.microsoft.com/office/drawing/2014/main" id="{42AAA039-F761-44A1-A9A4-9E7592A5AE01}"/>
              </a:ext>
            </a:extLst>
          </p:cNvPr>
          <p:cNvGrpSpPr/>
          <p:nvPr/>
        </p:nvGrpSpPr>
        <p:grpSpPr>
          <a:xfrm>
            <a:off x="7107211" y="5642762"/>
            <a:ext cx="2905352" cy="284586"/>
            <a:chOff x="8108057" y="6771314"/>
            <a:chExt cx="3820257" cy="341503"/>
          </a:xfrm>
        </p:grpSpPr>
        <p:sp>
          <p:nvSpPr>
            <p:cNvPr id="91" name="Rectangle 90">
              <a:extLst>
                <a:ext uri="{FF2B5EF4-FFF2-40B4-BE49-F238E27FC236}">
                  <a16:creationId xmlns:a16="http://schemas.microsoft.com/office/drawing/2014/main" id="{A42F3651-A7D0-4937-9703-357EDC00CDA0}"/>
                </a:ext>
              </a:extLst>
            </p:cNvPr>
            <p:cNvSpPr/>
            <p:nvPr/>
          </p:nvSpPr>
          <p:spPr>
            <a:xfrm>
              <a:off x="8378076" y="6771314"/>
              <a:ext cx="3550238" cy="341503"/>
            </a:xfrm>
            <a:prstGeom prst="rect">
              <a:avLst/>
            </a:prstGeom>
            <a:solidFill>
              <a:schemeClr val="bg1"/>
            </a:solidFill>
            <a:ln w="28575">
              <a:solidFill>
                <a:schemeClr val="tx1">
                  <a:lumMod val="65000"/>
                  <a:lumOff val="35000"/>
                </a:schemeClr>
              </a:solidFill>
            </a:ln>
          </p:spPr>
          <p:style>
            <a:lnRef idx="0">
              <a:schemeClr val="accent1"/>
            </a:lnRef>
            <a:fillRef idx="1">
              <a:schemeClr val="accent1"/>
            </a:fillRef>
            <a:effectRef idx="0">
              <a:schemeClr val="accent1"/>
            </a:effectRef>
            <a:fontRef idx="minor">
              <a:schemeClr val="lt1"/>
            </a:fontRef>
          </p:style>
          <p:txBody>
            <a:bodyPr rtlCol="0" anchor="ctr"/>
            <a:lstStyle/>
            <a:p>
              <a:pPr algn="r" defTabSz="1219151"/>
              <a:r>
                <a:rPr lang="en-US" sz="1000" b="1">
                  <a:solidFill>
                    <a:srgbClr val="000000"/>
                  </a:solidFill>
                  <a:latin typeface="Arial"/>
                </a:rPr>
                <a:t>Potential solutions for expanded support</a:t>
              </a:r>
            </a:p>
          </p:txBody>
        </p:sp>
        <p:sp>
          <p:nvSpPr>
            <p:cNvPr id="95" name="Rectangle 94">
              <a:extLst>
                <a:ext uri="{FF2B5EF4-FFF2-40B4-BE49-F238E27FC236}">
                  <a16:creationId xmlns:a16="http://schemas.microsoft.com/office/drawing/2014/main" id="{7BA0FBCE-621F-49E6-BF09-AA4BC1E826F3}"/>
                </a:ext>
              </a:extLst>
            </p:cNvPr>
            <p:cNvSpPr/>
            <p:nvPr/>
          </p:nvSpPr>
          <p:spPr>
            <a:xfrm>
              <a:off x="8108057" y="6771314"/>
              <a:ext cx="270021" cy="341503"/>
            </a:xfrm>
            <a:prstGeom prst="rect">
              <a:avLst/>
            </a:prstGeom>
            <a:solidFill>
              <a:schemeClr val="tx1">
                <a:lumMod val="65000"/>
                <a:lumOff val="35000"/>
              </a:schemeClr>
            </a:solidFill>
            <a:ln w="28575">
              <a:solidFill>
                <a:schemeClr val="tx1">
                  <a:lumMod val="65000"/>
                  <a:lumOff val="35000"/>
                </a:schemeClr>
              </a:solidFill>
            </a:ln>
          </p:spPr>
          <p:style>
            <a:lnRef idx="0">
              <a:schemeClr val="accent1"/>
            </a:lnRef>
            <a:fillRef idx="1">
              <a:schemeClr val="accent1"/>
            </a:fillRef>
            <a:effectRef idx="0">
              <a:schemeClr val="accent1"/>
            </a:effectRef>
            <a:fontRef idx="minor">
              <a:schemeClr val="lt1"/>
            </a:fontRef>
          </p:style>
          <p:txBody>
            <a:bodyPr rtlCol="0" anchor="ctr"/>
            <a:lstStyle/>
            <a:p>
              <a:pPr algn="r" defTabSz="1219151"/>
              <a:endParaRPr lang="en-US" sz="1000" b="1">
                <a:solidFill>
                  <a:srgbClr val="FFFFFF"/>
                </a:solidFill>
                <a:latin typeface="Arial"/>
              </a:endParaRPr>
            </a:p>
          </p:txBody>
        </p:sp>
      </p:grpSp>
      <p:cxnSp>
        <p:nvCxnSpPr>
          <p:cNvPr id="68" name="Connector: Elbow 67">
            <a:extLst>
              <a:ext uri="{FF2B5EF4-FFF2-40B4-BE49-F238E27FC236}">
                <a16:creationId xmlns:a16="http://schemas.microsoft.com/office/drawing/2014/main" id="{F6A43AD9-9C5A-46AD-85C2-BF0E504CDE91}"/>
              </a:ext>
            </a:extLst>
          </p:cNvPr>
          <p:cNvCxnSpPr>
            <a:cxnSpLocks/>
            <a:endCxn id="36" idx="2"/>
          </p:cNvCxnSpPr>
          <p:nvPr/>
        </p:nvCxnSpPr>
        <p:spPr>
          <a:xfrm rot="10800000">
            <a:off x="6485186" y="4267214"/>
            <a:ext cx="2476091" cy="437190"/>
          </a:xfrm>
          <a:prstGeom prst="bentConnector2">
            <a:avLst/>
          </a:prstGeom>
          <a:ln w="6350" cap="sq">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lt1"/>
          </a:fontRef>
        </p:style>
      </p:cxnSp>
      <p:cxnSp>
        <p:nvCxnSpPr>
          <p:cNvPr id="97" name="Connector: Elbow 96">
            <a:extLst>
              <a:ext uri="{FF2B5EF4-FFF2-40B4-BE49-F238E27FC236}">
                <a16:creationId xmlns:a16="http://schemas.microsoft.com/office/drawing/2014/main" id="{4DE741ED-C6A8-460C-A3CC-E6B15B95CF0C}"/>
              </a:ext>
            </a:extLst>
          </p:cNvPr>
          <p:cNvCxnSpPr>
            <a:cxnSpLocks/>
            <a:stCxn id="57" idx="3"/>
            <a:endCxn id="27" idx="1"/>
          </p:cNvCxnSpPr>
          <p:nvPr/>
        </p:nvCxnSpPr>
        <p:spPr>
          <a:xfrm flipV="1">
            <a:off x="6980184" y="1953619"/>
            <a:ext cx="446397" cy="328130"/>
          </a:xfrm>
          <a:prstGeom prst="bentConnector3">
            <a:avLst/>
          </a:prstGeom>
          <a:ln w="6350" cap="sq">
            <a:solidFill>
              <a:schemeClr val="accent1"/>
            </a:solidFill>
            <a:tailEnd type="triangle"/>
          </a:ln>
        </p:spPr>
        <p:style>
          <a:lnRef idx="1">
            <a:schemeClr val="accent1"/>
          </a:lnRef>
          <a:fillRef idx="0">
            <a:schemeClr val="accent1"/>
          </a:fillRef>
          <a:effectRef idx="0">
            <a:schemeClr val="accent1"/>
          </a:effectRef>
          <a:fontRef idx="minor">
            <a:schemeClr val="lt1"/>
          </a:fontRef>
        </p:style>
      </p:cxnSp>
      <p:cxnSp>
        <p:nvCxnSpPr>
          <p:cNvPr id="99" name="Connector: Elbow 98">
            <a:extLst>
              <a:ext uri="{FF2B5EF4-FFF2-40B4-BE49-F238E27FC236}">
                <a16:creationId xmlns:a16="http://schemas.microsoft.com/office/drawing/2014/main" id="{1607FDF5-BDC0-44DD-A4D4-F8196578096B}"/>
              </a:ext>
            </a:extLst>
          </p:cNvPr>
          <p:cNvCxnSpPr>
            <a:stCxn id="57" idx="3"/>
            <a:endCxn id="37" idx="1"/>
          </p:cNvCxnSpPr>
          <p:nvPr/>
        </p:nvCxnSpPr>
        <p:spPr>
          <a:xfrm>
            <a:off x="6980184" y="2281749"/>
            <a:ext cx="446398" cy="333052"/>
          </a:xfrm>
          <a:prstGeom prst="bentConnector3">
            <a:avLst/>
          </a:prstGeom>
          <a:ln w="6350" cap="sq">
            <a:solidFill>
              <a:schemeClr val="accent1"/>
            </a:solidFill>
            <a:tailEnd type="triangle"/>
          </a:ln>
        </p:spPr>
        <p:style>
          <a:lnRef idx="1">
            <a:schemeClr val="accent1"/>
          </a:lnRef>
          <a:fillRef idx="0">
            <a:schemeClr val="accent1"/>
          </a:fillRef>
          <a:effectRef idx="0">
            <a:schemeClr val="accent1"/>
          </a:effectRef>
          <a:fontRef idx="minor">
            <a:schemeClr val="lt1"/>
          </a:fontRef>
        </p:style>
      </p:cxnSp>
      <p:cxnSp>
        <p:nvCxnSpPr>
          <p:cNvPr id="103" name="Connector: Elbow 102">
            <a:extLst>
              <a:ext uri="{FF2B5EF4-FFF2-40B4-BE49-F238E27FC236}">
                <a16:creationId xmlns:a16="http://schemas.microsoft.com/office/drawing/2014/main" id="{86D7B641-4E93-49A7-8A6E-8BA2F4D4D687}"/>
              </a:ext>
            </a:extLst>
          </p:cNvPr>
          <p:cNvCxnSpPr>
            <a:stCxn id="37" idx="3"/>
            <a:endCxn id="28" idx="1"/>
          </p:cNvCxnSpPr>
          <p:nvPr/>
        </p:nvCxnSpPr>
        <p:spPr>
          <a:xfrm flipV="1">
            <a:off x="8330618" y="1829960"/>
            <a:ext cx="630657" cy="784841"/>
          </a:xfrm>
          <a:prstGeom prst="bentConnector3">
            <a:avLst/>
          </a:prstGeom>
          <a:ln w="6350" cap="sq">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lt1"/>
          </a:fontRef>
        </p:style>
      </p:cxnSp>
      <p:cxnSp>
        <p:nvCxnSpPr>
          <p:cNvPr id="105" name="Connector: Elbow 104">
            <a:extLst>
              <a:ext uri="{FF2B5EF4-FFF2-40B4-BE49-F238E27FC236}">
                <a16:creationId xmlns:a16="http://schemas.microsoft.com/office/drawing/2014/main" id="{99D0384A-B4F8-496B-BF38-01F0E80D32CC}"/>
              </a:ext>
            </a:extLst>
          </p:cNvPr>
          <p:cNvCxnSpPr>
            <a:cxnSpLocks/>
            <a:stCxn id="20" idx="3"/>
            <a:endCxn id="36" idx="1"/>
          </p:cNvCxnSpPr>
          <p:nvPr/>
        </p:nvCxnSpPr>
        <p:spPr>
          <a:xfrm>
            <a:off x="5339282" y="2402221"/>
            <a:ext cx="650903" cy="1324993"/>
          </a:xfrm>
          <a:prstGeom prst="bentConnector3">
            <a:avLst/>
          </a:prstGeom>
          <a:ln w="6350" cap="sq">
            <a:solidFill>
              <a:schemeClr val="accent1"/>
            </a:solidFill>
            <a:headEnd type="triangle"/>
            <a:tailEnd type="triangle"/>
          </a:ln>
        </p:spPr>
        <p:style>
          <a:lnRef idx="1">
            <a:schemeClr val="accent1"/>
          </a:lnRef>
          <a:fillRef idx="0">
            <a:schemeClr val="accent1"/>
          </a:fillRef>
          <a:effectRef idx="0">
            <a:schemeClr val="accent1"/>
          </a:effectRef>
          <a:fontRef idx="minor">
            <a:schemeClr val="lt1"/>
          </a:fontRef>
        </p:style>
      </p:cxnSp>
      <p:cxnSp>
        <p:nvCxnSpPr>
          <p:cNvPr id="107" name="Connector: Elbow 106">
            <a:extLst>
              <a:ext uri="{FF2B5EF4-FFF2-40B4-BE49-F238E27FC236}">
                <a16:creationId xmlns:a16="http://schemas.microsoft.com/office/drawing/2014/main" id="{433BB3BD-58EA-4D4D-8F36-3536316AD9B1}"/>
              </a:ext>
            </a:extLst>
          </p:cNvPr>
          <p:cNvCxnSpPr>
            <a:cxnSpLocks/>
          </p:cNvCxnSpPr>
          <p:nvPr/>
        </p:nvCxnSpPr>
        <p:spPr>
          <a:xfrm>
            <a:off x="5321884" y="3439020"/>
            <a:ext cx="677826" cy="288194"/>
          </a:xfrm>
          <a:prstGeom prst="bentConnector3">
            <a:avLst/>
          </a:prstGeom>
          <a:ln w="6350" cap="sq">
            <a:solidFill>
              <a:schemeClr val="accent1"/>
            </a:solidFill>
            <a:headEnd type="triangle"/>
            <a:tailEnd type="triangle"/>
          </a:ln>
        </p:spPr>
        <p:style>
          <a:lnRef idx="1">
            <a:schemeClr val="accent1"/>
          </a:lnRef>
          <a:fillRef idx="0">
            <a:schemeClr val="accent1"/>
          </a:fillRef>
          <a:effectRef idx="0">
            <a:schemeClr val="accent1"/>
          </a:effectRef>
          <a:fontRef idx="minor">
            <a:schemeClr val="lt1"/>
          </a:fontRef>
        </p:style>
      </p:cxnSp>
      <p:sp>
        <p:nvSpPr>
          <p:cNvPr id="55" name="TextBox 54">
            <a:extLst>
              <a:ext uri="{FF2B5EF4-FFF2-40B4-BE49-F238E27FC236}">
                <a16:creationId xmlns:a16="http://schemas.microsoft.com/office/drawing/2014/main" id="{2DDAFD04-FDB6-4ACD-B97E-01D90E8EA826}"/>
              </a:ext>
            </a:extLst>
          </p:cNvPr>
          <p:cNvSpPr txBox="1"/>
          <p:nvPr/>
        </p:nvSpPr>
        <p:spPr>
          <a:xfrm>
            <a:off x="1816993" y="2659812"/>
            <a:ext cx="1529907" cy="270000"/>
          </a:xfrm>
          <a:prstGeom prst="rect">
            <a:avLst/>
          </a:prstGeom>
          <a:solidFill>
            <a:schemeClr val="bg1">
              <a:lumMod val="95000"/>
            </a:schemeClr>
          </a:solidFill>
          <a:ln w="9525">
            <a:noFill/>
          </a:ln>
        </p:spPr>
        <p:txBody>
          <a:bodyPr wrap="square" lIns="38100" rIns="0" rtlCol="0" anchor="ctr">
            <a:noAutofit/>
          </a:bodyPr>
          <a:lstStyle>
            <a:defPPr>
              <a:defRPr lang="en-US"/>
            </a:defPPr>
            <a:lvl1pPr defTabSz="733240">
              <a:defRPr sz="1100" kern="0">
                <a:solidFill>
                  <a:prstClr val="black"/>
                </a:solidFill>
              </a:defRPr>
            </a:lvl1pPr>
          </a:lstStyle>
          <a:p>
            <a:pPr algn="ctr" defTabSz="611009"/>
            <a:r>
              <a:rPr lang="en-US" sz="1167">
                <a:latin typeface="Arial"/>
              </a:rPr>
              <a:t>Dynatrace</a:t>
            </a:r>
          </a:p>
        </p:txBody>
      </p:sp>
      <p:sp>
        <p:nvSpPr>
          <p:cNvPr id="56" name="TextBox 55">
            <a:extLst>
              <a:ext uri="{FF2B5EF4-FFF2-40B4-BE49-F238E27FC236}">
                <a16:creationId xmlns:a16="http://schemas.microsoft.com/office/drawing/2014/main" id="{BFE5703E-E67B-4A1C-AFC7-885E93774CB7}"/>
              </a:ext>
            </a:extLst>
          </p:cNvPr>
          <p:cNvSpPr txBox="1"/>
          <p:nvPr/>
        </p:nvSpPr>
        <p:spPr>
          <a:xfrm>
            <a:off x="1816993" y="2972043"/>
            <a:ext cx="1529907" cy="270000"/>
          </a:xfrm>
          <a:prstGeom prst="rect">
            <a:avLst/>
          </a:prstGeom>
          <a:solidFill>
            <a:schemeClr val="bg1">
              <a:lumMod val="95000"/>
            </a:schemeClr>
          </a:solidFill>
          <a:ln w="9525">
            <a:noFill/>
          </a:ln>
        </p:spPr>
        <p:txBody>
          <a:bodyPr wrap="square" lIns="38100" rIns="0" rtlCol="0" anchor="ctr">
            <a:noAutofit/>
          </a:bodyPr>
          <a:lstStyle>
            <a:defPPr>
              <a:defRPr lang="en-US"/>
            </a:defPPr>
            <a:lvl1pPr defTabSz="733240">
              <a:defRPr sz="1100" kern="0">
                <a:solidFill>
                  <a:prstClr val="black"/>
                </a:solidFill>
              </a:defRPr>
            </a:lvl1pPr>
          </a:lstStyle>
          <a:p>
            <a:pPr algn="ctr" defTabSz="611009"/>
            <a:r>
              <a:rPr lang="en-US" sz="1167">
                <a:latin typeface="Arial"/>
              </a:rPr>
              <a:t>Kibana</a:t>
            </a:r>
          </a:p>
        </p:txBody>
      </p:sp>
      <p:sp>
        <p:nvSpPr>
          <p:cNvPr id="58" name="TextBox 57">
            <a:extLst>
              <a:ext uri="{FF2B5EF4-FFF2-40B4-BE49-F238E27FC236}">
                <a16:creationId xmlns:a16="http://schemas.microsoft.com/office/drawing/2014/main" id="{0485CFB6-010B-44CC-BDA5-EE46912658AA}"/>
              </a:ext>
            </a:extLst>
          </p:cNvPr>
          <p:cNvSpPr txBox="1"/>
          <p:nvPr/>
        </p:nvSpPr>
        <p:spPr>
          <a:xfrm>
            <a:off x="1816993" y="3284274"/>
            <a:ext cx="1529907" cy="270000"/>
          </a:xfrm>
          <a:prstGeom prst="rect">
            <a:avLst/>
          </a:prstGeom>
          <a:solidFill>
            <a:schemeClr val="bg1">
              <a:lumMod val="95000"/>
            </a:schemeClr>
          </a:solidFill>
          <a:ln w="9525">
            <a:noFill/>
          </a:ln>
        </p:spPr>
        <p:txBody>
          <a:bodyPr wrap="square" lIns="38100" rIns="0" rtlCol="0" anchor="ctr">
            <a:noAutofit/>
          </a:bodyPr>
          <a:lstStyle>
            <a:defPPr>
              <a:defRPr lang="en-US"/>
            </a:defPPr>
            <a:lvl1pPr defTabSz="733240">
              <a:defRPr sz="1100" kern="0">
                <a:solidFill>
                  <a:prstClr val="black"/>
                </a:solidFill>
              </a:defRPr>
            </a:lvl1pPr>
          </a:lstStyle>
          <a:p>
            <a:pPr algn="ctr" defTabSz="611009"/>
            <a:r>
              <a:rPr lang="en-US" sz="1167">
                <a:latin typeface="Arial"/>
              </a:rPr>
              <a:t>Splunk</a:t>
            </a:r>
          </a:p>
        </p:txBody>
      </p:sp>
      <p:sp>
        <p:nvSpPr>
          <p:cNvPr id="59" name="TextBox 58">
            <a:extLst>
              <a:ext uri="{FF2B5EF4-FFF2-40B4-BE49-F238E27FC236}">
                <a16:creationId xmlns:a16="http://schemas.microsoft.com/office/drawing/2014/main" id="{02A14EBC-5418-4E40-A13F-70A21D8B525C}"/>
              </a:ext>
            </a:extLst>
          </p:cNvPr>
          <p:cNvSpPr txBox="1"/>
          <p:nvPr/>
        </p:nvSpPr>
        <p:spPr>
          <a:xfrm>
            <a:off x="1816993" y="3596504"/>
            <a:ext cx="1529907" cy="270000"/>
          </a:xfrm>
          <a:prstGeom prst="rect">
            <a:avLst/>
          </a:prstGeom>
          <a:solidFill>
            <a:schemeClr val="bg1">
              <a:lumMod val="95000"/>
            </a:schemeClr>
          </a:solidFill>
          <a:ln w="9525">
            <a:noFill/>
          </a:ln>
        </p:spPr>
        <p:txBody>
          <a:bodyPr wrap="square" lIns="38100" rIns="0" rtlCol="0" anchor="ctr">
            <a:noAutofit/>
          </a:bodyPr>
          <a:lstStyle>
            <a:defPPr>
              <a:defRPr lang="en-US"/>
            </a:defPPr>
            <a:lvl1pPr defTabSz="733240">
              <a:defRPr sz="1100" kern="0">
                <a:solidFill>
                  <a:prstClr val="black"/>
                </a:solidFill>
              </a:defRPr>
            </a:lvl1pPr>
          </a:lstStyle>
          <a:p>
            <a:pPr algn="ctr" defTabSz="611009"/>
            <a:r>
              <a:rPr lang="en-US" sz="1167">
                <a:latin typeface="Arial"/>
              </a:rPr>
              <a:t>Grafana</a:t>
            </a:r>
          </a:p>
        </p:txBody>
      </p:sp>
      <p:cxnSp>
        <p:nvCxnSpPr>
          <p:cNvPr id="17" name="Connector: Elbow 16">
            <a:extLst>
              <a:ext uri="{FF2B5EF4-FFF2-40B4-BE49-F238E27FC236}">
                <a16:creationId xmlns:a16="http://schemas.microsoft.com/office/drawing/2014/main" id="{2E4320E9-E678-43FD-924C-A178886D4F29}"/>
              </a:ext>
            </a:extLst>
          </p:cNvPr>
          <p:cNvCxnSpPr>
            <a:stCxn id="23" idx="3"/>
          </p:cNvCxnSpPr>
          <p:nvPr/>
        </p:nvCxnSpPr>
        <p:spPr>
          <a:xfrm>
            <a:off x="3380427" y="2998437"/>
            <a:ext cx="2609758" cy="1046891"/>
          </a:xfrm>
          <a:prstGeom prst="bentConnector3">
            <a:avLst>
              <a:gd name="adj1" fmla="val 8393"/>
            </a:avLst>
          </a:prstGeom>
          <a:ln w="6350" cap="sq">
            <a:tailEnd type="triangle"/>
          </a:ln>
        </p:spPr>
        <p:style>
          <a:lnRef idx="1">
            <a:schemeClr val="accent1"/>
          </a:lnRef>
          <a:fillRef idx="0">
            <a:schemeClr val="accent1"/>
          </a:fillRef>
          <a:effectRef idx="0">
            <a:schemeClr val="accent1"/>
          </a:effectRef>
          <a:fontRef idx="minor">
            <a:schemeClr val="lt1"/>
          </a:fontRef>
        </p:style>
      </p:cxnSp>
    </p:spTree>
    <p:extLst>
      <p:ext uri="{BB962C8B-B14F-4D97-AF65-F5344CB8AC3E}">
        <p14:creationId xmlns:p14="http://schemas.microsoft.com/office/powerpoint/2010/main" val="2636001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32">
            <a:extLst>
              <a:ext uri="{FF2B5EF4-FFF2-40B4-BE49-F238E27FC236}">
                <a16:creationId xmlns:a16="http://schemas.microsoft.com/office/drawing/2014/main" id="{FA3C2E16-C3F0-DE43-9B3B-B32A7CC0EA4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843198" y="5918738"/>
            <a:ext cx="518184" cy="332026"/>
          </a:xfrm>
          <a:prstGeom prst="rect">
            <a:avLst/>
          </a:prstGeom>
          <a:noFill/>
        </p:spPr>
      </p:pic>
      <p:pic>
        <p:nvPicPr>
          <p:cNvPr id="34" name="Picture 33">
            <a:extLst>
              <a:ext uri="{FF2B5EF4-FFF2-40B4-BE49-F238E27FC236}">
                <a16:creationId xmlns:a16="http://schemas.microsoft.com/office/drawing/2014/main" id="{1A6832B3-1FE4-1B4F-90FA-C399547EDCC7}"/>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068874" y="5796774"/>
            <a:ext cx="575903" cy="575903"/>
          </a:xfrm>
          <a:prstGeom prst="rect">
            <a:avLst/>
          </a:prstGeom>
          <a:noFill/>
        </p:spPr>
      </p:pic>
      <p:pic>
        <p:nvPicPr>
          <p:cNvPr id="36" name="Picture 35">
            <a:extLst>
              <a:ext uri="{FF2B5EF4-FFF2-40B4-BE49-F238E27FC236}">
                <a16:creationId xmlns:a16="http://schemas.microsoft.com/office/drawing/2014/main" id="{08492221-4B6A-304B-929F-A976C97A4E78}"/>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856384" y="5854087"/>
            <a:ext cx="682059" cy="512866"/>
          </a:xfrm>
          <a:prstGeom prst="rect">
            <a:avLst/>
          </a:prstGeom>
          <a:noFill/>
        </p:spPr>
      </p:pic>
      <p:sp>
        <p:nvSpPr>
          <p:cNvPr id="2" name="Title 1">
            <a:extLst>
              <a:ext uri="{FF2B5EF4-FFF2-40B4-BE49-F238E27FC236}">
                <a16:creationId xmlns:a16="http://schemas.microsoft.com/office/drawing/2014/main" id="{077DFD34-EF13-3C4A-97FD-31C032754E12}"/>
              </a:ext>
            </a:extLst>
          </p:cNvPr>
          <p:cNvSpPr>
            <a:spLocks noGrp="1"/>
          </p:cNvSpPr>
          <p:nvPr>
            <p:ph type="title"/>
          </p:nvPr>
        </p:nvSpPr>
        <p:spPr>
          <a:xfrm>
            <a:off x="571500" y="533136"/>
            <a:ext cx="11049000" cy="1181363"/>
          </a:xfrm>
        </p:spPr>
        <p:txBody>
          <a:bodyPr>
            <a:normAutofit/>
          </a:bodyPr>
          <a:lstStyle/>
          <a:p>
            <a:r>
              <a:rPr lang="en-US"/>
              <a:t>DXC Application Service Automation: Modules</a:t>
            </a:r>
          </a:p>
        </p:txBody>
      </p:sp>
      <p:sp>
        <p:nvSpPr>
          <p:cNvPr id="20" name="Text Placeholder 2">
            <a:extLst>
              <a:ext uri="{FF2B5EF4-FFF2-40B4-BE49-F238E27FC236}">
                <a16:creationId xmlns:a16="http://schemas.microsoft.com/office/drawing/2014/main" id="{1C2B17FB-D0A0-5C4F-9ED6-494DE09A2E49}"/>
              </a:ext>
            </a:extLst>
          </p:cNvPr>
          <p:cNvSpPr txBox="1">
            <a:spLocks/>
          </p:cNvSpPr>
          <p:nvPr/>
        </p:nvSpPr>
        <p:spPr>
          <a:xfrm>
            <a:off x="571501" y="947949"/>
            <a:ext cx="10917174" cy="527844"/>
          </a:xfrm>
          <a:prstGeom prst="rect">
            <a:avLst/>
          </a:prstGeom>
          <a:noFill/>
        </p:spPr>
        <p:txBody>
          <a:bodyPr vert="horz" lIns="0" tIns="0" rIns="0" bIns="0" rtlCol="0" anchor="ctr">
            <a:noAutofit/>
          </a:bodyPr>
          <a:lstStyle>
            <a:lvl1pPr marL="0" indent="0" algn="l" defTabSz="1463040" rtl="0" eaLnBrk="1" latinLnBrk="0" hangingPunct="1">
              <a:spcBef>
                <a:spcPts val="1200"/>
              </a:spcBef>
              <a:buFontTx/>
              <a:buNone/>
              <a:defRPr sz="2000" b="1" kern="1200">
                <a:solidFill>
                  <a:schemeClr val="tx1"/>
                </a:solidFill>
                <a:latin typeface="+mn-lt"/>
                <a:ea typeface="+mn-ea"/>
                <a:cs typeface="+mn-cs"/>
              </a:defRPr>
            </a:lvl1pPr>
            <a:lvl2pPr marL="0" indent="0" algn="l" defTabSz="1463040" rtl="0" eaLnBrk="1" latinLnBrk="0" hangingPunct="1">
              <a:spcBef>
                <a:spcPts val="1200"/>
              </a:spcBef>
              <a:buFontTx/>
              <a:buNone/>
              <a:defRPr sz="2000" kern="1200">
                <a:solidFill>
                  <a:schemeClr val="tx1"/>
                </a:solidFill>
                <a:latin typeface="+mn-lt"/>
                <a:ea typeface="+mn-ea"/>
                <a:cs typeface="+mn-cs"/>
              </a:defRPr>
            </a:lvl2pPr>
            <a:lvl3pPr marL="228600" indent="-228600" algn="l" defTabSz="1463040" rtl="0" eaLnBrk="1" latinLnBrk="0" hangingPunct="1">
              <a:spcBef>
                <a:spcPts val="1200"/>
              </a:spcBef>
              <a:buFont typeface="Arial" pitchFamily="34" charset="0"/>
              <a:buChar char="•"/>
              <a:tabLst/>
              <a:defRPr sz="2000" kern="1200">
                <a:solidFill>
                  <a:schemeClr val="tx1"/>
                </a:solidFill>
                <a:latin typeface="+mn-lt"/>
                <a:ea typeface="+mn-ea"/>
                <a:cs typeface="+mn-cs"/>
              </a:defRPr>
            </a:lvl3pPr>
            <a:lvl4pPr marL="457200" indent="-228600" algn="l" defTabSz="1463040" rtl="0" eaLnBrk="1" latinLnBrk="0" hangingPunct="1">
              <a:spcBef>
                <a:spcPts val="600"/>
              </a:spcBef>
              <a:buFont typeface="Arial" pitchFamily="34" charset="0"/>
              <a:buChar char="–"/>
              <a:tabLst/>
              <a:defRPr sz="2000" kern="1200">
                <a:solidFill>
                  <a:schemeClr val="tx1"/>
                </a:solidFill>
                <a:latin typeface="+mn-lt"/>
                <a:ea typeface="+mn-ea"/>
                <a:cs typeface="+mn-cs"/>
              </a:defRPr>
            </a:lvl4pPr>
            <a:lvl5pPr marL="685800" indent="-228600" algn="l" defTabSz="1463040" rtl="0" eaLnBrk="1" latinLnBrk="0" hangingPunct="1">
              <a:spcBef>
                <a:spcPts val="600"/>
              </a:spcBef>
              <a:buFont typeface="Arial" pitchFamily="34" charset="0"/>
              <a:buChar char="–"/>
              <a:tabLst/>
              <a:defRPr sz="2000" kern="1200">
                <a:solidFill>
                  <a:schemeClr val="tx1"/>
                </a:solidFill>
                <a:latin typeface="+mn-lt"/>
                <a:ea typeface="+mn-ea"/>
                <a:cs typeface="+mn-cs"/>
              </a:defRPr>
            </a:lvl5pPr>
            <a:lvl6pPr marL="914400" indent="-228600" algn="l" defTabSz="1463040" rtl="0" eaLnBrk="1" latinLnBrk="0" hangingPunct="1">
              <a:spcBef>
                <a:spcPts val="600"/>
              </a:spcBef>
              <a:buFont typeface="Arial" pitchFamily="34" charset="0"/>
              <a:buChar char="–"/>
              <a:defRPr sz="2000" kern="1200">
                <a:solidFill>
                  <a:schemeClr val="tx1"/>
                </a:solidFill>
                <a:latin typeface="+mn-lt"/>
                <a:ea typeface="+mn-ea"/>
                <a:cs typeface="+mn-cs"/>
              </a:defRPr>
            </a:lvl6pPr>
            <a:lvl7pPr marL="1143000" indent="-228600" algn="l" defTabSz="1463040" rtl="0" eaLnBrk="1" latinLnBrk="0" hangingPunct="1">
              <a:spcBef>
                <a:spcPts val="600"/>
              </a:spcBef>
              <a:buFont typeface="Arial" pitchFamily="34" charset="0"/>
              <a:buChar char="–"/>
              <a:tabLst/>
              <a:defRPr sz="2000" kern="1200">
                <a:solidFill>
                  <a:schemeClr val="tx1"/>
                </a:solidFill>
                <a:latin typeface="+mn-lt"/>
                <a:ea typeface="+mn-ea"/>
                <a:cs typeface="+mn-cs"/>
              </a:defRPr>
            </a:lvl7pPr>
            <a:lvl8pPr marL="1371600" indent="-228600" algn="l" defTabSz="1463040" rtl="0" eaLnBrk="1" latinLnBrk="0" hangingPunct="1">
              <a:spcBef>
                <a:spcPts val="600"/>
              </a:spcBef>
              <a:buFont typeface="Arial" pitchFamily="34" charset="0"/>
              <a:buChar char="–"/>
              <a:defRPr sz="2000" kern="1200" baseline="0">
                <a:solidFill>
                  <a:schemeClr val="tx1"/>
                </a:solidFill>
                <a:latin typeface="+mn-lt"/>
                <a:ea typeface="+mn-ea"/>
                <a:cs typeface="+mn-cs"/>
              </a:defRPr>
            </a:lvl8pPr>
            <a:lvl9pPr marL="1600200" indent="-228600" algn="l" defTabSz="1463040" rtl="0" eaLnBrk="1" latinLnBrk="0" hangingPunct="1">
              <a:spcBef>
                <a:spcPts val="600"/>
              </a:spcBef>
              <a:buFont typeface="Arial" pitchFamily="34" charset="0"/>
              <a:buChar char="–"/>
              <a:tabLst/>
              <a:defRPr sz="2000" kern="1200" baseline="0">
                <a:solidFill>
                  <a:schemeClr val="tx1"/>
                </a:solidFill>
                <a:latin typeface="+mn-lt"/>
                <a:ea typeface="+mn-ea"/>
                <a:cs typeface="+mn-cs"/>
              </a:defRPr>
            </a:lvl9pPr>
          </a:lstStyle>
          <a:p>
            <a:pPr defTabSz="1219053">
              <a:defRPr sz="1800" b="0" i="0" u="none" strike="noStrike" kern="0" cap="none" spc="0" baseline="0">
                <a:solidFill>
                  <a:srgbClr val="000000"/>
                </a:solidFill>
                <a:uFillTx/>
              </a:defRPr>
            </a:pPr>
            <a:r>
              <a:rPr lang="en-US" b="0" kern="0"/>
              <a:t>Provides a comprehensive suite of automation capabilities to accelerate, reduce cost and improve the quality of the applications management service</a:t>
            </a:r>
            <a:endParaRPr lang="en-GB" b="0" kern="0"/>
          </a:p>
        </p:txBody>
      </p:sp>
      <p:sp>
        <p:nvSpPr>
          <p:cNvPr id="23" name="Round Same Side Corner Rectangle 154">
            <a:extLst>
              <a:ext uri="{FF2B5EF4-FFF2-40B4-BE49-F238E27FC236}">
                <a16:creationId xmlns:a16="http://schemas.microsoft.com/office/drawing/2014/main" id="{C88A1A6F-F23A-6E42-83B3-1B00FC60D190}"/>
              </a:ext>
            </a:extLst>
          </p:cNvPr>
          <p:cNvSpPr/>
          <p:nvPr/>
        </p:nvSpPr>
        <p:spPr>
          <a:xfrm flipV="1">
            <a:off x="0" y="5590944"/>
            <a:ext cx="12192000" cy="1007583"/>
          </a:xfrm>
          <a:prstGeom prst="rect">
            <a:avLst/>
          </a:prstGeom>
          <a:noFill/>
          <a:ln cap="flat">
            <a:noFill/>
            <a:prstDash val="solid"/>
          </a:ln>
        </p:spPr>
        <p:txBody>
          <a:bodyPr vert="horz" wrap="square" lIns="76200" tIns="38100" rIns="76200" bIns="38100" anchor="t" anchorCtr="0" compatLnSpc="1">
            <a:noAutofit/>
          </a:bodyPr>
          <a:lstStyle/>
          <a:p>
            <a:pPr defTabSz="761940">
              <a:lnSpc>
                <a:spcPct val="90000"/>
              </a:lnSpc>
              <a:defRPr sz="1800" b="0" i="0" u="none" strike="noStrike" kern="0" cap="none" spc="0" baseline="0">
                <a:solidFill>
                  <a:srgbClr val="000000"/>
                </a:solidFill>
                <a:uFillTx/>
              </a:defRPr>
            </a:pPr>
            <a:endParaRPr lang="en-US" sz="1167" kern="0">
              <a:solidFill>
                <a:srgbClr val="000000"/>
              </a:solidFill>
            </a:endParaRPr>
          </a:p>
        </p:txBody>
      </p:sp>
      <p:sp>
        <p:nvSpPr>
          <p:cNvPr id="24" name="Rectangle 81">
            <a:extLst>
              <a:ext uri="{FF2B5EF4-FFF2-40B4-BE49-F238E27FC236}">
                <a16:creationId xmlns:a16="http://schemas.microsoft.com/office/drawing/2014/main" id="{B21A28CD-1DBF-904A-A6D3-10FAE0737BE7}"/>
              </a:ext>
            </a:extLst>
          </p:cNvPr>
          <p:cNvSpPr/>
          <p:nvPr/>
        </p:nvSpPr>
        <p:spPr>
          <a:xfrm>
            <a:off x="497079" y="5540287"/>
            <a:ext cx="1247136" cy="298543"/>
          </a:xfrm>
          <a:prstGeom prst="rect">
            <a:avLst/>
          </a:prstGeom>
          <a:noFill/>
          <a:ln cap="flat">
            <a:noFill/>
            <a:prstDash val="solid"/>
          </a:ln>
        </p:spPr>
        <p:txBody>
          <a:bodyPr vert="horz" wrap="none" lIns="76200" tIns="38100" rIns="76200" bIns="38100" anchor="t" anchorCtr="0" compatLnSpc="1">
            <a:spAutoFit/>
          </a:bodyPr>
          <a:lstStyle/>
          <a:p>
            <a:pPr defTabSz="761940">
              <a:lnSpc>
                <a:spcPct val="90000"/>
              </a:lnSpc>
              <a:defRPr sz="1800" b="0" i="0" u="none" strike="noStrike" kern="0" cap="none" spc="0" baseline="0">
                <a:solidFill>
                  <a:srgbClr val="000000"/>
                </a:solidFill>
                <a:uFillTx/>
              </a:defRPr>
            </a:pPr>
            <a:r>
              <a:rPr lang="en-US" sz="1600" b="1" kern="0">
                <a:solidFill>
                  <a:srgbClr val="000000"/>
                </a:solidFill>
              </a:rPr>
              <a:t>Enabled by</a:t>
            </a:r>
          </a:p>
        </p:txBody>
      </p:sp>
      <p:pic>
        <p:nvPicPr>
          <p:cNvPr id="26" name="Picture 11">
            <a:extLst>
              <a:ext uri="{FF2B5EF4-FFF2-40B4-BE49-F238E27FC236}">
                <a16:creationId xmlns:a16="http://schemas.microsoft.com/office/drawing/2014/main" id="{61686664-E570-4F4B-B421-F4C4FB080D56}"/>
              </a:ext>
            </a:extLst>
          </p:cNvPr>
          <p:cNvPicPr>
            <a:picLocks noChangeAspect="1"/>
          </p:cNvPicPr>
          <p:nvPr/>
        </p:nvPicPr>
        <p:blipFill>
          <a:blip r:embed="rId6"/>
          <a:srcRect/>
          <a:stretch/>
        </p:blipFill>
        <p:spPr>
          <a:xfrm>
            <a:off x="9188019" y="5489030"/>
            <a:ext cx="1154374" cy="381000"/>
          </a:xfrm>
          <a:prstGeom prst="rect">
            <a:avLst/>
          </a:prstGeom>
          <a:noFill/>
          <a:ln cap="flat">
            <a:noFill/>
          </a:ln>
        </p:spPr>
      </p:pic>
      <p:pic>
        <p:nvPicPr>
          <p:cNvPr id="27" name="Picture 4" descr="Logo guidelines">
            <a:extLst>
              <a:ext uri="{FF2B5EF4-FFF2-40B4-BE49-F238E27FC236}">
                <a16:creationId xmlns:a16="http://schemas.microsoft.com/office/drawing/2014/main" id="{0FD3EC56-12EA-C24B-9BDC-A314398496AA}"/>
              </a:ext>
            </a:extLst>
          </p:cNvPr>
          <p:cNvPicPr>
            <a:picLocks noChangeAspect="1"/>
          </p:cNvPicPr>
          <p:nvPr/>
        </p:nvPicPr>
        <p:blipFill>
          <a:blip r:embed="rId7" cstate="screen">
            <a:clrChange>
              <a:clrFrom>
                <a:srgbClr val="FFFFFF"/>
              </a:clrFrom>
              <a:clrTo>
                <a:srgbClr val="FFFFFF">
                  <a:alpha val="0"/>
                </a:srgbClr>
              </a:clrTo>
            </a:clrChange>
            <a:extLst>
              <a:ext uri="{28A0092B-C50C-407E-A947-70E740481C1C}">
                <a14:useLocalDpi xmlns:a14="http://schemas.microsoft.com/office/drawing/2010/main"/>
              </a:ext>
            </a:extLst>
          </a:blip>
          <a:srcRect l="2913" r="2767" b="45623"/>
          <a:stretch>
            <a:fillRect/>
          </a:stretch>
        </p:blipFill>
        <p:spPr>
          <a:xfrm>
            <a:off x="1945849" y="5566020"/>
            <a:ext cx="1255052" cy="247071"/>
          </a:xfrm>
          <a:prstGeom prst="rect">
            <a:avLst/>
          </a:prstGeom>
          <a:noFill/>
          <a:ln cap="flat">
            <a:noFill/>
          </a:ln>
        </p:spPr>
      </p:pic>
      <p:pic>
        <p:nvPicPr>
          <p:cNvPr id="28" name="Picture 6" descr="Image result for jira logo png">
            <a:extLst>
              <a:ext uri="{FF2B5EF4-FFF2-40B4-BE49-F238E27FC236}">
                <a16:creationId xmlns:a16="http://schemas.microsoft.com/office/drawing/2014/main" id="{EE6AF4B2-EBA3-3C47-9CF8-2321577EF5D6}"/>
              </a:ext>
            </a:extLst>
          </p:cNvPr>
          <p:cNvPicPr>
            <a:picLocks noChangeAspect="1"/>
          </p:cNvPicPr>
          <p:nvPr/>
        </p:nvPicPr>
        <p:blipFill>
          <a:blip r:embed="rId8" cstate="screen">
            <a:extLst>
              <a:ext uri="{28A0092B-C50C-407E-A947-70E740481C1C}">
                <a14:useLocalDpi xmlns:a14="http://schemas.microsoft.com/office/drawing/2010/main"/>
              </a:ext>
            </a:extLst>
          </a:blip>
          <a:srcRect/>
          <a:stretch>
            <a:fillRect/>
          </a:stretch>
        </p:blipFill>
        <p:spPr>
          <a:xfrm>
            <a:off x="3422540" y="5557594"/>
            <a:ext cx="672998" cy="263918"/>
          </a:xfrm>
          <a:prstGeom prst="rect">
            <a:avLst/>
          </a:prstGeom>
          <a:noFill/>
          <a:ln cap="flat">
            <a:noFill/>
          </a:ln>
        </p:spPr>
      </p:pic>
      <p:pic>
        <p:nvPicPr>
          <p:cNvPr id="29" name="Picture 8" descr="Image result for microfocus logo png">
            <a:extLst>
              <a:ext uri="{FF2B5EF4-FFF2-40B4-BE49-F238E27FC236}">
                <a16:creationId xmlns:a16="http://schemas.microsoft.com/office/drawing/2014/main" id="{C5A5FBC5-A211-BD48-9442-691B2FDE3E73}"/>
              </a:ext>
            </a:extLst>
          </p:cNvPr>
          <p:cNvPicPr>
            <a:picLocks noChangeAspect="1"/>
          </p:cNvPicPr>
          <p:nvPr/>
        </p:nvPicPr>
        <p:blipFill>
          <a:blip r:embed="rId9" cstate="screen">
            <a:extLst>
              <a:ext uri="{28A0092B-C50C-407E-A947-70E740481C1C}">
                <a14:useLocalDpi xmlns:a14="http://schemas.microsoft.com/office/drawing/2010/main"/>
              </a:ext>
            </a:extLst>
          </a:blip>
          <a:srcRect/>
          <a:stretch>
            <a:fillRect/>
          </a:stretch>
        </p:blipFill>
        <p:spPr>
          <a:xfrm>
            <a:off x="4317178" y="5582332"/>
            <a:ext cx="887554" cy="214442"/>
          </a:xfrm>
          <a:prstGeom prst="rect">
            <a:avLst/>
          </a:prstGeom>
          <a:noFill/>
          <a:ln cap="flat">
            <a:noFill/>
          </a:ln>
        </p:spPr>
      </p:pic>
      <p:pic>
        <p:nvPicPr>
          <p:cNvPr id="30" name="Picture 10" descr="Image result for sonarqube logo png">
            <a:extLst>
              <a:ext uri="{FF2B5EF4-FFF2-40B4-BE49-F238E27FC236}">
                <a16:creationId xmlns:a16="http://schemas.microsoft.com/office/drawing/2014/main" id="{BD89122F-8203-094F-8E0F-726D273A8382}"/>
              </a:ext>
            </a:extLst>
          </p:cNvPr>
          <p:cNvPicPr>
            <a:picLocks noChangeAspect="1"/>
          </p:cNvPicPr>
          <p:nvPr/>
        </p:nvPicPr>
        <p:blipFill>
          <a:blip r:embed="rId10" cstate="screen">
            <a:extLst>
              <a:ext uri="{28A0092B-C50C-407E-A947-70E740481C1C}">
                <a14:useLocalDpi xmlns:a14="http://schemas.microsoft.com/office/drawing/2010/main"/>
              </a:ext>
            </a:extLst>
          </a:blip>
          <a:srcRect/>
          <a:stretch>
            <a:fillRect/>
          </a:stretch>
        </p:blipFill>
        <p:spPr>
          <a:xfrm>
            <a:off x="6517154" y="5481966"/>
            <a:ext cx="1228786" cy="321464"/>
          </a:xfrm>
          <a:prstGeom prst="rect">
            <a:avLst/>
          </a:prstGeom>
          <a:noFill/>
          <a:ln cap="flat">
            <a:noFill/>
          </a:ln>
        </p:spPr>
      </p:pic>
      <p:pic>
        <p:nvPicPr>
          <p:cNvPr id="32" name="Picture 12" descr="Image result for redhat ansible logo">
            <a:extLst>
              <a:ext uri="{FF2B5EF4-FFF2-40B4-BE49-F238E27FC236}">
                <a16:creationId xmlns:a16="http://schemas.microsoft.com/office/drawing/2014/main" id="{B4DD1D94-3159-0D4C-A64D-6E4A7C6D31BE}"/>
              </a:ext>
            </a:extLst>
          </p:cNvPr>
          <p:cNvPicPr>
            <a:picLocks noChangeAspect="1" noChangeArrowheads="1"/>
          </p:cNvPicPr>
          <p:nvPr/>
        </p:nvPicPr>
        <p:blipFill>
          <a:blip r:embed="rId11"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5426371" y="5448125"/>
            <a:ext cx="869143" cy="482857"/>
          </a:xfrm>
          <a:prstGeom prst="rect">
            <a:avLst/>
          </a:prstGeom>
          <a:noFill/>
        </p:spPr>
      </p:pic>
      <p:pic>
        <p:nvPicPr>
          <p:cNvPr id="41" name="Picture 4" descr="Image result for cast software">
            <a:extLst>
              <a:ext uri="{FF2B5EF4-FFF2-40B4-BE49-F238E27FC236}">
                <a16:creationId xmlns:a16="http://schemas.microsoft.com/office/drawing/2014/main" id="{CFF86970-2B81-B94F-B3F0-3196F56F50A4}"/>
              </a:ext>
            </a:extLst>
          </p:cNvPr>
          <p:cNvPicPr>
            <a:picLocks noChangeAspect="1" noChangeArrowheads="1"/>
          </p:cNvPicPr>
          <p:nvPr/>
        </p:nvPicPr>
        <p:blipFill>
          <a:blip r:embed="rId12">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7967578" y="5614295"/>
            <a:ext cx="998803" cy="191823"/>
          </a:xfrm>
          <a:prstGeom prst="rect">
            <a:avLst/>
          </a:prstGeom>
          <a:noFill/>
        </p:spPr>
      </p:pic>
      <p:sp>
        <p:nvSpPr>
          <p:cNvPr id="42" name="Isosceles Triangle 9">
            <a:extLst>
              <a:ext uri="{FF2B5EF4-FFF2-40B4-BE49-F238E27FC236}">
                <a16:creationId xmlns:a16="http://schemas.microsoft.com/office/drawing/2014/main" id="{E3F12755-9B5A-BE46-9E22-D3859A63E75C}"/>
              </a:ext>
            </a:extLst>
          </p:cNvPr>
          <p:cNvSpPr/>
          <p:nvPr/>
        </p:nvSpPr>
        <p:spPr>
          <a:xfrm rot="5400000">
            <a:off x="1801121" y="5587886"/>
            <a:ext cx="235873" cy="203339"/>
          </a:xfrm>
          <a:prstGeom prst="triangle">
            <a:avLst/>
          </a:prstGeom>
          <a:noFill/>
          <a:ln>
            <a:no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sz="1500"/>
          </a:p>
        </p:txBody>
      </p:sp>
      <p:grpSp>
        <p:nvGrpSpPr>
          <p:cNvPr id="50" name="Group 49">
            <a:extLst>
              <a:ext uri="{FF2B5EF4-FFF2-40B4-BE49-F238E27FC236}">
                <a16:creationId xmlns:a16="http://schemas.microsoft.com/office/drawing/2014/main" id="{42D1ED0D-74EC-6E47-980A-8EDE7BB21D02}"/>
              </a:ext>
            </a:extLst>
          </p:cNvPr>
          <p:cNvGrpSpPr/>
          <p:nvPr/>
        </p:nvGrpSpPr>
        <p:grpSpPr>
          <a:xfrm>
            <a:off x="571500" y="3205125"/>
            <a:ext cx="2130133" cy="2130910"/>
            <a:chOff x="695254" y="4619905"/>
            <a:chExt cx="2556159" cy="2557092"/>
          </a:xfrm>
          <a:solidFill>
            <a:schemeClr val="bg1">
              <a:lumMod val="85000"/>
            </a:schemeClr>
          </a:solidFill>
        </p:grpSpPr>
        <p:sp>
          <p:nvSpPr>
            <p:cNvPr id="55" name="Round Same Side Corner Rectangle 39">
              <a:extLst>
                <a:ext uri="{FF2B5EF4-FFF2-40B4-BE49-F238E27FC236}">
                  <a16:creationId xmlns:a16="http://schemas.microsoft.com/office/drawing/2014/main" id="{150FDAF4-EF0F-6947-82A3-2E99FA6BF3D2}"/>
                </a:ext>
              </a:extLst>
            </p:cNvPr>
            <p:cNvSpPr/>
            <p:nvPr/>
          </p:nvSpPr>
          <p:spPr>
            <a:xfrm>
              <a:off x="695254" y="4619905"/>
              <a:ext cx="2556159" cy="2557092"/>
            </a:xfrm>
            <a:custGeom>
              <a:avLst/>
              <a:gdLst>
                <a:gd name="f0" fmla="val 10800000"/>
                <a:gd name="f1" fmla="val 5400000"/>
                <a:gd name="f2" fmla="val 16200000"/>
                <a:gd name="f3" fmla="val w"/>
                <a:gd name="f4" fmla="val h"/>
                <a:gd name="f5" fmla="val ss"/>
                <a:gd name="f6" fmla="val 0"/>
                <a:gd name="f7" fmla="val 50000"/>
                <a:gd name="f8" fmla="abs f3"/>
                <a:gd name="f9" fmla="abs f4"/>
                <a:gd name="f10" fmla="abs f5"/>
                <a:gd name="f11" fmla="?: f8 f3 1"/>
                <a:gd name="f12" fmla="?: f9 f4 1"/>
                <a:gd name="f13" fmla="?: f10 f5 1"/>
                <a:gd name="f14" fmla="*/ f11 1 21600"/>
                <a:gd name="f15" fmla="*/ f12 1 21600"/>
                <a:gd name="f16" fmla="*/ 21600 f11 1"/>
                <a:gd name="f17" fmla="*/ 21600 f12 1"/>
                <a:gd name="f18" fmla="min f15 f14"/>
                <a:gd name="f19" fmla="*/ f16 1 f13"/>
                <a:gd name="f20" fmla="*/ f17 1 f13"/>
                <a:gd name="f21" fmla="val f19"/>
                <a:gd name="f22" fmla="val f20"/>
                <a:gd name="f23" fmla="*/ f6 f18 1"/>
                <a:gd name="f24" fmla="+- f22 0 f6"/>
                <a:gd name="f25" fmla="+- f21 0 f6"/>
                <a:gd name="f26" fmla="*/ f21 f18 1"/>
                <a:gd name="f27" fmla="*/ f22 f18 1"/>
                <a:gd name="f28" fmla="min f25 f24"/>
                <a:gd name="f29" fmla="*/ f28 f7 1"/>
                <a:gd name="f30" fmla="*/ f28 f6 1"/>
                <a:gd name="f31" fmla="*/ f29 1 100000"/>
                <a:gd name="f32" fmla="*/ f30 1 100000"/>
                <a:gd name="f33" fmla="+- f21 0 f31"/>
                <a:gd name="f34" fmla="+- f22 0 f32"/>
                <a:gd name="f35" fmla="+- f31 0 f32"/>
                <a:gd name="f36" fmla="*/ f31 29289 1"/>
                <a:gd name="f37" fmla="*/ f32 29289 1"/>
                <a:gd name="f38" fmla="*/ f31 f18 1"/>
                <a:gd name="f39" fmla="*/ f32 f18 1"/>
                <a:gd name="f40" fmla="*/ f36 1 100000"/>
                <a:gd name="f41" fmla="*/ f37 1 100000"/>
                <a:gd name="f42" fmla="*/ f33 f18 1"/>
                <a:gd name="f43" fmla="*/ f34 f18 1"/>
                <a:gd name="f44" fmla="?: f35 f40 f41"/>
                <a:gd name="f45" fmla="+- f22 0 f41"/>
                <a:gd name="f46" fmla="*/ f40 f18 1"/>
                <a:gd name="f47" fmla="+- f21 0 f44"/>
                <a:gd name="f48" fmla="*/ f44 f18 1"/>
                <a:gd name="f49" fmla="*/ f45 f18 1"/>
                <a:gd name="f50" fmla="*/ f47 f18 1"/>
              </a:gdLst>
              <a:ahLst/>
              <a:cxnLst>
                <a:cxn ang="3cd4">
                  <a:pos x="hc" y="t"/>
                </a:cxn>
                <a:cxn ang="0">
                  <a:pos x="r" y="vc"/>
                </a:cxn>
                <a:cxn ang="cd4">
                  <a:pos x="hc" y="b"/>
                </a:cxn>
                <a:cxn ang="cd2">
                  <a:pos x="l" y="vc"/>
                </a:cxn>
              </a:cxnLst>
              <a:rect l="f48" t="f46" r="f50" b="f49"/>
              <a:pathLst>
                <a:path>
                  <a:moveTo>
                    <a:pt x="f38" y="f23"/>
                  </a:moveTo>
                  <a:lnTo>
                    <a:pt x="f42" y="f23"/>
                  </a:lnTo>
                  <a:arcTo wR="f38" hR="f38" stAng="f2" swAng="f1"/>
                  <a:lnTo>
                    <a:pt x="f26" y="f43"/>
                  </a:lnTo>
                  <a:arcTo wR="f39" hR="f39" stAng="f6" swAng="f1"/>
                  <a:lnTo>
                    <a:pt x="f39" y="f27"/>
                  </a:lnTo>
                  <a:arcTo wR="f39" hR="f39" stAng="f1" swAng="f1"/>
                  <a:lnTo>
                    <a:pt x="f23" y="f38"/>
                  </a:lnTo>
                  <a:arcTo wR="f38" hR="f38" stAng="f0" swAng="f1"/>
                  <a:close/>
                </a:path>
              </a:pathLst>
            </a:custGeom>
            <a:grpFill/>
            <a:ln cap="flat">
              <a:noFill/>
              <a:prstDash val="solid"/>
            </a:ln>
          </p:spPr>
          <p:txBody>
            <a:bodyPr vert="horz" wrap="square" lIns="76200" tIns="38100" rIns="76200" bIns="38100" anchor="ctr" anchorCtr="1" compatLnSpc="1">
              <a:noAutofit/>
            </a:bodyPr>
            <a:lstStyle/>
            <a:p>
              <a:pPr algn="ctr" defTabSz="1219151">
                <a:defRPr sz="1800" b="0" i="0" u="none" strike="noStrike" kern="0" cap="none" spc="0" baseline="0">
                  <a:solidFill>
                    <a:srgbClr val="000000"/>
                  </a:solidFill>
                  <a:uFillTx/>
                </a:defRPr>
              </a:pPr>
              <a:endParaRPr lang="en-US" sz="2667">
                <a:solidFill>
                  <a:srgbClr val="FFFFFF"/>
                </a:solidFill>
                <a:latin typeface="Arial"/>
              </a:endParaRPr>
            </a:p>
          </p:txBody>
        </p:sp>
        <p:sp>
          <p:nvSpPr>
            <p:cNvPr id="60" name="TextBox 48">
              <a:extLst>
                <a:ext uri="{FF2B5EF4-FFF2-40B4-BE49-F238E27FC236}">
                  <a16:creationId xmlns:a16="http://schemas.microsoft.com/office/drawing/2014/main" id="{5A5B9785-1A10-E24F-93A4-5D272B7A7A9F}"/>
                </a:ext>
              </a:extLst>
            </p:cNvPr>
            <p:cNvSpPr txBox="1"/>
            <p:nvPr/>
          </p:nvSpPr>
          <p:spPr>
            <a:xfrm>
              <a:off x="735095" y="6053190"/>
              <a:ext cx="2476496" cy="954415"/>
            </a:xfrm>
            <a:prstGeom prst="rect">
              <a:avLst/>
            </a:prstGeom>
            <a:grpFill/>
            <a:ln cap="flat">
              <a:noFill/>
            </a:ln>
          </p:spPr>
          <p:txBody>
            <a:bodyPr vert="horz" wrap="square" lIns="76200" tIns="38100" rIns="76200" bIns="38100" anchor="t" anchorCtr="1" compatLnSpc="1">
              <a:spAutoFit/>
            </a:bodyPr>
            <a:lstStyle/>
            <a:p>
              <a:pPr algn="ctr" defTabSz="1219151">
                <a:defRPr sz="1800" b="0" i="0" u="none" strike="noStrike" kern="0" cap="none" spc="0" baseline="0">
                  <a:solidFill>
                    <a:srgbClr val="000000"/>
                  </a:solidFill>
                  <a:uFillTx/>
                </a:defRPr>
              </a:pPr>
              <a:r>
                <a:rPr lang="en-US" sz="1167" b="1">
                  <a:solidFill>
                    <a:srgbClr val="000000"/>
                  </a:solidFill>
                  <a:latin typeface="Arial"/>
                </a:rPr>
                <a:t>Real-time monitoring of applications to </a:t>
              </a:r>
              <a:br>
                <a:rPr lang="en-US" sz="1167" b="1">
                  <a:solidFill>
                    <a:srgbClr val="000000"/>
                  </a:solidFill>
                  <a:latin typeface="Arial"/>
                </a:rPr>
              </a:br>
              <a:r>
                <a:rPr lang="en-US" sz="1167" b="1">
                  <a:solidFill>
                    <a:srgbClr val="000000"/>
                  </a:solidFill>
                  <a:latin typeface="Arial"/>
                </a:rPr>
                <a:t>proactively detect incidents and problems</a:t>
              </a:r>
            </a:p>
          </p:txBody>
        </p:sp>
      </p:grpSp>
      <p:grpSp>
        <p:nvGrpSpPr>
          <p:cNvPr id="65" name="Group 64">
            <a:extLst>
              <a:ext uri="{FF2B5EF4-FFF2-40B4-BE49-F238E27FC236}">
                <a16:creationId xmlns:a16="http://schemas.microsoft.com/office/drawing/2014/main" id="{C6B8E37A-80C2-0546-8B98-0BC10DAB6B0E}"/>
              </a:ext>
            </a:extLst>
          </p:cNvPr>
          <p:cNvGrpSpPr/>
          <p:nvPr/>
        </p:nvGrpSpPr>
        <p:grpSpPr>
          <a:xfrm>
            <a:off x="3516440" y="3205132"/>
            <a:ext cx="2124006" cy="2169343"/>
            <a:chOff x="4229182" y="4619914"/>
            <a:chExt cx="2548807" cy="2603212"/>
          </a:xfrm>
          <a:solidFill>
            <a:schemeClr val="bg1">
              <a:lumMod val="85000"/>
            </a:schemeClr>
          </a:solidFill>
        </p:grpSpPr>
        <p:sp>
          <p:nvSpPr>
            <p:cNvPr id="72" name="Round Same Side Corner Rectangle 41">
              <a:extLst>
                <a:ext uri="{FF2B5EF4-FFF2-40B4-BE49-F238E27FC236}">
                  <a16:creationId xmlns:a16="http://schemas.microsoft.com/office/drawing/2014/main" id="{4571ED68-E854-2748-87AB-5AA68D2ED3BD}"/>
                </a:ext>
              </a:extLst>
            </p:cNvPr>
            <p:cNvSpPr/>
            <p:nvPr/>
          </p:nvSpPr>
          <p:spPr>
            <a:xfrm>
              <a:off x="4229182" y="4619914"/>
              <a:ext cx="2548807" cy="2557092"/>
            </a:xfrm>
            <a:custGeom>
              <a:avLst/>
              <a:gdLst>
                <a:gd name="f0" fmla="val 10800000"/>
                <a:gd name="f1" fmla="val 5400000"/>
                <a:gd name="f2" fmla="val 16200000"/>
                <a:gd name="f3" fmla="val w"/>
                <a:gd name="f4" fmla="val h"/>
                <a:gd name="f5" fmla="val ss"/>
                <a:gd name="f6" fmla="val 0"/>
                <a:gd name="f7" fmla="val 50000"/>
                <a:gd name="f8" fmla="abs f3"/>
                <a:gd name="f9" fmla="abs f4"/>
                <a:gd name="f10" fmla="abs f5"/>
                <a:gd name="f11" fmla="?: f8 f3 1"/>
                <a:gd name="f12" fmla="?: f9 f4 1"/>
                <a:gd name="f13" fmla="?: f10 f5 1"/>
                <a:gd name="f14" fmla="*/ f11 1 21600"/>
                <a:gd name="f15" fmla="*/ f12 1 21600"/>
                <a:gd name="f16" fmla="*/ 21600 f11 1"/>
                <a:gd name="f17" fmla="*/ 21600 f12 1"/>
                <a:gd name="f18" fmla="min f15 f14"/>
                <a:gd name="f19" fmla="*/ f16 1 f13"/>
                <a:gd name="f20" fmla="*/ f17 1 f13"/>
                <a:gd name="f21" fmla="val f19"/>
                <a:gd name="f22" fmla="val f20"/>
                <a:gd name="f23" fmla="*/ f6 f18 1"/>
                <a:gd name="f24" fmla="+- f22 0 f6"/>
                <a:gd name="f25" fmla="+- f21 0 f6"/>
                <a:gd name="f26" fmla="*/ f21 f18 1"/>
                <a:gd name="f27" fmla="*/ f22 f18 1"/>
                <a:gd name="f28" fmla="min f25 f24"/>
                <a:gd name="f29" fmla="*/ f28 f7 1"/>
                <a:gd name="f30" fmla="*/ f28 f6 1"/>
                <a:gd name="f31" fmla="*/ f29 1 100000"/>
                <a:gd name="f32" fmla="*/ f30 1 100000"/>
                <a:gd name="f33" fmla="+- f21 0 f31"/>
                <a:gd name="f34" fmla="+- f22 0 f32"/>
                <a:gd name="f35" fmla="+- f31 0 f32"/>
                <a:gd name="f36" fmla="*/ f31 29289 1"/>
                <a:gd name="f37" fmla="*/ f32 29289 1"/>
                <a:gd name="f38" fmla="*/ f31 f18 1"/>
                <a:gd name="f39" fmla="*/ f32 f18 1"/>
                <a:gd name="f40" fmla="*/ f36 1 100000"/>
                <a:gd name="f41" fmla="*/ f37 1 100000"/>
                <a:gd name="f42" fmla="*/ f33 f18 1"/>
                <a:gd name="f43" fmla="*/ f34 f18 1"/>
                <a:gd name="f44" fmla="?: f35 f40 f41"/>
                <a:gd name="f45" fmla="+- f22 0 f41"/>
                <a:gd name="f46" fmla="*/ f40 f18 1"/>
                <a:gd name="f47" fmla="+- f21 0 f44"/>
                <a:gd name="f48" fmla="*/ f44 f18 1"/>
                <a:gd name="f49" fmla="*/ f45 f18 1"/>
                <a:gd name="f50" fmla="*/ f47 f18 1"/>
              </a:gdLst>
              <a:ahLst/>
              <a:cxnLst>
                <a:cxn ang="3cd4">
                  <a:pos x="hc" y="t"/>
                </a:cxn>
                <a:cxn ang="0">
                  <a:pos x="r" y="vc"/>
                </a:cxn>
                <a:cxn ang="cd4">
                  <a:pos x="hc" y="b"/>
                </a:cxn>
                <a:cxn ang="cd2">
                  <a:pos x="l" y="vc"/>
                </a:cxn>
              </a:cxnLst>
              <a:rect l="f48" t="f46" r="f50" b="f49"/>
              <a:pathLst>
                <a:path>
                  <a:moveTo>
                    <a:pt x="f38" y="f23"/>
                  </a:moveTo>
                  <a:lnTo>
                    <a:pt x="f42" y="f23"/>
                  </a:lnTo>
                  <a:arcTo wR="f38" hR="f38" stAng="f2" swAng="f1"/>
                  <a:lnTo>
                    <a:pt x="f26" y="f43"/>
                  </a:lnTo>
                  <a:arcTo wR="f39" hR="f39" stAng="f6" swAng="f1"/>
                  <a:lnTo>
                    <a:pt x="f39" y="f27"/>
                  </a:lnTo>
                  <a:arcTo wR="f39" hR="f39" stAng="f1" swAng="f1"/>
                  <a:lnTo>
                    <a:pt x="f23" y="f38"/>
                  </a:lnTo>
                  <a:arcTo wR="f38" hR="f38" stAng="f0" swAng="f1"/>
                  <a:close/>
                </a:path>
              </a:pathLst>
            </a:custGeom>
            <a:grpFill/>
            <a:ln cap="flat">
              <a:noFill/>
              <a:prstDash val="solid"/>
            </a:ln>
          </p:spPr>
          <p:txBody>
            <a:bodyPr vert="horz" wrap="square" lIns="76200" tIns="38100" rIns="76200" bIns="38100" anchor="ctr" anchorCtr="1" compatLnSpc="1">
              <a:noAutofit/>
            </a:bodyPr>
            <a:lstStyle/>
            <a:p>
              <a:pPr algn="ctr" defTabSz="1219151">
                <a:defRPr sz="1800" b="0" i="0" u="none" strike="noStrike" kern="0" cap="none" spc="0" baseline="0">
                  <a:solidFill>
                    <a:srgbClr val="000000"/>
                  </a:solidFill>
                  <a:uFillTx/>
                </a:defRPr>
              </a:pPr>
              <a:endParaRPr lang="en-US" sz="2667">
                <a:solidFill>
                  <a:srgbClr val="FFFFFF"/>
                </a:solidFill>
                <a:latin typeface="Arial"/>
              </a:endParaRPr>
            </a:p>
          </p:txBody>
        </p:sp>
        <p:sp>
          <p:nvSpPr>
            <p:cNvPr id="73" name="TextBox 49">
              <a:extLst>
                <a:ext uri="{FF2B5EF4-FFF2-40B4-BE49-F238E27FC236}">
                  <a16:creationId xmlns:a16="http://schemas.microsoft.com/office/drawing/2014/main" id="{9B20778A-2D5C-A94E-A574-2D2F8C66632F}"/>
                </a:ext>
              </a:extLst>
            </p:cNvPr>
            <p:cNvSpPr txBox="1"/>
            <p:nvPr/>
          </p:nvSpPr>
          <p:spPr>
            <a:xfrm>
              <a:off x="4229182" y="6053190"/>
              <a:ext cx="2476496" cy="1169936"/>
            </a:xfrm>
            <a:prstGeom prst="rect">
              <a:avLst/>
            </a:prstGeom>
            <a:grpFill/>
            <a:ln cap="flat">
              <a:noFill/>
            </a:ln>
          </p:spPr>
          <p:txBody>
            <a:bodyPr vert="horz" wrap="square" lIns="76200" tIns="38100" rIns="76200" bIns="38100" anchor="t" anchorCtr="1" compatLnSpc="1">
              <a:spAutoFit/>
            </a:bodyPr>
            <a:lstStyle/>
            <a:p>
              <a:pPr algn="ctr" defTabSz="1219151">
                <a:defRPr sz="1800" b="0" i="0" u="none" strike="noStrike" kern="0" cap="none" spc="0" baseline="0">
                  <a:solidFill>
                    <a:srgbClr val="000000"/>
                  </a:solidFill>
                  <a:uFillTx/>
                </a:defRPr>
              </a:pPr>
              <a:r>
                <a:rPr lang="en-US" sz="1000" b="1">
                  <a:solidFill>
                    <a:srgbClr val="000000"/>
                  </a:solidFill>
                  <a:latin typeface="Arial"/>
                </a:rPr>
                <a:t> </a:t>
              </a:r>
              <a:r>
                <a:rPr lang="en-US" sz="1167" b="1">
                  <a:solidFill>
                    <a:srgbClr val="000000"/>
                  </a:solidFill>
                  <a:latin typeface="Arial"/>
                </a:rPr>
                <a:t>Automatic resolution </a:t>
              </a:r>
              <a:br>
                <a:rPr lang="en-US" sz="1167" b="1">
                  <a:solidFill>
                    <a:srgbClr val="000000"/>
                  </a:solidFill>
                  <a:latin typeface="Arial"/>
                </a:rPr>
              </a:br>
              <a:r>
                <a:rPr lang="en-US" sz="1167" b="1">
                  <a:solidFill>
                    <a:srgbClr val="000000"/>
                  </a:solidFill>
                  <a:latin typeface="Arial"/>
                </a:rPr>
                <a:t>of incidents, problems, and service requests without human intervention</a:t>
              </a:r>
              <a:endParaRPr lang="en-US" sz="1000" b="1">
                <a:solidFill>
                  <a:srgbClr val="000000"/>
                </a:solidFill>
                <a:latin typeface="Arial"/>
              </a:endParaRPr>
            </a:p>
          </p:txBody>
        </p:sp>
      </p:grpSp>
      <p:grpSp>
        <p:nvGrpSpPr>
          <p:cNvPr id="74" name="Group 73">
            <a:extLst>
              <a:ext uri="{FF2B5EF4-FFF2-40B4-BE49-F238E27FC236}">
                <a16:creationId xmlns:a16="http://schemas.microsoft.com/office/drawing/2014/main" id="{8840A279-8948-CE4A-A989-2E164B705199}"/>
              </a:ext>
            </a:extLst>
          </p:cNvPr>
          <p:cNvGrpSpPr/>
          <p:nvPr/>
        </p:nvGrpSpPr>
        <p:grpSpPr>
          <a:xfrm>
            <a:off x="6564799" y="3260765"/>
            <a:ext cx="2130133" cy="2113709"/>
            <a:chOff x="7887212" y="4686674"/>
            <a:chExt cx="2556159" cy="2536451"/>
          </a:xfrm>
          <a:solidFill>
            <a:schemeClr val="bg1">
              <a:lumMod val="85000"/>
            </a:schemeClr>
          </a:solidFill>
        </p:grpSpPr>
        <p:sp>
          <p:nvSpPr>
            <p:cNvPr id="75" name="Round Same Side Corner Rectangle 43">
              <a:extLst>
                <a:ext uri="{FF2B5EF4-FFF2-40B4-BE49-F238E27FC236}">
                  <a16:creationId xmlns:a16="http://schemas.microsoft.com/office/drawing/2014/main" id="{9557EA47-8C8F-7C4B-9E70-11F4BE9E745B}"/>
                </a:ext>
              </a:extLst>
            </p:cNvPr>
            <p:cNvSpPr/>
            <p:nvPr/>
          </p:nvSpPr>
          <p:spPr>
            <a:xfrm>
              <a:off x="7887212" y="4686674"/>
              <a:ext cx="2556159" cy="2492005"/>
            </a:xfrm>
            <a:custGeom>
              <a:avLst/>
              <a:gdLst>
                <a:gd name="f0" fmla="val 10800000"/>
                <a:gd name="f1" fmla="val 5400000"/>
                <a:gd name="f2" fmla="val 16200000"/>
                <a:gd name="f3" fmla="val w"/>
                <a:gd name="f4" fmla="val h"/>
                <a:gd name="f5" fmla="val ss"/>
                <a:gd name="f6" fmla="val 0"/>
                <a:gd name="f7" fmla="val 50000"/>
                <a:gd name="f8" fmla="abs f3"/>
                <a:gd name="f9" fmla="abs f4"/>
                <a:gd name="f10" fmla="abs f5"/>
                <a:gd name="f11" fmla="?: f8 f3 1"/>
                <a:gd name="f12" fmla="?: f9 f4 1"/>
                <a:gd name="f13" fmla="?: f10 f5 1"/>
                <a:gd name="f14" fmla="*/ f11 1 21600"/>
                <a:gd name="f15" fmla="*/ f12 1 21600"/>
                <a:gd name="f16" fmla="*/ 21600 f11 1"/>
                <a:gd name="f17" fmla="*/ 21600 f12 1"/>
                <a:gd name="f18" fmla="min f15 f14"/>
                <a:gd name="f19" fmla="*/ f16 1 f13"/>
                <a:gd name="f20" fmla="*/ f17 1 f13"/>
                <a:gd name="f21" fmla="val f19"/>
                <a:gd name="f22" fmla="val f20"/>
                <a:gd name="f23" fmla="*/ f6 f18 1"/>
                <a:gd name="f24" fmla="+- f22 0 f6"/>
                <a:gd name="f25" fmla="+- f21 0 f6"/>
                <a:gd name="f26" fmla="*/ f21 f18 1"/>
                <a:gd name="f27" fmla="*/ f22 f18 1"/>
                <a:gd name="f28" fmla="min f25 f24"/>
                <a:gd name="f29" fmla="*/ f28 f7 1"/>
                <a:gd name="f30" fmla="*/ f28 f6 1"/>
                <a:gd name="f31" fmla="*/ f29 1 100000"/>
                <a:gd name="f32" fmla="*/ f30 1 100000"/>
                <a:gd name="f33" fmla="+- f21 0 f31"/>
                <a:gd name="f34" fmla="+- f22 0 f32"/>
                <a:gd name="f35" fmla="+- f31 0 f32"/>
                <a:gd name="f36" fmla="*/ f31 29289 1"/>
                <a:gd name="f37" fmla="*/ f32 29289 1"/>
                <a:gd name="f38" fmla="*/ f31 f18 1"/>
                <a:gd name="f39" fmla="*/ f32 f18 1"/>
                <a:gd name="f40" fmla="*/ f36 1 100000"/>
                <a:gd name="f41" fmla="*/ f37 1 100000"/>
                <a:gd name="f42" fmla="*/ f33 f18 1"/>
                <a:gd name="f43" fmla="*/ f34 f18 1"/>
                <a:gd name="f44" fmla="?: f35 f40 f41"/>
                <a:gd name="f45" fmla="+- f22 0 f41"/>
                <a:gd name="f46" fmla="*/ f40 f18 1"/>
                <a:gd name="f47" fmla="+- f21 0 f44"/>
                <a:gd name="f48" fmla="*/ f44 f18 1"/>
                <a:gd name="f49" fmla="*/ f45 f18 1"/>
                <a:gd name="f50" fmla="*/ f47 f18 1"/>
              </a:gdLst>
              <a:ahLst/>
              <a:cxnLst>
                <a:cxn ang="3cd4">
                  <a:pos x="hc" y="t"/>
                </a:cxn>
                <a:cxn ang="0">
                  <a:pos x="r" y="vc"/>
                </a:cxn>
                <a:cxn ang="cd4">
                  <a:pos x="hc" y="b"/>
                </a:cxn>
                <a:cxn ang="cd2">
                  <a:pos x="l" y="vc"/>
                </a:cxn>
              </a:cxnLst>
              <a:rect l="f48" t="f46" r="f50" b="f49"/>
              <a:pathLst>
                <a:path>
                  <a:moveTo>
                    <a:pt x="f38" y="f23"/>
                  </a:moveTo>
                  <a:lnTo>
                    <a:pt x="f42" y="f23"/>
                  </a:lnTo>
                  <a:arcTo wR="f38" hR="f38" stAng="f2" swAng="f1"/>
                  <a:lnTo>
                    <a:pt x="f26" y="f43"/>
                  </a:lnTo>
                  <a:arcTo wR="f39" hR="f39" stAng="f6" swAng="f1"/>
                  <a:lnTo>
                    <a:pt x="f39" y="f27"/>
                  </a:lnTo>
                  <a:arcTo wR="f39" hR="f39" stAng="f1" swAng="f1"/>
                  <a:lnTo>
                    <a:pt x="f23" y="f38"/>
                  </a:lnTo>
                  <a:arcTo wR="f38" hR="f38" stAng="f0" swAng="f1"/>
                  <a:close/>
                </a:path>
              </a:pathLst>
            </a:custGeom>
            <a:grpFill/>
            <a:ln cap="flat">
              <a:noFill/>
              <a:prstDash val="solid"/>
            </a:ln>
          </p:spPr>
          <p:txBody>
            <a:bodyPr vert="horz" wrap="square" lIns="76200" tIns="38100" rIns="76200" bIns="38100" anchor="ctr" anchorCtr="1" compatLnSpc="1">
              <a:noAutofit/>
            </a:bodyPr>
            <a:lstStyle/>
            <a:p>
              <a:pPr algn="ctr" defTabSz="1219151">
                <a:defRPr sz="1800" b="0" i="0" u="none" strike="noStrike" kern="0" cap="none" spc="0" baseline="0">
                  <a:solidFill>
                    <a:srgbClr val="000000"/>
                  </a:solidFill>
                  <a:uFillTx/>
                </a:defRPr>
              </a:pPr>
              <a:endParaRPr lang="en-US" sz="2667">
                <a:solidFill>
                  <a:srgbClr val="FFFFFF"/>
                </a:solidFill>
                <a:latin typeface="Arial"/>
              </a:endParaRPr>
            </a:p>
          </p:txBody>
        </p:sp>
        <p:sp>
          <p:nvSpPr>
            <p:cNvPr id="76" name="TextBox 50">
              <a:extLst>
                <a:ext uri="{FF2B5EF4-FFF2-40B4-BE49-F238E27FC236}">
                  <a16:creationId xmlns:a16="http://schemas.microsoft.com/office/drawing/2014/main" id="{80E233E2-6B6A-0340-BF5F-8BE413A1D968}"/>
                </a:ext>
              </a:extLst>
            </p:cNvPr>
            <p:cNvSpPr txBox="1"/>
            <p:nvPr/>
          </p:nvSpPr>
          <p:spPr>
            <a:xfrm>
              <a:off x="7927044" y="6053189"/>
              <a:ext cx="2476496" cy="1169936"/>
            </a:xfrm>
            <a:prstGeom prst="rect">
              <a:avLst/>
            </a:prstGeom>
            <a:grpFill/>
            <a:ln cap="flat">
              <a:noFill/>
            </a:ln>
          </p:spPr>
          <p:txBody>
            <a:bodyPr vert="horz" wrap="square" lIns="76200" tIns="38100" rIns="76200" bIns="38100" anchor="t" anchorCtr="1" compatLnSpc="1">
              <a:spAutoFit/>
            </a:bodyPr>
            <a:lstStyle/>
            <a:p>
              <a:pPr algn="ctr" defTabSz="1219151">
                <a:defRPr sz="1800" b="0" i="0" u="none" strike="noStrike" kern="0" cap="none" spc="0" baseline="0">
                  <a:solidFill>
                    <a:srgbClr val="000000"/>
                  </a:solidFill>
                  <a:uFillTx/>
                </a:defRPr>
              </a:pPr>
              <a:r>
                <a:rPr lang="en-US" sz="1167" b="1">
                  <a:solidFill>
                    <a:srgbClr val="000000"/>
                  </a:solidFill>
                  <a:latin typeface="Arial"/>
                </a:rPr>
                <a:t>Ongoing analysis </a:t>
              </a:r>
              <a:br>
                <a:rPr lang="en-US" sz="1167" b="1">
                  <a:solidFill>
                    <a:srgbClr val="000000"/>
                  </a:solidFill>
                  <a:latin typeface="Arial"/>
                </a:rPr>
              </a:br>
              <a:r>
                <a:rPr lang="en-US" sz="1167" b="1">
                  <a:solidFill>
                    <a:srgbClr val="000000"/>
                  </a:solidFill>
                  <a:latin typeface="Arial"/>
                </a:rPr>
                <a:t>and continuous improvement of application code and code deployment</a:t>
              </a:r>
            </a:p>
          </p:txBody>
        </p:sp>
      </p:grpSp>
      <p:grpSp>
        <p:nvGrpSpPr>
          <p:cNvPr id="77" name="Group 76">
            <a:extLst>
              <a:ext uri="{FF2B5EF4-FFF2-40B4-BE49-F238E27FC236}">
                <a16:creationId xmlns:a16="http://schemas.microsoft.com/office/drawing/2014/main" id="{A67671BB-D4E0-2945-8DBF-3A14F4FB3A05}"/>
              </a:ext>
            </a:extLst>
          </p:cNvPr>
          <p:cNvGrpSpPr/>
          <p:nvPr/>
        </p:nvGrpSpPr>
        <p:grpSpPr>
          <a:xfrm>
            <a:off x="9475128" y="3260767"/>
            <a:ext cx="2130133" cy="2216364"/>
            <a:chOff x="11379607" y="4686674"/>
            <a:chExt cx="2556159" cy="2659636"/>
          </a:xfrm>
          <a:solidFill>
            <a:schemeClr val="bg1">
              <a:lumMod val="85000"/>
            </a:schemeClr>
          </a:solidFill>
        </p:grpSpPr>
        <p:sp>
          <p:nvSpPr>
            <p:cNvPr id="78" name="Round Same Side Corner Rectangle 45">
              <a:extLst>
                <a:ext uri="{FF2B5EF4-FFF2-40B4-BE49-F238E27FC236}">
                  <a16:creationId xmlns:a16="http://schemas.microsoft.com/office/drawing/2014/main" id="{0F65FC92-B0A3-E845-91B0-6B23D0E9A3A8}"/>
                </a:ext>
              </a:extLst>
            </p:cNvPr>
            <p:cNvSpPr/>
            <p:nvPr/>
          </p:nvSpPr>
          <p:spPr>
            <a:xfrm>
              <a:off x="11379607" y="4686674"/>
              <a:ext cx="2556159" cy="2492005"/>
            </a:xfrm>
            <a:custGeom>
              <a:avLst/>
              <a:gdLst>
                <a:gd name="f0" fmla="val 10800000"/>
                <a:gd name="f1" fmla="val 5400000"/>
                <a:gd name="f2" fmla="val 16200000"/>
                <a:gd name="f3" fmla="val w"/>
                <a:gd name="f4" fmla="val h"/>
                <a:gd name="f5" fmla="val ss"/>
                <a:gd name="f6" fmla="val 0"/>
                <a:gd name="f7" fmla="val 50000"/>
                <a:gd name="f8" fmla="abs f3"/>
                <a:gd name="f9" fmla="abs f4"/>
                <a:gd name="f10" fmla="abs f5"/>
                <a:gd name="f11" fmla="?: f8 f3 1"/>
                <a:gd name="f12" fmla="?: f9 f4 1"/>
                <a:gd name="f13" fmla="?: f10 f5 1"/>
                <a:gd name="f14" fmla="*/ f11 1 21600"/>
                <a:gd name="f15" fmla="*/ f12 1 21600"/>
                <a:gd name="f16" fmla="*/ 21600 f11 1"/>
                <a:gd name="f17" fmla="*/ 21600 f12 1"/>
                <a:gd name="f18" fmla="min f15 f14"/>
                <a:gd name="f19" fmla="*/ f16 1 f13"/>
                <a:gd name="f20" fmla="*/ f17 1 f13"/>
                <a:gd name="f21" fmla="val f19"/>
                <a:gd name="f22" fmla="val f20"/>
                <a:gd name="f23" fmla="*/ f6 f18 1"/>
                <a:gd name="f24" fmla="+- f22 0 f6"/>
                <a:gd name="f25" fmla="+- f21 0 f6"/>
                <a:gd name="f26" fmla="*/ f21 f18 1"/>
                <a:gd name="f27" fmla="*/ f22 f18 1"/>
                <a:gd name="f28" fmla="min f25 f24"/>
                <a:gd name="f29" fmla="*/ f28 f7 1"/>
                <a:gd name="f30" fmla="*/ f28 f6 1"/>
                <a:gd name="f31" fmla="*/ f29 1 100000"/>
                <a:gd name="f32" fmla="*/ f30 1 100000"/>
                <a:gd name="f33" fmla="+- f21 0 f31"/>
                <a:gd name="f34" fmla="+- f22 0 f32"/>
                <a:gd name="f35" fmla="+- f31 0 f32"/>
                <a:gd name="f36" fmla="*/ f31 29289 1"/>
                <a:gd name="f37" fmla="*/ f32 29289 1"/>
                <a:gd name="f38" fmla="*/ f31 f18 1"/>
                <a:gd name="f39" fmla="*/ f32 f18 1"/>
                <a:gd name="f40" fmla="*/ f36 1 100000"/>
                <a:gd name="f41" fmla="*/ f37 1 100000"/>
                <a:gd name="f42" fmla="*/ f33 f18 1"/>
                <a:gd name="f43" fmla="*/ f34 f18 1"/>
                <a:gd name="f44" fmla="?: f35 f40 f41"/>
                <a:gd name="f45" fmla="+- f22 0 f41"/>
                <a:gd name="f46" fmla="*/ f40 f18 1"/>
                <a:gd name="f47" fmla="+- f21 0 f44"/>
                <a:gd name="f48" fmla="*/ f44 f18 1"/>
                <a:gd name="f49" fmla="*/ f45 f18 1"/>
                <a:gd name="f50" fmla="*/ f47 f18 1"/>
              </a:gdLst>
              <a:ahLst/>
              <a:cxnLst>
                <a:cxn ang="3cd4">
                  <a:pos x="hc" y="t"/>
                </a:cxn>
                <a:cxn ang="0">
                  <a:pos x="r" y="vc"/>
                </a:cxn>
                <a:cxn ang="cd4">
                  <a:pos x="hc" y="b"/>
                </a:cxn>
                <a:cxn ang="cd2">
                  <a:pos x="l" y="vc"/>
                </a:cxn>
              </a:cxnLst>
              <a:rect l="f48" t="f46" r="f50" b="f49"/>
              <a:pathLst>
                <a:path>
                  <a:moveTo>
                    <a:pt x="f38" y="f23"/>
                  </a:moveTo>
                  <a:lnTo>
                    <a:pt x="f42" y="f23"/>
                  </a:lnTo>
                  <a:arcTo wR="f38" hR="f38" stAng="f2" swAng="f1"/>
                  <a:lnTo>
                    <a:pt x="f26" y="f43"/>
                  </a:lnTo>
                  <a:arcTo wR="f39" hR="f39" stAng="f6" swAng="f1"/>
                  <a:lnTo>
                    <a:pt x="f39" y="f27"/>
                  </a:lnTo>
                  <a:arcTo wR="f39" hR="f39" stAng="f1" swAng="f1"/>
                  <a:lnTo>
                    <a:pt x="f23" y="f38"/>
                  </a:lnTo>
                  <a:arcTo wR="f38" hR="f38" stAng="f0" swAng="f1"/>
                  <a:close/>
                </a:path>
              </a:pathLst>
            </a:custGeom>
            <a:grpFill/>
            <a:ln cap="flat">
              <a:noFill/>
              <a:prstDash val="solid"/>
            </a:ln>
          </p:spPr>
          <p:txBody>
            <a:bodyPr vert="horz" wrap="square" lIns="76200" tIns="38100" rIns="76200" bIns="38100" anchor="ctr" anchorCtr="1" compatLnSpc="1">
              <a:noAutofit/>
            </a:bodyPr>
            <a:lstStyle/>
            <a:p>
              <a:pPr algn="ctr" defTabSz="1219151">
                <a:defRPr sz="1800" b="0" i="0" u="none" strike="noStrike" kern="0" cap="none" spc="0" baseline="0">
                  <a:solidFill>
                    <a:srgbClr val="000000"/>
                  </a:solidFill>
                  <a:uFillTx/>
                </a:defRPr>
              </a:pPr>
              <a:endParaRPr lang="en-US" sz="2667">
                <a:solidFill>
                  <a:srgbClr val="FFFFFF"/>
                </a:solidFill>
                <a:latin typeface="Arial"/>
              </a:endParaRPr>
            </a:p>
          </p:txBody>
        </p:sp>
        <p:sp>
          <p:nvSpPr>
            <p:cNvPr id="79" name="TextBox 51">
              <a:extLst>
                <a:ext uri="{FF2B5EF4-FFF2-40B4-BE49-F238E27FC236}">
                  <a16:creationId xmlns:a16="http://schemas.microsoft.com/office/drawing/2014/main" id="{33E3144C-B17F-EA4E-88C3-3CBFEDA1B57E}"/>
                </a:ext>
              </a:extLst>
            </p:cNvPr>
            <p:cNvSpPr txBox="1"/>
            <p:nvPr/>
          </p:nvSpPr>
          <p:spPr>
            <a:xfrm>
              <a:off x="11419439" y="5960854"/>
              <a:ext cx="2476496" cy="1385456"/>
            </a:xfrm>
            <a:prstGeom prst="rect">
              <a:avLst/>
            </a:prstGeom>
            <a:grpFill/>
            <a:ln cap="flat">
              <a:noFill/>
            </a:ln>
          </p:spPr>
          <p:txBody>
            <a:bodyPr vert="horz" wrap="square" lIns="76200" tIns="38100" rIns="76200" bIns="38100" anchor="t" anchorCtr="1" compatLnSpc="1">
              <a:spAutoFit/>
            </a:bodyPr>
            <a:lstStyle/>
            <a:p>
              <a:pPr algn="ctr" defTabSz="1219151">
                <a:defRPr sz="1800" b="0" i="0" u="none" strike="noStrike" kern="0" cap="none" spc="0" baseline="0">
                  <a:solidFill>
                    <a:srgbClr val="000000"/>
                  </a:solidFill>
                  <a:uFillTx/>
                </a:defRPr>
              </a:pPr>
              <a:r>
                <a:rPr lang="en-US" sz="1167" b="1">
                  <a:solidFill>
                    <a:srgbClr val="000000"/>
                  </a:solidFill>
                  <a:latin typeface="Arial"/>
                </a:rPr>
                <a:t>Automation of </a:t>
              </a:r>
            </a:p>
            <a:p>
              <a:pPr algn="ctr" defTabSz="1219151">
                <a:defRPr sz="1800" b="0" i="0" u="none" strike="noStrike" kern="0" cap="none" spc="0" baseline="0">
                  <a:solidFill>
                    <a:srgbClr val="000000"/>
                  </a:solidFill>
                  <a:uFillTx/>
                </a:defRPr>
              </a:pPr>
              <a:r>
                <a:rPr lang="en-US" sz="1167" b="1">
                  <a:solidFill>
                    <a:srgbClr val="000000"/>
                  </a:solidFill>
                  <a:latin typeface="Arial"/>
                </a:rPr>
                <a:t>service management processes and code analytics enables prescriptive applications management</a:t>
              </a:r>
            </a:p>
          </p:txBody>
        </p:sp>
      </p:grpSp>
      <p:grpSp>
        <p:nvGrpSpPr>
          <p:cNvPr id="81" name="Group 80">
            <a:extLst>
              <a:ext uri="{FF2B5EF4-FFF2-40B4-BE49-F238E27FC236}">
                <a16:creationId xmlns:a16="http://schemas.microsoft.com/office/drawing/2014/main" id="{32266A1B-607D-D746-879A-C2622EA8E3F1}"/>
              </a:ext>
            </a:extLst>
          </p:cNvPr>
          <p:cNvGrpSpPr/>
          <p:nvPr/>
        </p:nvGrpSpPr>
        <p:grpSpPr>
          <a:xfrm>
            <a:off x="571501" y="1741010"/>
            <a:ext cx="2130133" cy="2379505"/>
            <a:chOff x="695255" y="2862967"/>
            <a:chExt cx="2556159" cy="2855406"/>
          </a:xfrm>
          <a:solidFill>
            <a:srgbClr val="7030A0"/>
          </a:solidFill>
        </p:grpSpPr>
        <p:sp>
          <p:nvSpPr>
            <p:cNvPr id="82" name="Round Same Side Corner Rectangle 71">
              <a:extLst>
                <a:ext uri="{FF2B5EF4-FFF2-40B4-BE49-F238E27FC236}">
                  <a16:creationId xmlns:a16="http://schemas.microsoft.com/office/drawing/2014/main" id="{D57E220C-9716-7147-A9E0-327A8B18BAC6}"/>
                </a:ext>
              </a:extLst>
            </p:cNvPr>
            <p:cNvSpPr/>
            <p:nvPr/>
          </p:nvSpPr>
          <p:spPr>
            <a:xfrm rot="10799991">
              <a:off x="695255" y="2862967"/>
              <a:ext cx="2556159" cy="2855406"/>
            </a:xfrm>
            <a:custGeom>
              <a:avLst/>
              <a:gdLst>
                <a:gd name="f0" fmla="val 10800000"/>
                <a:gd name="f1" fmla="val 5400000"/>
                <a:gd name="f2" fmla="val 16200000"/>
                <a:gd name="f3" fmla="val w"/>
                <a:gd name="f4" fmla="val h"/>
                <a:gd name="f5" fmla="val ss"/>
                <a:gd name="f6" fmla="val 0"/>
                <a:gd name="f7" fmla="val 50000"/>
                <a:gd name="f8" fmla="abs f3"/>
                <a:gd name="f9" fmla="abs f4"/>
                <a:gd name="f10" fmla="abs f5"/>
                <a:gd name="f11" fmla="?: f8 f3 1"/>
                <a:gd name="f12" fmla="?: f9 f4 1"/>
                <a:gd name="f13" fmla="?: f10 f5 1"/>
                <a:gd name="f14" fmla="*/ f11 1 21600"/>
                <a:gd name="f15" fmla="*/ f12 1 21600"/>
                <a:gd name="f16" fmla="*/ 21600 f11 1"/>
                <a:gd name="f17" fmla="*/ 21600 f12 1"/>
                <a:gd name="f18" fmla="min f15 f14"/>
                <a:gd name="f19" fmla="*/ f16 1 f13"/>
                <a:gd name="f20" fmla="*/ f17 1 f13"/>
                <a:gd name="f21" fmla="val f19"/>
                <a:gd name="f22" fmla="val f20"/>
                <a:gd name="f23" fmla="*/ f6 f18 1"/>
                <a:gd name="f24" fmla="+- f22 0 f6"/>
                <a:gd name="f25" fmla="+- f21 0 f6"/>
                <a:gd name="f26" fmla="*/ f21 f18 1"/>
                <a:gd name="f27" fmla="*/ f22 f18 1"/>
                <a:gd name="f28" fmla="min f25 f24"/>
                <a:gd name="f29" fmla="*/ f28 f7 1"/>
                <a:gd name="f30" fmla="*/ f28 f6 1"/>
                <a:gd name="f31" fmla="*/ f29 1 100000"/>
                <a:gd name="f32" fmla="*/ f30 1 100000"/>
                <a:gd name="f33" fmla="+- f21 0 f31"/>
                <a:gd name="f34" fmla="+- f22 0 f32"/>
                <a:gd name="f35" fmla="+- f31 0 f32"/>
                <a:gd name="f36" fmla="*/ f31 29289 1"/>
                <a:gd name="f37" fmla="*/ f32 29289 1"/>
                <a:gd name="f38" fmla="*/ f31 f18 1"/>
                <a:gd name="f39" fmla="*/ f32 f18 1"/>
                <a:gd name="f40" fmla="*/ f36 1 100000"/>
                <a:gd name="f41" fmla="*/ f37 1 100000"/>
                <a:gd name="f42" fmla="*/ f33 f18 1"/>
                <a:gd name="f43" fmla="*/ f34 f18 1"/>
                <a:gd name="f44" fmla="?: f35 f40 f41"/>
                <a:gd name="f45" fmla="+- f22 0 f41"/>
                <a:gd name="f46" fmla="*/ f40 f18 1"/>
                <a:gd name="f47" fmla="+- f21 0 f44"/>
                <a:gd name="f48" fmla="*/ f44 f18 1"/>
                <a:gd name="f49" fmla="*/ f45 f18 1"/>
                <a:gd name="f50" fmla="*/ f47 f18 1"/>
              </a:gdLst>
              <a:ahLst/>
              <a:cxnLst>
                <a:cxn ang="3cd4">
                  <a:pos x="hc" y="t"/>
                </a:cxn>
                <a:cxn ang="0">
                  <a:pos x="r" y="vc"/>
                </a:cxn>
                <a:cxn ang="cd4">
                  <a:pos x="hc" y="b"/>
                </a:cxn>
                <a:cxn ang="cd2">
                  <a:pos x="l" y="vc"/>
                </a:cxn>
              </a:cxnLst>
              <a:rect l="f48" t="f46" r="f50" b="f49"/>
              <a:pathLst>
                <a:path>
                  <a:moveTo>
                    <a:pt x="f38" y="f23"/>
                  </a:moveTo>
                  <a:lnTo>
                    <a:pt x="f42" y="f23"/>
                  </a:lnTo>
                  <a:arcTo wR="f38" hR="f38" stAng="f2" swAng="f1"/>
                  <a:lnTo>
                    <a:pt x="f26" y="f43"/>
                  </a:lnTo>
                  <a:arcTo wR="f39" hR="f39" stAng="f6" swAng="f1"/>
                  <a:lnTo>
                    <a:pt x="f39" y="f27"/>
                  </a:lnTo>
                  <a:arcTo wR="f39" hR="f39" stAng="f1" swAng="f1"/>
                  <a:lnTo>
                    <a:pt x="f23" y="f38"/>
                  </a:lnTo>
                  <a:arcTo wR="f38" hR="f38" stAng="f0" swAng="f1"/>
                  <a:close/>
                </a:path>
              </a:pathLst>
            </a:custGeom>
            <a:grpFill/>
            <a:ln cap="flat">
              <a:noFill/>
              <a:prstDash val="solid"/>
            </a:ln>
          </p:spPr>
          <p:txBody>
            <a:bodyPr vert="horz" wrap="square" lIns="91440" tIns="45720" rIns="91440" bIns="45720" anchor="ctr" anchorCtr="1" compatLnSpc="1">
              <a:noAutofit/>
            </a:bodyPr>
            <a:lstStyle/>
            <a:p>
              <a:pPr algn="ctr" defTabSz="1219151">
                <a:defRPr sz="1800" b="0" i="0" u="none" strike="noStrike" kern="0" cap="none" spc="0" baseline="0">
                  <a:solidFill>
                    <a:srgbClr val="000000"/>
                  </a:solidFill>
                  <a:uFillTx/>
                </a:defRPr>
              </a:pPr>
              <a:endParaRPr lang="en-US">
                <a:solidFill>
                  <a:srgbClr val="000000"/>
                </a:solidFill>
                <a:latin typeface="Arial"/>
              </a:endParaRPr>
            </a:p>
          </p:txBody>
        </p:sp>
        <p:sp>
          <p:nvSpPr>
            <p:cNvPr id="83" name="Rectangle 14">
              <a:extLst>
                <a:ext uri="{FF2B5EF4-FFF2-40B4-BE49-F238E27FC236}">
                  <a16:creationId xmlns:a16="http://schemas.microsoft.com/office/drawing/2014/main" id="{1F042483-3753-2341-AD28-C617607F1AB9}"/>
                </a:ext>
              </a:extLst>
            </p:cNvPr>
            <p:cNvSpPr/>
            <p:nvPr/>
          </p:nvSpPr>
          <p:spPr>
            <a:xfrm>
              <a:off x="1008976" y="3649269"/>
              <a:ext cx="1931298" cy="341632"/>
            </a:xfrm>
            <a:prstGeom prst="rect">
              <a:avLst/>
            </a:prstGeom>
            <a:grpFill/>
            <a:ln cap="flat">
              <a:noFill/>
              <a:prstDash val="solid"/>
            </a:ln>
          </p:spPr>
          <p:txBody>
            <a:bodyPr vert="horz" wrap="none" lIns="76200" tIns="38100" rIns="76200" bIns="38100" anchor="t" anchorCtr="0" compatLnSpc="1">
              <a:spAutoFit/>
            </a:bodyPr>
            <a:lstStyle/>
            <a:p>
              <a:pPr defTabSz="1219151">
                <a:lnSpc>
                  <a:spcPct val="90000"/>
                </a:lnSpc>
                <a:defRPr sz="1800" b="0" i="0" u="none" strike="noStrike" kern="0" cap="none" spc="0" baseline="0">
                  <a:solidFill>
                    <a:srgbClr val="000000"/>
                  </a:solidFill>
                  <a:uFillTx/>
                </a:defRPr>
              </a:pPr>
              <a:r>
                <a:rPr lang="en-US" sz="1500" b="1">
                  <a:solidFill>
                    <a:srgbClr val="FFFFFF"/>
                  </a:solidFill>
                  <a:latin typeface="Arial"/>
                </a:rPr>
                <a:t>DXC </a:t>
              </a:r>
              <a:r>
                <a:rPr lang="en-US" sz="1500" b="1">
                  <a:solidFill>
                    <a:srgbClr val="FFFF00"/>
                  </a:solidFill>
                  <a:latin typeface="Arial"/>
                </a:rPr>
                <a:t>autoDetect</a:t>
              </a:r>
            </a:p>
          </p:txBody>
        </p:sp>
        <p:sp>
          <p:nvSpPr>
            <p:cNvPr id="84" name="TextBox 33">
              <a:extLst>
                <a:ext uri="{FF2B5EF4-FFF2-40B4-BE49-F238E27FC236}">
                  <a16:creationId xmlns:a16="http://schemas.microsoft.com/office/drawing/2014/main" id="{AA00EAA6-B747-F641-BE1E-C095F1A0A483}"/>
                </a:ext>
              </a:extLst>
            </p:cNvPr>
            <p:cNvSpPr txBox="1"/>
            <p:nvPr/>
          </p:nvSpPr>
          <p:spPr>
            <a:xfrm>
              <a:off x="838440" y="4060310"/>
              <a:ext cx="2269796" cy="1015663"/>
            </a:xfrm>
            <a:prstGeom prst="rect">
              <a:avLst/>
            </a:prstGeom>
            <a:grpFill/>
            <a:ln cap="flat">
              <a:noFill/>
            </a:ln>
          </p:spPr>
          <p:txBody>
            <a:bodyPr vert="horz" wrap="square" lIns="76200" tIns="38100" rIns="76200" bIns="38100" anchor="t" anchorCtr="1" compatLnSpc="1">
              <a:spAutoFit/>
            </a:bodyPr>
            <a:lstStyle/>
            <a:p>
              <a:pPr algn="ctr" defTabSz="1219151">
                <a:defRPr sz="1800" b="0" i="0" u="none" strike="noStrike" kern="0" cap="none" spc="0" baseline="0">
                  <a:solidFill>
                    <a:srgbClr val="000000"/>
                  </a:solidFill>
                  <a:uFillTx/>
                </a:defRPr>
              </a:pPr>
              <a:r>
                <a:rPr lang="en-US" sz="1250">
                  <a:solidFill>
                    <a:srgbClr val="FFFFFF"/>
                  </a:solidFill>
                  <a:latin typeface="Arial"/>
                </a:rPr>
                <a:t>Risk reduction of up to </a:t>
              </a:r>
              <a:r>
                <a:rPr lang="en-US" sz="1250" b="1">
                  <a:solidFill>
                    <a:srgbClr val="FFFFFF"/>
                  </a:solidFill>
                  <a:latin typeface="Arial"/>
                </a:rPr>
                <a:t>50% </a:t>
              </a:r>
              <a:r>
                <a:rPr lang="en-US" sz="1250">
                  <a:solidFill>
                    <a:srgbClr val="FFFFFF"/>
                  </a:solidFill>
                  <a:latin typeface="Arial"/>
                </a:rPr>
                <a:t>by pre-detecting symptoms of potential incidents</a:t>
              </a:r>
            </a:p>
          </p:txBody>
        </p:sp>
        <p:sp>
          <p:nvSpPr>
            <p:cNvPr id="85" name="Freeform 54">
              <a:extLst>
                <a:ext uri="{FF2B5EF4-FFF2-40B4-BE49-F238E27FC236}">
                  <a16:creationId xmlns:a16="http://schemas.microsoft.com/office/drawing/2014/main" id="{4E9A7636-4E68-D84B-8C78-49CF8D4BFF2C}"/>
                </a:ext>
              </a:extLst>
            </p:cNvPr>
            <p:cNvSpPr/>
            <p:nvPr/>
          </p:nvSpPr>
          <p:spPr>
            <a:xfrm>
              <a:off x="1560240" y="3053227"/>
              <a:ext cx="845810" cy="494214"/>
            </a:xfrm>
            <a:custGeom>
              <a:avLst/>
              <a:gdLst>
                <a:gd name="f0" fmla="val 10800000"/>
                <a:gd name="f1" fmla="val 5400000"/>
                <a:gd name="f2" fmla="val 180"/>
                <a:gd name="f3" fmla="val w"/>
                <a:gd name="f4" fmla="val h"/>
                <a:gd name="f5" fmla="val 0"/>
                <a:gd name="f6" fmla="val 1152"/>
                <a:gd name="f7" fmla="val 672"/>
                <a:gd name="f8" fmla="val 1082"/>
                <a:gd name="f9" fmla="val 263"/>
                <a:gd name="f10" fmla="val 836"/>
                <a:gd name="f11" fmla="val 28"/>
                <a:gd name="f12" fmla="val 819"/>
                <a:gd name="f13" fmla="val 11"/>
                <a:gd name="f14" fmla="val 795"/>
                <a:gd name="f15" fmla="val 768"/>
                <a:gd name="f16" fmla="val 732"/>
                <a:gd name="f17" fmla="val 701"/>
                <a:gd name="f18" fmla="val 19"/>
                <a:gd name="f19" fmla="val 685"/>
                <a:gd name="f20" fmla="val 48"/>
                <a:gd name="f21" fmla="val 467"/>
                <a:gd name="f22" fmla="val 451"/>
                <a:gd name="f23" fmla="val 420"/>
                <a:gd name="f24" fmla="val 384"/>
                <a:gd name="f25" fmla="val 357"/>
                <a:gd name="f26" fmla="val 333"/>
                <a:gd name="f27" fmla="val 316"/>
                <a:gd name="f28" fmla="val 70"/>
                <a:gd name="f29" fmla="val 27"/>
                <a:gd name="f30" fmla="val 306"/>
                <a:gd name="f31" fmla="val 366"/>
                <a:gd name="f32" fmla="val 432"/>
                <a:gd name="f33" fmla="val 565"/>
                <a:gd name="f34" fmla="val 107"/>
                <a:gd name="f35" fmla="val 240"/>
                <a:gd name="f36" fmla="val 356"/>
                <a:gd name="f37" fmla="val 453"/>
                <a:gd name="f38" fmla="val 590"/>
                <a:gd name="f39" fmla="val 475"/>
                <a:gd name="f40" fmla="val 480"/>
                <a:gd name="f41" fmla="val 677"/>
                <a:gd name="f42" fmla="val 699"/>
                <a:gd name="f43" fmla="val 796"/>
                <a:gd name="f44" fmla="val 912"/>
                <a:gd name="f45" fmla="val 1045"/>
                <a:gd name="f46" fmla="val 1125"/>
                <a:gd name="f47" fmla="val 576"/>
                <a:gd name="f48" fmla="val 160"/>
                <a:gd name="f49" fmla="val 96"/>
                <a:gd name="f50" fmla="val 512"/>
                <a:gd name="f51" fmla="val 352"/>
                <a:gd name="f52" fmla="val 288"/>
                <a:gd name="f53" fmla="val 320"/>
                <a:gd name="f54" fmla="val 832"/>
                <a:gd name="f55" fmla="val 992"/>
                <a:gd name="f56" fmla="val 1056"/>
                <a:gd name="f57" fmla="+- 0 0 -90"/>
                <a:gd name="f58" fmla="*/ f3 1 1152"/>
                <a:gd name="f59" fmla="*/ f4 1 672"/>
                <a:gd name="f60" fmla="+- f7 0 f5"/>
                <a:gd name="f61" fmla="+- f6 0 f5"/>
                <a:gd name="f62" fmla="*/ f57 f0 1"/>
                <a:gd name="f63" fmla="*/ f61 1 1152"/>
                <a:gd name="f64" fmla="*/ f60 1 672"/>
                <a:gd name="f65" fmla="*/ 1082 f61 1"/>
                <a:gd name="f66" fmla="*/ 263 f60 1"/>
                <a:gd name="f67" fmla="*/ 836 f61 1"/>
                <a:gd name="f68" fmla="*/ 28 f60 1"/>
                <a:gd name="f69" fmla="*/ 768 f61 1"/>
                <a:gd name="f70" fmla="*/ 0 f60 1"/>
                <a:gd name="f71" fmla="*/ 685 f61 1"/>
                <a:gd name="f72" fmla="*/ 48 f60 1"/>
                <a:gd name="f73" fmla="*/ 467 f61 1"/>
                <a:gd name="f74" fmla="*/ 384 f61 1"/>
                <a:gd name="f75" fmla="*/ 316 f61 1"/>
                <a:gd name="f76" fmla="*/ 70 f61 1"/>
                <a:gd name="f77" fmla="*/ 0 f61 1"/>
                <a:gd name="f78" fmla="*/ 432 f60 1"/>
                <a:gd name="f79" fmla="*/ 240 f61 1"/>
                <a:gd name="f80" fmla="*/ 672 f60 1"/>
                <a:gd name="f81" fmla="*/ 475 f61 1"/>
                <a:gd name="f82" fmla="*/ 480 f60 1"/>
                <a:gd name="f83" fmla="*/ 677 f61 1"/>
                <a:gd name="f84" fmla="*/ 912 f61 1"/>
                <a:gd name="f85" fmla="*/ 1152 f61 1"/>
                <a:gd name="f86" fmla="*/ 576 f60 1"/>
                <a:gd name="f87" fmla="*/ 96 f61 1"/>
                <a:gd name="f88" fmla="*/ 288 f60 1"/>
                <a:gd name="f89" fmla="*/ 576 f61 1"/>
                <a:gd name="f90" fmla="*/ 384 f60 1"/>
                <a:gd name="f91" fmla="*/ 480 f61 1"/>
                <a:gd name="f92" fmla="*/ 672 f61 1"/>
                <a:gd name="f93" fmla="*/ 1056 f61 1"/>
                <a:gd name="f94" fmla="*/ f62 1 f2"/>
                <a:gd name="f95" fmla="*/ f65 1 1152"/>
                <a:gd name="f96" fmla="*/ f66 1 672"/>
                <a:gd name="f97" fmla="*/ f67 1 1152"/>
                <a:gd name="f98" fmla="*/ f68 1 672"/>
                <a:gd name="f99" fmla="*/ f69 1 1152"/>
                <a:gd name="f100" fmla="*/ f70 1 672"/>
                <a:gd name="f101" fmla="*/ f71 1 1152"/>
                <a:gd name="f102" fmla="*/ f72 1 672"/>
                <a:gd name="f103" fmla="*/ f73 1 1152"/>
                <a:gd name="f104" fmla="*/ f74 1 1152"/>
                <a:gd name="f105" fmla="*/ f75 1 1152"/>
                <a:gd name="f106" fmla="*/ f76 1 1152"/>
                <a:gd name="f107" fmla="*/ f77 1 1152"/>
                <a:gd name="f108" fmla="*/ f78 1 672"/>
                <a:gd name="f109" fmla="*/ f79 1 1152"/>
                <a:gd name="f110" fmla="*/ f80 1 672"/>
                <a:gd name="f111" fmla="*/ f81 1 1152"/>
                <a:gd name="f112" fmla="*/ f82 1 672"/>
                <a:gd name="f113" fmla="*/ f83 1 1152"/>
                <a:gd name="f114" fmla="*/ f84 1 1152"/>
                <a:gd name="f115" fmla="*/ f85 1 1152"/>
                <a:gd name="f116" fmla="*/ f86 1 672"/>
                <a:gd name="f117" fmla="*/ f87 1 1152"/>
                <a:gd name="f118" fmla="*/ f88 1 672"/>
                <a:gd name="f119" fmla="*/ f89 1 1152"/>
                <a:gd name="f120" fmla="*/ f90 1 672"/>
                <a:gd name="f121" fmla="*/ f91 1 1152"/>
                <a:gd name="f122" fmla="*/ f92 1 1152"/>
                <a:gd name="f123" fmla="*/ f93 1 1152"/>
                <a:gd name="f124" fmla="*/ 0 1 f63"/>
                <a:gd name="f125" fmla="*/ f6 1 f63"/>
                <a:gd name="f126" fmla="*/ 0 1 f64"/>
                <a:gd name="f127" fmla="*/ f7 1 f64"/>
                <a:gd name="f128" fmla="+- f94 0 f1"/>
                <a:gd name="f129" fmla="*/ f95 1 f63"/>
                <a:gd name="f130" fmla="*/ f96 1 f64"/>
                <a:gd name="f131" fmla="*/ f97 1 f63"/>
                <a:gd name="f132" fmla="*/ f98 1 f64"/>
                <a:gd name="f133" fmla="*/ f99 1 f63"/>
                <a:gd name="f134" fmla="*/ f100 1 f64"/>
                <a:gd name="f135" fmla="*/ f101 1 f63"/>
                <a:gd name="f136" fmla="*/ f102 1 f64"/>
                <a:gd name="f137" fmla="*/ f103 1 f63"/>
                <a:gd name="f138" fmla="*/ f104 1 f63"/>
                <a:gd name="f139" fmla="*/ f105 1 f63"/>
                <a:gd name="f140" fmla="*/ f106 1 f63"/>
                <a:gd name="f141" fmla="*/ f107 1 f63"/>
                <a:gd name="f142" fmla="*/ f108 1 f64"/>
                <a:gd name="f143" fmla="*/ f109 1 f63"/>
                <a:gd name="f144" fmla="*/ f110 1 f64"/>
                <a:gd name="f145" fmla="*/ f111 1 f63"/>
                <a:gd name="f146" fmla="*/ f112 1 f64"/>
                <a:gd name="f147" fmla="*/ f113 1 f63"/>
                <a:gd name="f148" fmla="*/ f114 1 f63"/>
                <a:gd name="f149" fmla="*/ f115 1 f63"/>
                <a:gd name="f150" fmla="*/ f116 1 f64"/>
                <a:gd name="f151" fmla="*/ f117 1 f63"/>
                <a:gd name="f152" fmla="*/ f118 1 f64"/>
                <a:gd name="f153" fmla="*/ f119 1 f63"/>
                <a:gd name="f154" fmla="*/ f120 1 f64"/>
                <a:gd name="f155" fmla="*/ f121 1 f63"/>
                <a:gd name="f156" fmla="*/ f122 1 f63"/>
                <a:gd name="f157" fmla="*/ f123 1 f63"/>
                <a:gd name="f158" fmla="*/ f124 f58 1"/>
                <a:gd name="f159" fmla="*/ f125 f58 1"/>
                <a:gd name="f160" fmla="*/ f127 f59 1"/>
                <a:gd name="f161" fmla="*/ f126 f59 1"/>
                <a:gd name="f162" fmla="*/ f129 f58 1"/>
                <a:gd name="f163" fmla="*/ f130 f59 1"/>
                <a:gd name="f164" fmla="*/ f131 f58 1"/>
                <a:gd name="f165" fmla="*/ f132 f59 1"/>
                <a:gd name="f166" fmla="*/ f133 f58 1"/>
                <a:gd name="f167" fmla="*/ f134 f59 1"/>
                <a:gd name="f168" fmla="*/ f135 f58 1"/>
                <a:gd name="f169" fmla="*/ f136 f59 1"/>
                <a:gd name="f170" fmla="*/ f137 f58 1"/>
                <a:gd name="f171" fmla="*/ f138 f58 1"/>
                <a:gd name="f172" fmla="*/ f139 f58 1"/>
                <a:gd name="f173" fmla="*/ f140 f58 1"/>
                <a:gd name="f174" fmla="*/ f141 f58 1"/>
                <a:gd name="f175" fmla="*/ f142 f59 1"/>
                <a:gd name="f176" fmla="*/ f143 f58 1"/>
                <a:gd name="f177" fmla="*/ f144 f59 1"/>
                <a:gd name="f178" fmla="*/ f145 f58 1"/>
                <a:gd name="f179" fmla="*/ f146 f59 1"/>
                <a:gd name="f180" fmla="*/ f147 f58 1"/>
                <a:gd name="f181" fmla="*/ f148 f58 1"/>
                <a:gd name="f182" fmla="*/ f149 f58 1"/>
                <a:gd name="f183" fmla="*/ f150 f59 1"/>
                <a:gd name="f184" fmla="*/ f151 f58 1"/>
                <a:gd name="f185" fmla="*/ f152 f59 1"/>
                <a:gd name="f186" fmla="*/ f153 f58 1"/>
                <a:gd name="f187" fmla="*/ f154 f59 1"/>
                <a:gd name="f188" fmla="*/ f155 f58 1"/>
                <a:gd name="f189" fmla="*/ f156 f58 1"/>
                <a:gd name="f190" fmla="*/ f157 f58 1"/>
              </a:gdLst>
              <a:ahLst/>
              <a:cxnLst>
                <a:cxn ang="3cd4">
                  <a:pos x="hc" y="t"/>
                </a:cxn>
                <a:cxn ang="0">
                  <a:pos x="r" y="vc"/>
                </a:cxn>
                <a:cxn ang="cd4">
                  <a:pos x="hc" y="b"/>
                </a:cxn>
                <a:cxn ang="cd2">
                  <a:pos x="l" y="vc"/>
                </a:cxn>
                <a:cxn ang="f128">
                  <a:pos x="f162" y="f163"/>
                </a:cxn>
                <a:cxn ang="f128">
                  <a:pos x="f164" y="f165"/>
                </a:cxn>
                <a:cxn ang="f128">
                  <a:pos x="f166" y="f167"/>
                </a:cxn>
                <a:cxn ang="f128">
                  <a:pos x="f168" y="f169"/>
                </a:cxn>
                <a:cxn ang="f128">
                  <a:pos x="f170" y="f169"/>
                </a:cxn>
                <a:cxn ang="f128">
                  <a:pos x="f171" y="f167"/>
                </a:cxn>
                <a:cxn ang="f128">
                  <a:pos x="f172" y="f165"/>
                </a:cxn>
                <a:cxn ang="f128">
                  <a:pos x="f172" y="f165"/>
                </a:cxn>
                <a:cxn ang="f128">
                  <a:pos x="f173" y="f163"/>
                </a:cxn>
                <a:cxn ang="f128">
                  <a:pos x="f174" y="f175"/>
                </a:cxn>
                <a:cxn ang="f128">
                  <a:pos x="f176" y="f177"/>
                </a:cxn>
                <a:cxn ang="f128">
                  <a:pos x="f178" y="f179"/>
                </a:cxn>
                <a:cxn ang="f128">
                  <a:pos x="f180" y="f179"/>
                </a:cxn>
                <a:cxn ang="f128">
                  <a:pos x="f181" y="f177"/>
                </a:cxn>
                <a:cxn ang="f128">
                  <a:pos x="f182" y="f175"/>
                </a:cxn>
                <a:cxn ang="f128">
                  <a:pos x="f162" y="f163"/>
                </a:cxn>
                <a:cxn ang="f128">
                  <a:pos x="f176" y="f183"/>
                </a:cxn>
                <a:cxn ang="f128">
                  <a:pos x="f184" y="f175"/>
                </a:cxn>
                <a:cxn ang="f128">
                  <a:pos x="f176" y="f185"/>
                </a:cxn>
                <a:cxn ang="f128">
                  <a:pos x="f171" y="f175"/>
                </a:cxn>
                <a:cxn ang="f128">
                  <a:pos x="f176" y="f183"/>
                </a:cxn>
                <a:cxn ang="f128">
                  <a:pos x="f186" y="f187"/>
                </a:cxn>
                <a:cxn ang="f128">
                  <a:pos x="f188" y="f185"/>
                </a:cxn>
                <a:cxn ang="f128">
                  <a:pos x="f189" y="f185"/>
                </a:cxn>
                <a:cxn ang="f128">
                  <a:pos x="f186" y="f187"/>
                </a:cxn>
                <a:cxn ang="f128">
                  <a:pos x="f181" y="f183"/>
                </a:cxn>
                <a:cxn ang="f128">
                  <a:pos x="f166" y="f175"/>
                </a:cxn>
                <a:cxn ang="f128">
                  <a:pos x="f181" y="f185"/>
                </a:cxn>
                <a:cxn ang="f128">
                  <a:pos x="f190" y="f175"/>
                </a:cxn>
                <a:cxn ang="f128">
                  <a:pos x="f181" y="f183"/>
                </a:cxn>
              </a:cxnLst>
              <a:rect l="f158" t="f161" r="f159" b="f160"/>
              <a:pathLst>
                <a:path w="1152" h="672">
                  <a:moveTo>
                    <a:pt x="f8" y="f9"/>
                  </a:moveTo>
                  <a:cubicBezTo>
                    <a:pt x="f10" y="f11"/>
                    <a:pt x="f10" y="f11"/>
                    <a:pt x="f10" y="f11"/>
                  </a:cubicBezTo>
                  <a:cubicBezTo>
                    <a:pt x="f12" y="f13"/>
                    <a:pt x="f14" y="f5"/>
                    <a:pt x="f15" y="f5"/>
                  </a:cubicBezTo>
                  <a:cubicBezTo>
                    <a:pt x="f16" y="f5"/>
                    <a:pt x="f17" y="f18"/>
                    <a:pt x="f19" y="f20"/>
                  </a:cubicBezTo>
                  <a:cubicBezTo>
                    <a:pt x="f21" y="f20"/>
                    <a:pt x="f21" y="f20"/>
                    <a:pt x="f21" y="f20"/>
                  </a:cubicBezTo>
                  <a:cubicBezTo>
                    <a:pt x="f22" y="f18"/>
                    <a:pt x="f23" y="f5"/>
                    <a:pt x="f24" y="f5"/>
                  </a:cubicBezTo>
                  <a:cubicBezTo>
                    <a:pt x="f25" y="f5"/>
                    <a:pt x="f26" y="f13"/>
                    <a:pt x="f27" y="f11"/>
                  </a:cubicBezTo>
                  <a:cubicBezTo>
                    <a:pt x="f27" y="f11"/>
                    <a:pt x="f27" y="f11"/>
                    <a:pt x="f27" y="f11"/>
                  </a:cubicBezTo>
                  <a:cubicBezTo>
                    <a:pt x="f28" y="f9"/>
                    <a:pt x="f28" y="f9"/>
                    <a:pt x="f28" y="f9"/>
                  </a:cubicBezTo>
                  <a:cubicBezTo>
                    <a:pt x="f29" y="f30"/>
                    <a:pt x="f5" y="f31"/>
                    <a:pt x="f5" y="f32"/>
                  </a:cubicBezTo>
                  <a:cubicBezTo>
                    <a:pt x="f5" y="f33"/>
                    <a:pt x="f34" y="f7"/>
                    <a:pt x="f35" y="f7"/>
                  </a:cubicBezTo>
                  <a:cubicBezTo>
                    <a:pt x="f36" y="f7"/>
                    <a:pt x="f37" y="f38"/>
                    <a:pt x="f39" y="f40"/>
                  </a:cubicBezTo>
                  <a:cubicBezTo>
                    <a:pt x="f41" y="f40"/>
                    <a:pt x="f41" y="f40"/>
                    <a:pt x="f41" y="f40"/>
                  </a:cubicBezTo>
                  <a:cubicBezTo>
                    <a:pt x="f42" y="f38"/>
                    <a:pt x="f43" y="f7"/>
                    <a:pt x="f44" y="f7"/>
                  </a:cubicBezTo>
                  <a:cubicBezTo>
                    <a:pt x="f45" y="f7"/>
                    <a:pt x="f6" y="f33"/>
                    <a:pt x="f6" y="f32"/>
                  </a:cubicBezTo>
                  <a:cubicBezTo>
                    <a:pt x="f6" y="f31"/>
                    <a:pt x="f46" y="f30"/>
                    <a:pt x="f8" y="f9"/>
                  </a:cubicBezTo>
                  <a:close/>
                  <a:moveTo>
                    <a:pt x="f35" y="f47"/>
                  </a:moveTo>
                  <a:cubicBezTo>
                    <a:pt x="f48" y="f47"/>
                    <a:pt x="f49" y="f50"/>
                    <a:pt x="f49" y="f32"/>
                  </a:cubicBezTo>
                  <a:cubicBezTo>
                    <a:pt x="f49" y="f51"/>
                    <a:pt x="f48" y="f52"/>
                    <a:pt x="f35" y="f52"/>
                  </a:cubicBezTo>
                  <a:cubicBezTo>
                    <a:pt x="f53" y="f52"/>
                    <a:pt x="f24" y="f51"/>
                    <a:pt x="f24" y="f32"/>
                  </a:cubicBezTo>
                  <a:cubicBezTo>
                    <a:pt x="f24" y="f50"/>
                    <a:pt x="f53" y="f47"/>
                    <a:pt x="f35" y="f47"/>
                  </a:cubicBezTo>
                  <a:close/>
                  <a:moveTo>
                    <a:pt x="f47" y="f24"/>
                  </a:moveTo>
                  <a:cubicBezTo>
                    <a:pt x="f40" y="f52"/>
                    <a:pt x="f40" y="f52"/>
                    <a:pt x="f40" y="f52"/>
                  </a:cubicBezTo>
                  <a:cubicBezTo>
                    <a:pt x="f7" y="f52"/>
                    <a:pt x="f7" y="f52"/>
                    <a:pt x="f7" y="f52"/>
                  </a:cubicBezTo>
                  <a:lnTo>
                    <a:pt x="f47" y="f24"/>
                  </a:lnTo>
                  <a:close/>
                  <a:moveTo>
                    <a:pt x="f44" y="f47"/>
                  </a:moveTo>
                  <a:cubicBezTo>
                    <a:pt x="f54" y="f47"/>
                    <a:pt x="f15" y="f50"/>
                    <a:pt x="f15" y="f32"/>
                  </a:cubicBezTo>
                  <a:cubicBezTo>
                    <a:pt x="f15" y="f51"/>
                    <a:pt x="f54" y="f52"/>
                    <a:pt x="f44" y="f52"/>
                  </a:cubicBezTo>
                  <a:cubicBezTo>
                    <a:pt x="f55" y="f52"/>
                    <a:pt x="f56" y="f51"/>
                    <a:pt x="f56" y="f32"/>
                  </a:cubicBezTo>
                  <a:cubicBezTo>
                    <a:pt x="f56" y="f50"/>
                    <a:pt x="f55" y="f47"/>
                    <a:pt x="f44" y="f47"/>
                  </a:cubicBezTo>
                  <a:close/>
                </a:path>
              </a:pathLst>
            </a:custGeom>
            <a:solidFill>
              <a:srgbClr val="FFFF00"/>
            </a:solidFill>
            <a:ln cap="flat">
              <a:noFill/>
              <a:prstDash val="solid"/>
            </a:ln>
          </p:spPr>
          <p:txBody>
            <a:bodyPr vert="horz" wrap="square" lIns="76200" tIns="38100" rIns="76200" bIns="38100" anchor="t" anchorCtr="0" compatLnSpc="1">
              <a:noAutofit/>
            </a:bodyPr>
            <a:lstStyle/>
            <a:p>
              <a:pPr defTabSz="1219151">
                <a:lnSpc>
                  <a:spcPct val="90000"/>
                </a:lnSpc>
                <a:defRPr sz="1800" b="0" i="0" u="none" strike="noStrike" kern="0" cap="none" spc="0" baseline="0">
                  <a:solidFill>
                    <a:srgbClr val="000000"/>
                  </a:solidFill>
                  <a:uFillTx/>
                </a:defRPr>
              </a:pPr>
              <a:endParaRPr lang="en-GB" sz="2400">
                <a:solidFill>
                  <a:srgbClr val="000000"/>
                </a:solidFill>
                <a:latin typeface="Arial"/>
              </a:endParaRPr>
            </a:p>
          </p:txBody>
        </p:sp>
      </p:grpSp>
      <p:grpSp>
        <p:nvGrpSpPr>
          <p:cNvPr id="86" name="Group 85">
            <a:extLst>
              <a:ext uri="{FF2B5EF4-FFF2-40B4-BE49-F238E27FC236}">
                <a16:creationId xmlns:a16="http://schemas.microsoft.com/office/drawing/2014/main" id="{DB834D6D-33E0-6841-8957-6EED0B77D593}"/>
              </a:ext>
            </a:extLst>
          </p:cNvPr>
          <p:cNvGrpSpPr/>
          <p:nvPr/>
        </p:nvGrpSpPr>
        <p:grpSpPr>
          <a:xfrm>
            <a:off x="3514429" y="1766514"/>
            <a:ext cx="2130133" cy="2379505"/>
            <a:chOff x="4226768" y="2893572"/>
            <a:chExt cx="2556159" cy="2855406"/>
          </a:xfrm>
          <a:solidFill>
            <a:srgbClr val="7030A0"/>
          </a:solidFill>
        </p:grpSpPr>
        <p:sp>
          <p:nvSpPr>
            <p:cNvPr id="87" name="Round Same Side Corner Rectangle 71">
              <a:extLst>
                <a:ext uri="{FF2B5EF4-FFF2-40B4-BE49-F238E27FC236}">
                  <a16:creationId xmlns:a16="http://schemas.microsoft.com/office/drawing/2014/main" id="{96C6945D-B2D3-B040-8BC3-E9C865D00028}"/>
                </a:ext>
              </a:extLst>
            </p:cNvPr>
            <p:cNvSpPr/>
            <p:nvPr/>
          </p:nvSpPr>
          <p:spPr>
            <a:xfrm rot="10799991">
              <a:off x="4226768" y="2893572"/>
              <a:ext cx="2556159" cy="2855406"/>
            </a:xfrm>
            <a:custGeom>
              <a:avLst/>
              <a:gdLst>
                <a:gd name="f0" fmla="val 10800000"/>
                <a:gd name="f1" fmla="val 5400000"/>
                <a:gd name="f2" fmla="val 16200000"/>
                <a:gd name="f3" fmla="val w"/>
                <a:gd name="f4" fmla="val h"/>
                <a:gd name="f5" fmla="val ss"/>
                <a:gd name="f6" fmla="val 0"/>
                <a:gd name="f7" fmla="val 50000"/>
                <a:gd name="f8" fmla="abs f3"/>
                <a:gd name="f9" fmla="abs f4"/>
                <a:gd name="f10" fmla="abs f5"/>
                <a:gd name="f11" fmla="?: f8 f3 1"/>
                <a:gd name="f12" fmla="?: f9 f4 1"/>
                <a:gd name="f13" fmla="?: f10 f5 1"/>
                <a:gd name="f14" fmla="*/ f11 1 21600"/>
                <a:gd name="f15" fmla="*/ f12 1 21600"/>
                <a:gd name="f16" fmla="*/ 21600 f11 1"/>
                <a:gd name="f17" fmla="*/ 21600 f12 1"/>
                <a:gd name="f18" fmla="min f15 f14"/>
                <a:gd name="f19" fmla="*/ f16 1 f13"/>
                <a:gd name="f20" fmla="*/ f17 1 f13"/>
                <a:gd name="f21" fmla="val f19"/>
                <a:gd name="f22" fmla="val f20"/>
                <a:gd name="f23" fmla="*/ f6 f18 1"/>
                <a:gd name="f24" fmla="+- f22 0 f6"/>
                <a:gd name="f25" fmla="+- f21 0 f6"/>
                <a:gd name="f26" fmla="*/ f21 f18 1"/>
                <a:gd name="f27" fmla="*/ f22 f18 1"/>
                <a:gd name="f28" fmla="min f25 f24"/>
                <a:gd name="f29" fmla="*/ f28 f7 1"/>
                <a:gd name="f30" fmla="*/ f28 f6 1"/>
                <a:gd name="f31" fmla="*/ f29 1 100000"/>
                <a:gd name="f32" fmla="*/ f30 1 100000"/>
                <a:gd name="f33" fmla="+- f21 0 f31"/>
                <a:gd name="f34" fmla="+- f22 0 f32"/>
                <a:gd name="f35" fmla="+- f31 0 f32"/>
                <a:gd name="f36" fmla="*/ f31 29289 1"/>
                <a:gd name="f37" fmla="*/ f32 29289 1"/>
                <a:gd name="f38" fmla="*/ f31 f18 1"/>
                <a:gd name="f39" fmla="*/ f32 f18 1"/>
                <a:gd name="f40" fmla="*/ f36 1 100000"/>
                <a:gd name="f41" fmla="*/ f37 1 100000"/>
                <a:gd name="f42" fmla="*/ f33 f18 1"/>
                <a:gd name="f43" fmla="*/ f34 f18 1"/>
                <a:gd name="f44" fmla="?: f35 f40 f41"/>
                <a:gd name="f45" fmla="+- f22 0 f41"/>
                <a:gd name="f46" fmla="*/ f40 f18 1"/>
                <a:gd name="f47" fmla="+- f21 0 f44"/>
                <a:gd name="f48" fmla="*/ f44 f18 1"/>
                <a:gd name="f49" fmla="*/ f45 f18 1"/>
                <a:gd name="f50" fmla="*/ f47 f18 1"/>
              </a:gdLst>
              <a:ahLst/>
              <a:cxnLst>
                <a:cxn ang="3cd4">
                  <a:pos x="hc" y="t"/>
                </a:cxn>
                <a:cxn ang="0">
                  <a:pos x="r" y="vc"/>
                </a:cxn>
                <a:cxn ang="cd4">
                  <a:pos x="hc" y="b"/>
                </a:cxn>
                <a:cxn ang="cd2">
                  <a:pos x="l" y="vc"/>
                </a:cxn>
              </a:cxnLst>
              <a:rect l="f48" t="f46" r="f50" b="f49"/>
              <a:pathLst>
                <a:path>
                  <a:moveTo>
                    <a:pt x="f38" y="f23"/>
                  </a:moveTo>
                  <a:lnTo>
                    <a:pt x="f42" y="f23"/>
                  </a:lnTo>
                  <a:arcTo wR="f38" hR="f38" stAng="f2" swAng="f1"/>
                  <a:lnTo>
                    <a:pt x="f26" y="f43"/>
                  </a:lnTo>
                  <a:arcTo wR="f39" hR="f39" stAng="f6" swAng="f1"/>
                  <a:lnTo>
                    <a:pt x="f39" y="f27"/>
                  </a:lnTo>
                  <a:arcTo wR="f39" hR="f39" stAng="f1" swAng="f1"/>
                  <a:lnTo>
                    <a:pt x="f23" y="f38"/>
                  </a:lnTo>
                  <a:arcTo wR="f38" hR="f38" stAng="f0" swAng="f1"/>
                  <a:close/>
                </a:path>
              </a:pathLst>
            </a:custGeom>
            <a:grpFill/>
            <a:ln cap="flat">
              <a:noFill/>
              <a:prstDash val="solid"/>
            </a:ln>
          </p:spPr>
          <p:txBody>
            <a:bodyPr vert="horz" wrap="square" lIns="91440" tIns="45720" rIns="91440" bIns="45720" anchor="ctr" anchorCtr="1" compatLnSpc="1">
              <a:noAutofit/>
            </a:bodyPr>
            <a:lstStyle/>
            <a:p>
              <a:pPr algn="ctr" defTabSz="1219151">
                <a:defRPr sz="1800" b="0" i="0" u="none" strike="noStrike" kern="0" cap="none" spc="0" baseline="0">
                  <a:solidFill>
                    <a:srgbClr val="000000"/>
                  </a:solidFill>
                  <a:uFillTx/>
                </a:defRPr>
              </a:pPr>
              <a:endParaRPr lang="en-US">
                <a:solidFill>
                  <a:srgbClr val="000000"/>
                </a:solidFill>
                <a:latin typeface="Arial"/>
              </a:endParaRPr>
            </a:p>
          </p:txBody>
        </p:sp>
        <p:sp>
          <p:nvSpPr>
            <p:cNvPr id="88" name="Rectangle 54">
              <a:extLst>
                <a:ext uri="{FF2B5EF4-FFF2-40B4-BE49-F238E27FC236}">
                  <a16:creationId xmlns:a16="http://schemas.microsoft.com/office/drawing/2014/main" id="{0F3BE6C9-C8E2-7644-985F-24F7FE58B777}"/>
                </a:ext>
              </a:extLst>
            </p:cNvPr>
            <p:cNvSpPr/>
            <p:nvPr/>
          </p:nvSpPr>
          <p:spPr>
            <a:xfrm>
              <a:off x="4455222" y="3679874"/>
              <a:ext cx="2110194" cy="341632"/>
            </a:xfrm>
            <a:prstGeom prst="rect">
              <a:avLst/>
            </a:prstGeom>
            <a:grpFill/>
            <a:ln cap="flat">
              <a:noFill/>
              <a:prstDash val="solid"/>
            </a:ln>
          </p:spPr>
          <p:txBody>
            <a:bodyPr vert="horz" wrap="none" lIns="76200" tIns="38100" rIns="76200" bIns="38100" anchor="t" anchorCtr="0" compatLnSpc="1">
              <a:spAutoFit/>
            </a:bodyPr>
            <a:lstStyle/>
            <a:p>
              <a:pPr defTabSz="1219151">
                <a:lnSpc>
                  <a:spcPct val="90000"/>
                </a:lnSpc>
                <a:defRPr sz="1800" b="0" i="0" u="none" strike="noStrike" kern="0" cap="none" spc="0" baseline="0">
                  <a:solidFill>
                    <a:srgbClr val="000000"/>
                  </a:solidFill>
                  <a:uFillTx/>
                </a:defRPr>
              </a:pPr>
              <a:r>
                <a:rPr lang="en-US" sz="1500" b="1">
                  <a:solidFill>
                    <a:srgbClr val="FFFFFF"/>
                  </a:solidFill>
                  <a:latin typeface="Arial"/>
                </a:rPr>
                <a:t>DXC </a:t>
              </a:r>
              <a:r>
                <a:rPr lang="en-US" sz="1500" b="1">
                  <a:solidFill>
                    <a:srgbClr val="FFFF00"/>
                  </a:solidFill>
                  <a:latin typeface="Arial"/>
                </a:rPr>
                <a:t>autoResolve</a:t>
              </a:r>
            </a:p>
          </p:txBody>
        </p:sp>
        <p:sp>
          <p:nvSpPr>
            <p:cNvPr id="89" name="TextBox 55">
              <a:extLst>
                <a:ext uri="{FF2B5EF4-FFF2-40B4-BE49-F238E27FC236}">
                  <a16:creationId xmlns:a16="http://schemas.microsoft.com/office/drawing/2014/main" id="{78A117D3-677D-ED45-865E-8880D7DE147F}"/>
                </a:ext>
              </a:extLst>
            </p:cNvPr>
            <p:cNvSpPr txBox="1"/>
            <p:nvPr/>
          </p:nvSpPr>
          <p:spPr>
            <a:xfrm>
              <a:off x="4374453" y="4090906"/>
              <a:ext cx="2269796" cy="1015663"/>
            </a:xfrm>
            <a:prstGeom prst="rect">
              <a:avLst/>
            </a:prstGeom>
            <a:grpFill/>
            <a:ln cap="flat">
              <a:noFill/>
            </a:ln>
          </p:spPr>
          <p:txBody>
            <a:bodyPr vert="horz" wrap="square" lIns="76200" tIns="38100" rIns="76200" bIns="38100" anchor="t" anchorCtr="1" compatLnSpc="1">
              <a:spAutoFit/>
            </a:bodyPr>
            <a:lstStyle/>
            <a:p>
              <a:pPr algn="ctr" defTabSz="1219151">
                <a:defRPr sz="1800" b="0" i="0" u="none" strike="noStrike" kern="0" cap="none" spc="0" baseline="0">
                  <a:solidFill>
                    <a:srgbClr val="000000"/>
                  </a:solidFill>
                  <a:uFillTx/>
                </a:defRPr>
              </a:pPr>
              <a:r>
                <a:rPr lang="en-US" sz="1250">
                  <a:solidFill>
                    <a:srgbClr val="FFFFFF"/>
                  </a:solidFill>
                  <a:latin typeface="Arial"/>
                </a:rPr>
                <a:t>Capacity increase of up to </a:t>
              </a:r>
              <a:r>
                <a:rPr lang="en-US" sz="1250" b="1">
                  <a:solidFill>
                    <a:srgbClr val="FFFFFF"/>
                  </a:solidFill>
                  <a:latin typeface="Arial"/>
                </a:rPr>
                <a:t>30% </a:t>
              </a:r>
              <a:r>
                <a:rPr lang="en-US" sz="1250">
                  <a:solidFill>
                    <a:srgbClr val="FFFFFF"/>
                  </a:solidFill>
                  <a:latin typeface="Arial"/>
                </a:rPr>
                <a:t>through problem resolution, fulfilling service requests</a:t>
              </a:r>
            </a:p>
          </p:txBody>
        </p:sp>
        <p:sp>
          <p:nvSpPr>
            <p:cNvPr id="90" name="Freeform 121">
              <a:extLst>
                <a:ext uri="{FF2B5EF4-FFF2-40B4-BE49-F238E27FC236}">
                  <a16:creationId xmlns:a16="http://schemas.microsoft.com/office/drawing/2014/main" id="{857BB408-DB40-1D49-90F0-BCA53BA45575}"/>
                </a:ext>
              </a:extLst>
            </p:cNvPr>
            <p:cNvSpPr/>
            <p:nvPr/>
          </p:nvSpPr>
          <p:spPr>
            <a:xfrm>
              <a:off x="5099864" y="3109444"/>
              <a:ext cx="818973" cy="478532"/>
            </a:xfrm>
            <a:custGeom>
              <a:avLst/>
              <a:gdLst>
                <a:gd name="f0" fmla="val 10800000"/>
                <a:gd name="f1" fmla="val 5400000"/>
                <a:gd name="f2" fmla="val 180"/>
                <a:gd name="f3" fmla="val w"/>
                <a:gd name="f4" fmla="val h"/>
                <a:gd name="f5" fmla="val 0"/>
                <a:gd name="f6" fmla="val 1152"/>
                <a:gd name="f7" fmla="val 672"/>
                <a:gd name="f8" fmla="val 576"/>
                <a:gd name="f9" fmla="val 571"/>
                <a:gd name="f10" fmla="val 515"/>
                <a:gd name="f11" fmla="val 633"/>
                <a:gd name="f12" fmla="val 430"/>
                <a:gd name="f13" fmla="val 336"/>
                <a:gd name="f14" fmla="val 150"/>
                <a:gd name="f15" fmla="val 522"/>
                <a:gd name="f16" fmla="val 39"/>
                <a:gd name="f17" fmla="val 101"/>
                <a:gd name="f18" fmla="val 517"/>
                <a:gd name="f19" fmla="val 162"/>
                <a:gd name="f20" fmla="val 480"/>
                <a:gd name="f21" fmla="val 244"/>
                <a:gd name="f22" fmla="val 428"/>
                <a:gd name="f23" fmla="val 510"/>
                <a:gd name="f24" fmla="val 816"/>
                <a:gd name="f25" fmla="val 722"/>
                <a:gd name="f26" fmla="val 637"/>
                <a:gd name="f27" fmla="val 635"/>
                <a:gd name="f28" fmla="val 1002"/>
                <a:gd name="f29" fmla="+- 0 0 -90"/>
                <a:gd name="f30" fmla="*/ f3 1 1152"/>
                <a:gd name="f31" fmla="*/ f4 1 672"/>
                <a:gd name="f32" fmla="+- f7 0 f5"/>
                <a:gd name="f33" fmla="+- f6 0 f5"/>
                <a:gd name="f34" fmla="*/ f29 f0 1"/>
                <a:gd name="f35" fmla="*/ f33 1 1152"/>
                <a:gd name="f36" fmla="*/ f32 1 672"/>
                <a:gd name="f37" fmla="*/ 576 f33 1"/>
                <a:gd name="f38" fmla="*/ 571 f32 1"/>
                <a:gd name="f39" fmla="*/ 336 f33 1"/>
                <a:gd name="f40" fmla="*/ 672 f32 1"/>
                <a:gd name="f41" fmla="*/ 0 f33 1"/>
                <a:gd name="f42" fmla="*/ 336 f32 1"/>
                <a:gd name="f43" fmla="*/ 0 f32 1"/>
                <a:gd name="f44" fmla="*/ 101 f32 1"/>
                <a:gd name="f45" fmla="*/ 480 f33 1"/>
                <a:gd name="f46" fmla="*/ 816 f33 1"/>
                <a:gd name="f47" fmla="*/ 672 f33 1"/>
                <a:gd name="f48" fmla="*/ 1152 f33 1"/>
                <a:gd name="f49" fmla="*/ f34 1 f2"/>
                <a:gd name="f50" fmla="*/ f37 1 1152"/>
                <a:gd name="f51" fmla="*/ f38 1 672"/>
                <a:gd name="f52" fmla="*/ f39 1 1152"/>
                <a:gd name="f53" fmla="*/ f40 1 672"/>
                <a:gd name="f54" fmla="*/ f41 1 1152"/>
                <a:gd name="f55" fmla="*/ f42 1 672"/>
                <a:gd name="f56" fmla="*/ f43 1 672"/>
                <a:gd name="f57" fmla="*/ f44 1 672"/>
                <a:gd name="f58" fmla="*/ f45 1 1152"/>
                <a:gd name="f59" fmla="*/ f46 1 1152"/>
                <a:gd name="f60" fmla="*/ f47 1 1152"/>
                <a:gd name="f61" fmla="*/ f48 1 1152"/>
                <a:gd name="f62" fmla="*/ 0 1 f35"/>
                <a:gd name="f63" fmla="*/ f6 1 f35"/>
                <a:gd name="f64" fmla="*/ 0 1 f36"/>
                <a:gd name="f65" fmla="*/ f7 1 f36"/>
                <a:gd name="f66" fmla="+- f49 0 f1"/>
                <a:gd name="f67" fmla="*/ f50 1 f35"/>
                <a:gd name="f68" fmla="*/ f51 1 f36"/>
                <a:gd name="f69" fmla="*/ f52 1 f35"/>
                <a:gd name="f70" fmla="*/ f53 1 f36"/>
                <a:gd name="f71" fmla="*/ f54 1 f35"/>
                <a:gd name="f72" fmla="*/ f55 1 f36"/>
                <a:gd name="f73" fmla="*/ f56 1 f36"/>
                <a:gd name="f74" fmla="*/ f57 1 f36"/>
                <a:gd name="f75" fmla="*/ f58 1 f35"/>
                <a:gd name="f76" fmla="*/ f59 1 f35"/>
                <a:gd name="f77" fmla="*/ f60 1 f35"/>
                <a:gd name="f78" fmla="*/ f61 1 f35"/>
                <a:gd name="f79" fmla="*/ f62 f30 1"/>
                <a:gd name="f80" fmla="*/ f63 f30 1"/>
                <a:gd name="f81" fmla="*/ f65 f31 1"/>
                <a:gd name="f82" fmla="*/ f64 f31 1"/>
                <a:gd name="f83" fmla="*/ f67 f30 1"/>
                <a:gd name="f84" fmla="*/ f68 f31 1"/>
                <a:gd name="f85" fmla="*/ f69 f30 1"/>
                <a:gd name="f86" fmla="*/ f70 f31 1"/>
                <a:gd name="f87" fmla="*/ f71 f30 1"/>
                <a:gd name="f88" fmla="*/ f72 f31 1"/>
                <a:gd name="f89" fmla="*/ f73 f31 1"/>
                <a:gd name="f90" fmla="*/ f74 f31 1"/>
                <a:gd name="f91" fmla="*/ f75 f30 1"/>
                <a:gd name="f92" fmla="*/ f76 f30 1"/>
                <a:gd name="f93" fmla="*/ f77 f30 1"/>
                <a:gd name="f94" fmla="*/ f78 f30 1"/>
              </a:gdLst>
              <a:ahLst/>
              <a:cxnLst>
                <a:cxn ang="3cd4">
                  <a:pos x="hc" y="t"/>
                </a:cxn>
                <a:cxn ang="0">
                  <a:pos x="r" y="vc"/>
                </a:cxn>
                <a:cxn ang="cd4">
                  <a:pos x="hc" y="b"/>
                </a:cxn>
                <a:cxn ang="cd2">
                  <a:pos x="l" y="vc"/>
                </a:cxn>
                <a:cxn ang="f66">
                  <a:pos x="f83" y="f84"/>
                </a:cxn>
                <a:cxn ang="f66">
                  <a:pos x="f85" y="f86"/>
                </a:cxn>
                <a:cxn ang="f66">
                  <a:pos x="f87" y="f88"/>
                </a:cxn>
                <a:cxn ang="f66">
                  <a:pos x="f85" y="f89"/>
                </a:cxn>
                <a:cxn ang="f66">
                  <a:pos x="f83" y="f90"/>
                </a:cxn>
                <a:cxn ang="f66">
                  <a:pos x="f91" y="f88"/>
                </a:cxn>
                <a:cxn ang="f66">
                  <a:pos x="f83" y="f84"/>
                </a:cxn>
                <a:cxn ang="f66">
                  <a:pos x="f92" y="f89"/>
                </a:cxn>
                <a:cxn ang="f66">
                  <a:pos x="f83" y="f90"/>
                </a:cxn>
                <a:cxn ang="f66">
                  <a:pos x="f93" y="f88"/>
                </a:cxn>
                <a:cxn ang="f66">
                  <a:pos x="f83" y="f84"/>
                </a:cxn>
                <a:cxn ang="f66">
                  <a:pos x="f92" y="f86"/>
                </a:cxn>
                <a:cxn ang="f66">
                  <a:pos x="f94" y="f88"/>
                </a:cxn>
                <a:cxn ang="f66">
                  <a:pos x="f92" y="f89"/>
                </a:cxn>
              </a:cxnLst>
              <a:rect l="f79" t="f82" r="f80" b="f81"/>
              <a:pathLst>
                <a:path w="1152" h="672">
                  <a:moveTo>
                    <a:pt x="f8" y="f9"/>
                  </a:moveTo>
                  <a:cubicBezTo>
                    <a:pt x="f10" y="f11"/>
                    <a:pt x="f12" y="f7"/>
                    <a:pt x="f13" y="f7"/>
                  </a:cubicBezTo>
                  <a:cubicBezTo>
                    <a:pt x="f14" y="f7"/>
                    <a:pt x="f5" y="f15"/>
                    <a:pt x="f5" y="f13"/>
                  </a:cubicBezTo>
                  <a:cubicBezTo>
                    <a:pt x="f5" y="f14"/>
                    <a:pt x="f14" y="f5"/>
                    <a:pt x="f13" y="f5"/>
                  </a:cubicBezTo>
                  <a:cubicBezTo>
                    <a:pt x="f12" y="f5"/>
                    <a:pt x="f10" y="f16"/>
                    <a:pt x="f8" y="f17"/>
                  </a:cubicBezTo>
                  <a:cubicBezTo>
                    <a:pt x="f18" y="f19"/>
                    <a:pt x="f20" y="f21"/>
                    <a:pt x="f20" y="f13"/>
                  </a:cubicBezTo>
                  <a:cubicBezTo>
                    <a:pt x="f20" y="f22"/>
                    <a:pt x="f18" y="f23"/>
                    <a:pt x="f8" y="f9"/>
                  </a:cubicBezTo>
                  <a:close/>
                  <a:moveTo>
                    <a:pt x="f24" y="f5"/>
                  </a:moveTo>
                  <a:cubicBezTo>
                    <a:pt x="f25" y="f5"/>
                    <a:pt x="f26" y="f16"/>
                    <a:pt x="f8" y="f17"/>
                  </a:cubicBezTo>
                  <a:cubicBezTo>
                    <a:pt x="f27" y="f19"/>
                    <a:pt x="f7" y="f21"/>
                    <a:pt x="f7" y="f13"/>
                  </a:cubicBezTo>
                  <a:cubicBezTo>
                    <a:pt x="f7" y="f22"/>
                    <a:pt x="f27" y="f23"/>
                    <a:pt x="f8" y="f9"/>
                  </a:cubicBezTo>
                  <a:cubicBezTo>
                    <a:pt x="f26" y="f11"/>
                    <a:pt x="f25" y="f7"/>
                    <a:pt x="f24" y="f7"/>
                  </a:cubicBezTo>
                  <a:cubicBezTo>
                    <a:pt x="f28" y="f7"/>
                    <a:pt x="f6" y="f15"/>
                    <a:pt x="f6" y="f13"/>
                  </a:cubicBezTo>
                  <a:cubicBezTo>
                    <a:pt x="f6" y="f14"/>
                    <a:pt x="f28" y="f5"/>
                    <a:pt x="f24" y="f5"/>
                  </a:cubicBezTo>
                  <a:close/>
                </a:path>
              </a:pathLst>
            </a:custGeom>
            <a:solidFill>
              <a:srgbClr val="FFFF00"/>
            </a:solidFill>
            <a:ln cap="flat">
              <a:noFill/>
              <a:prstDash val="solid"/>
            </a:ln>
          </p:spPr>
          <p:txBody>
            <a:bodyPr vert="horz" wrap="square" lIns="76200" tIns="38100" rIns="76200" bIns="38100" anchor="t" anchorCtr="0" compatLnSpc="1">
              <a:noAutofit/>
            </a:bodyPr>
            <a:lstStyle/>
            <a:p>
              <a:pPr defTabSz="1219151">
                <a:lnSpc>
                  <a:spcPct val="90000"/>
                </a:lnSpc>
                <a:defRPr sz="1800" b="0" i="0" u="none" strike="noStrike" kern="0" cap="none" spc="0" baseline="0">
                  <a:solidFill>
                    <a:srgbClr val="000000"/>
                  </a:solidFill>
                  <a:uFillTx/>
                </a:defRPr>
              </a:pPr>
              <a:endParaRPr lang="en-GB" sz="2400">
                <a:solidFill>
                  <a:srgbClr val="000000"/>
                </a:solidFill>
                <a:latin typeface="Arial"/>
              </a:endParaRPr>
            </a:p>
          </p:txBody>
        </p:sp>
      </p:grpSp>
      <p:grpSp>
        <p:nvGrpSpPr>
          <p:cNvPr id="91" name="Group 90">
            <a:extLst>
              <a:ext uri="{FF2B5EF4-FFF2-40B4-BE49-F238E27FC236}">
                <a16:creationId xmlns:a16="http://schemas.microsoft.com/office/drawing/2014/main" id="{1D023CDB-7D22-3045-B6D9-41DA43723714}"/>
              </a:ext>
            </a:extLst>
          </p:cNvPr>
          <p:cNvGrpSpPr/>
          <p:nvPr/>
        </p:nvGrpSpPr>
        <p:grpSpPr>
          <a:xfrm>
            <a:off x="9475120" y="1771558"/>
            <a:ext cx="2130133" cy="2379505"/>
            <a:chOff x="11379598" y="2899625"/>
            <a:chExt cx="2556159" cy="2855406"/>
          </a:xfrm>
          <a:solidFill>
            <a:srgbClr val="7030A0"/>
          </a:solidFill>
        </p:grpSpPr>
        <p:sp>
          <p:nvSpPr>
            <p:cNvPr id="92" name="Round Same Side Corner Rectangle 71">
              <a:extLst>
                <a:ext uri="{FF2B5EF4-FFF2-40B4-BE49-F238E27FC236}">
                  <a16:creationId xmlns:a16="http://schemas.microsoft.com/office/drawing/2014/main" id="{C68662C1-F353-1D48-82C1-7E6952B97361}"/>
                </a:ext>
              </a:extLst>
            </p:cNvPr>
            <p:cNvSpPr/>
            <p:nvPr/>
          </p:nvSpPr>
          <p:spPr>
            <a:xfrm rot="10799991">
              <a:off x="11379598" y="2899625"/>
              <a:ext cx="2556159" cy="2855406"/>
            </a:xfrm>
            <a:custGeom>
              <a:avLst/>
              <a:gdLst>
                <a:gd name="f0" fmla="val 10800000"/>
                <a:gd name="f1" fmla="val 5400000"/>
                <a:gd name="f2" fmla="val 16200000"/>
                <a:gd name="f3" fmla="val w"/>
                <a:gd name="f4" fmla="val h"/>
                <a:gd name="f5" fmla="val ss"/>
                <a:gd name="f6" fmla="val 0"/>
                <a:gd name="f7" fmla="val 50000"/>
                <a:gd name="f8" fmla="abs f3"/>
                <a:gd name="f9" fmla="abs f4"/>
                <a:gd name="f10" fmla="abs f5"/>
                <a:gd name="f11" fmla="?: f8 f3 1"/>
                <a:gd name="f12" fmla="?: f9 f4 1"/>
                <a:gd name="f13" fmla="?: f10 f5 1"/>
                <a:gd name="f14" fmla="*/ f11 1 21600"/>
                <a:gd name="f15" fmla="*/ f12 1 21600"/>
                <a:gd name="f16" fmla="*/ 21600 f11 1"/>
                <a:gd name="f17" fmla="*/ 21600 f12 1"/>
                <a:gd name="f18" fmla="min f15 f14"/>
                <a:gd name="f19" fmla="*/ f16 1 f13"/>
                <a:gd name="f20" fmla="*/ f17 1 f13"/>
                <a:gd name="f21" fmla="val f19"/>
                <a:gd name="f22" fmla="val f20"/>
                <a:gd name="f23" fmla="*/ f6 f18 1"/>
                <a:gd name="f24" fmla="+- f22 0 f6"/>
                <a:gd name="f25" fmla="+- f21 0 f6"/>
                <a:gd name="f26" fmla="*/ f21 f18 1"/>
                <a:gd name="f27" fmla="*/ f22 f18 1"/>
                <a:gd name="f28" fmla="min f25 f24"/>
                <a:gd name="f29" fmla="*/ f28 f7 1"/>
                <a:gd name="f30" fmla="*/ f28 f6 1"/>
                <a:gd name="f31" fmla="*/ f29 1 100000"/>
                <a:gd name="f32" fmla="*/ f30 1 100000"/>
                <a:gd name="f33" fmla="+- f21 0 f31"/>
                <a:gd name="f34" fmla="+- f22 0 f32"/>
                <a:gd name="f35" fmla="+- f31 0 f32"/>
                <a:gd name="f36" fmla="*/ f31 29289 1"/>
                <a:gd name="f37" fmla="*/ f32 29289 1"/>
                <a:gd name="f38" fmla="*/ f31 f18 1"/>
                <a:gd name="f39" fmla="*/ f32 f18 1"/>
                <a:gd name="f40" fmla="*/ f36 1 100000"/>
                <a:gd name="f41" fmla="*/ f37 1 100000"/>
                <a:gd name="f42" fmla="*/ f33 f18 1"/>
                <a:gd name="f43" fmla="*/ f34 f18 1"/>
                <a:gd name="f44" fmla="?: f35 f40 f41"/>
                <a:gd name="f45" fmla="+- f22 0 f41"/>
                <a:gd name="f46" fmla="*/ f40 f18 1"/>
                <a:gd name="f47" fmla="+- f21 0 f44"/>
                <a:gd name="f48" fmla="*/ f44 f18 1"/>
                <a:gd name="f49" fmla="*/ f45 f18 1"/>
                <a:gd name="f50" fmla="*/ f47 f18 1"/>
              </a:gdLst>
              <a:ahLst/>
              <a:cxnLst>
                <a:cxn ang="3cd4">
                  <a:pos x="hc" y="t"/>
                </a:cxn>
                <a:cxn ang="0">
                  <a:pos x="r" y="vc"/>
                </a:cxn>
                <a:cxn ang="cd4">
                  <a:pos x="hc" y="b"/>
                </a:cxn>
                <a:cxn ang="cd2">
                  <a:pos x="l" y="vc"/>
                </a:cxn>
              </a:cxnLst>
              <a:rect l="f48" t="f46" r="f50" b="f49"/>
              <a:pathLst>
                <a:path>
                  <a:moveTo>
                    <a:pt x="f38" y="f23"/>
                  </a:moveTo>
                  <a:lnTo>
                    <a:pt x="f42" y="f23"/>
                  </a:lnTo>
                  <a:arcTo wR="f38" hR="f38" stAng="f2" swAng="f1"/>
                  <a:lnTo>
                    <a:pt x="f26" y="f43"/>
                  </a:lnTo>
                  <a:arcTo wR="f39" hR="f39" stAng="f6" swAng="f1"/>
                  <a:lnTo>
                    <a:pt x="f39" y="f27"/>
                  </a:lnTo>
                  <a:arcTo wR="f39" hR="f39" stAng="f1" swAng="f1"/>
                  <a:lnTo>
                    <a:pt x="f23" y="f38"/>
                  </a:lnTo>
                  <a:arcTo wR="f38" hR="f38" stAng="f0" swAng="f1"/>
                  <a:close/>
                </a:path>
              </a:pathLst>
            </a:custGeom>
            <a:grpFill/>
            <a:ln cap="flat">
              <a:noFill/>
              <a:prstDash val="solid"/>
            </a:ln>
          </p:spPr>
          <p:txBody>
            <a:bodyPr vert="horz" wrap="square" lIns="91440" tIns="45720" rIns="91440" bIns="45720" anchor="ctr" anchorCtr="1" compatLnSpc="1">
              <a:noAutofit/>
            </a:bodyPr>
            <a:lstStyle/>
            <a:p>
              <a:pPr algn="ctr" defTabSz="1219151">
                <a:defRPr sz="1800" b="0" i="0" u="none" strike="noStrike" kern="0" cap="none" spc="0" baseline="0">
                  <a:solidFill>
                    <a:srgbClr val="000000"/>
                  </a:solidFill>
                  <a:uFillTx/>
                </a:defRPr>
              </a:pPr>
              <a:endParaRPr lang="en-US">
                <a:solidFill>
                  <a:srgbClr val="000000"/>
                </a:solidFill>
                <a:latin typeface="Arial"/>
              </a:endParaRPr>
            </a:p>
          </p:txBody>
        </p:sp>
        <p:sp>
          <p:nvSpPr>
            <p:cNvPr id="93" name="Rectangle 63">
              <a:extLst>
                <a:ext uri="{FF2B5EF4-FFF2-40B4-BE49-F238E27FC236}">
                  <a16:creationId xmlns:a16="http://schemas.microsoft.com/office/drawing/2014/main" id="{55DC23B8-5E42-C242-95D4-6AA2DE0E6661}"/>
                </a:ext>
              </a:extLst>
            </p:cNvPr>
            <p:cNvSpPr/>
            <p:nvPr/>
          </p:nvSpPr>
          <p:spPr>
            <a:xfrm>
              <a:off x="11616374" y="3685929"/>
              <a:ext cx="2083263" cy="341632"/>
            </a:xfrm>
            <a:prstGeom prst="rect">
              <a:avLst/>
            </a:prstGeom>
            <a:grpFill/>
            <a:ln cap="flat">
              <a:noFill/>
              <a:prstDash val="solid"/>
            </a:ln>
          </p:spPr>
          <p:txBody>
            <a:bodyPr vert="horz" wrap="none" lIns="76200" tIns="38100" rIns="76200" bIns="38100" anchor="t" anchorCtr="0" compatLnSpc="1">
              <a:spAutoFit/>
            </a:bodyPr>
            <a:lstStyle/>
            <a:p>
              <a:pPr defTabSz="1219151">
                <a:lnSpc>
                  <a:spcPct val="90000"/>
                </a:lnSpc>
                <a:defRPr sz="1800" b="0" i="0" u="none" strike="noStrike" kern="0" cap="none" spc="0" baseline="0">
                  <a:solidFill>
                    <a:srgbClr val="000000"/>
                  </a:solidFill>
                  <a:uFillTx/>
                </a:defRPr>
              </a:pPr>
              <a:r>
                <a:rPr lang="en-US" sz="1500" b="1">
                  <a:solidFill>
                    <a:srgbClr val="FFFFFF"/>
                  </a:solidFill>
                  <a:latin typeface="Arial"/>
                </a:rPr>
                <a:t>DXC </a:t>
              </a:r>
              <a:r>
                <a:rPr lang="en-US" sz="1500" b="1">
                  <a:solidFill>
                    <a:srgbClr val="FFFF00"/>
                  </a:solidFill>
                  <a:latin typeface="Arial"/>
                </a:rPr>
                <a:t>autoManage</a:t>
              </a:r>
            </a:p>
          </p:txBody>
        </p:sp>
        <p:sp>
          <p:nvSpPr>
            <p:cNvPr id="94" name="TextBox 64">
              <a:extLst>
                <a:ext uri="{FF2B5EF4-FFF2-40B4-BE49-F238E27FC236}">
                  <a16:creationId xmlns:a16="http://schemas.microsoft.com/office/drawing/2014/main" id="{15CE2092-3D3C-7F42-A258-47E05B813A40}"/>
                </a:ext>
              </a:extLst>
            </p:cNvPr>
            <p:cNvSpPr txBox="1"/>
            <p:nvPr/>
          </p:nvSpPr>
          <p:spPr>
            <a:xfrm>
              <a:off x="11522784" y="4096960"/>
              <a:ext cx="2269796" cy="1015663"/>
            </a:xfrm>
            <a:prstGeom prst="rect">
              <a:avLst/>
            </a:prstGeom>
            <a:grpFill/>
            <a:ln cap="flat">
              <a:noFill/>
            </a:ln>
          </p:spPr>
          <p:txBody>
            <a:bodyPr vert="horz" wrap="square" lIns="76200" tIns="38100" rIns="76200" bIns="38100" anchor="t" anchorCtr="1" compatLnSpc="1">
              <a:spAutoFit/>
            </a:bodyPr>
            <a:lstStyle/>
            <a:p>
              <a:pPr algn="ctr" defTabSz="1219151">
                <a:defRPr sz="1800" b="0" i="0" u="none" strike="noStrike" kern="0" cap="none" spc="0" baseline="0">
                  <a:solidFill>
                    <a:srgbClr val="000000"/>
                  </a:solidFill>
                  <a:uFillTx/>
                </a:defRPr>
              </a:pPr>
              <a:r>
                <a:rPr lang="en-US" sz="1250">
                  <a:solidFill>
                    <a:srgbClr val="FFFFFF"/>
                  </a:solidFill>
                  <a:latin typeface="Arial"/>
                </a:rPr>
                <a:t>Quality improved  by up to </a:t>
              </a:r>
              <a:r>
                <a:rPr lang="en-US" sz="1250" b="1">
                  <a:solidFill>
                    <a:srgbClr val="FFFFFF"/>
                  </a:solidFill>
                  <a:latin typeface="Arial"/>
                </a:rPr>
                <a:t>60% </a:t>
              </a:r>
              <a:r>
                <a:rPr lang="en-US" sz="1250">
                  <a:solidFill>
                    <a:srgbClr val="FFFFFF"/>
                  </a:solidFill>
                  <a:latin typeface="Arial"/>
                </a:rPr>
                <a:t>through process automation and analytics</a:t>
              </a:r>
            </a:p>
          </p:txBody>
        </p:sp>
        <p:sp>
          <p:nvSpPr>
            <p:cNvPr id="95" name="Freeform 73">
              <a:extLst>
                <a:ext uri="{FF2B5EF4-FFF2-40B4-BE49-F238E27FC236}">
                  <a16:creationId xmlns:a16="http://schemas.microsoft.com/office/drawing/2014/main" id="{311187B8-97CA-6C44-B5BC-67B689A8BBE3}"/>
                </a:ext>
              </a:extLst>
            </p:cNvPr>
            <p:cNvSpPr/>
            <p:nvPr/>
          </p:nvSpPr>
          <p:spPr>
            <a:xfrm>
              <a:off x="12324136" y="3063422"/>
              <a:ext cx="667091" cy="556320"/>
            </a:xfrm>
            <a:custGeom>
              <a:avLst/>
              <a:gdLst>
                <a:gd name="f0" fmla="val 10800000"/>
                <a:gd name="f1" fmla="val 5400000"/>
                <a:gd name="f2" fmla="val 180"/>
                <a:gd name="f3" fmla="val w"/>
                <a:gd name="f4" fmla="val h"/>
                <a:gd name="f5" fmla="val 0"/>
                <a:gd name="f6" fmla="val 1152"/>
                <a:gd name="f7" fmla="val 960"/>
                <a:gd name="f8" fmla="val 480"/>
                <a:gd name="f9" fmla="val 1008"/>
                <a:gd name="f10" fmla="val 672"/>
                <a:gd name="f11" fmla="val 864"/>
                <a:gd name="f12" fmla="val 268"/>
                <a:gd name="f13" fmla="val 788"/>
                <a:gd name="f14" fmla="val 96"/>
                <a:gd name="f15" fmla="val 576"/>
                <a:gd name="f16" fmla="val 440"/>
                <a:gd name="f17" fmla="val 321"/>
                <a:gd name="f18" fmla="val 166"/>
                <a:gd name="f19" fmla="val 253"/>
                <a:gd name="f20" fmla="val 273"/>
                <a:gd name="f21" fmla="val 192"/>
                <a:gd name="f22" fmla="val 280"/>
                <a:gd name="f23" fmla="val 75"/>
                <a:gd name="f24" fmla="val 419"/>
                <a:gd name="f25" fmla="val 841"/>
                <a:gd name="f26" fmla="val 1056"/>
                <a:gd name="f27" fmla="val 215"/>
                <a:gd name="f28" fmla="val 768"/>
                <a:gd name="f29" fmla="val 336"/>
                <a:gd name="f30" fmla="val 230"/>
                <a:gd name="f31" fmla="val 682"/>
                <a:gd name="f32" fmla="val 144"/>
                <a:gd name="f33" fmla="val 470"/>
                <a:gd name="f34" fmla="val 384"/>
                <a:gd name="f35" fmla="val 442"/>
                <a:gd name="f36" fmla="val 528"/>
                <a:gd name="f37" fmla="val 455"/>
                <a:gd name="f38" fmla="val 352"/>
                <a:gd name="f39" fmla="val 650"/>
                <a:gd name="f40" fmla="val 309"/>
                <a:gd name="f41" fmla="val 756"/>
                <a:gd name="f42" fmla="val 237"/>
                <a:gd name="f43" fmla="val 686"/>
                <a:gd name="f44" fmla="val 588"/>
                <a:gd name="f45" fmla="val 288"/>
                <a:gd name="f46" fmla="val 637"/>
                <a:gd name="f47" fmla="val 171"/>
                <a:gd name="f48" fmla="val 776"/>
                <a:gd name="f49" fmla="val 705"/>
                <a:gd name="f50" fmla="val 735"/>
                <a:gd name="f51" fmla="+- 0 0 -90"/>
                <a:gd name="f52" fmla="*/ f3 1 1152"/>
                <a:gd name="f53" fmla="*/ f4 1 960"/>
                <a:gd name="f54" fmla="+- f7 0 f5"/>
                <a:gd name="f55" fmla="+- f6 0 f5"/>
                <a:gd name="f56" fmla="*/ f51 f0 1"/>
                <a:gd name="f57" fmla="*/ f55 1 1152"/>
                <a:gd name="f58" fmla="*/ f54 1 960"/>
                <a:gd name="f59" fmla="*/ 1152 f55 1"/>
                <a:gd name="f60" fmla="*/ 480 f54 1"/>
                <a:gd name="f61" fmla="*/ 1008 f55 1"/>
                <a:gd name="f62" fmla="*/ 672 f54 1"/>
                <a:gd name="f63" fmla="*/ 864 f55 1"/>
                <a:gd name="f64" fmla="*/ 960 f55 1"/>
                <a:gd name="f65" fmla="*/ 576 f55 1"/>
                <a:gd name="f66" fmla="*/ 96 f54 1"/>
                <a:gd name="f67" fmla="*/ 253 f55 1"/>
                <a:gd name="f68" fmla="*/ 273 f54 1"/>
                <a:gd name="f69" fmla="*/ 192 f55 1"/>
                <a:gd name="f70" fmla="*/ 192 f54 1"/>
                <a:gd name="f71" fmla="*/ 0 f54 1"/>
                <a:gd name="f72" fmla="*/ 1056 f55 1"/>
                <a:gd name="f73" fmla="*/ 768 f55 1"/>
                <a:gd name="f74" fmla="*/ 336 f54 1"/>
                <a:gd name="f75" fmla="*/ 144 f54 1"/>
                <a:gd name="f76" fmla="*/ 384 f55 1"/>
                <a:gd name="f77" fmla="*/ 528 f54 1"/>
                <a:gd name="f78" fmla="*/ 576 f54 1"/>
                <a:gd name="f79" fmla="*/ 309 f55 1"/>
                <a:gd name="f80" fmla="*/ 756 f54 1"/>
                <a:gd name="f81" fmla="*/ 288 f55 1"/>
                <a:gd name="f82" fmla="*/ 144 f55 1"/>
                <a:gd name="f83" fmla="*/ 288 f54 1"/>
                <a:gd name="f84" fmla="*/ 0 f55 1"/>
                <a:gd name="f85" fmla="*/ 96 f55 1"/>
                <a:gd name="f86" fmla="*/ 864 f54 1"/>
                <a:gd name="f87" fmla="*/ 960 f54 1"/>
                <a:gd name="f88" fmla="*/ f56 1 f2"/>
                <a:gd name="f89" fmla="*/ f59 1 1152"/>
                <a:gd name="f90" fmla="*/ f60 1 960"/>
                <a:gd name="f91" fmla="*/ f61 1 1152"/>
                <a:gd name="f92" fmla="*/ f62 1 960"/>
                <a:gd name="f93" fmla="*/ f63 1 1152"/>
                <a:gd name="f94" fmla="*/ f64 1 1152"/>
                <a:gd name="f95" fmla="*/ f65 1 1152"/>
                <a:gd name="f96" fmla="*/ f66 1 960"/>
                <a:gd name="f97" fmla="*/ f67 1 1152"/>
                <a:gd name="f98" fmla="*/ f68 1 960"/>
                <a:gd name="f99" fmla="*/ f69 1 1152"/>
                <a:gd name="f100" fmla="*/ f70 1 960"/>
                <a:gd name="f101" fmla="*/ f71 1 960"/>
                <a:gd name="f102" fmla="*/ f72 1 1152"/>
                <a:gd name="f103" fmla="*/ f73 1 1152"/>
                <a:gd name="f104" fmla="*/ f74 1 960"/>
                <a:gd name="f105" fmla="*/ f75 1 960"/>
                <a:gd name="f106" fmla="*/ f76 1 1152"/>
                <a:gd name="f107" fmla="*/ f77 1 960"/>
                <a:gd name="f108" fmla="*/ f78 1 960"/>
                <a:gd name="f109" fmla="*/ f79 1 1152"/>
                <a:gd name="f110" fmla="*/ f80 1 960"/>
                <a:gd name="f111" fmla="*/ f81 1 1152"/>
                <a:gd name="f112" fmla="*/ f82 1 1152"/>
                <a:gd name="f113" fmla="*/ f83 1 960"/>
                <a:gd name="f114" fmla="*/ f84 1 1152"/>
                <a:gd name="f115" fmla="*/ f85 1 1152"/>
                <a:gd name="f116" fmla="*/ f86 1 960"/>
                <a:gd name="f117" fmla="*/ f87 1 960"/>
                <a:gd name="f118" fmla="*/ 0 1 f57"/>
                <a:gd name="f119" fmla="*/ f6 1 f57"/>
                <a:gd name="f120" fmla="*/ 0 1 f58"/>
                <a:gd name="f121" fmla="*/ f7 1 f58"/>
                <a:gd name="f122" fmla="+- f88 0 f1"/>
                <a:gd name="f123" fmla="*/ f89 1 f57"/>
                <a:gd name="f124" fmla="*/ f90 1 f58"/>
                <a:gd name="f125" fmla="*/ f91 1 f57"/>
                <a:gd name="f126" fmla="*/ f92 1 f58"/>
                <a:gd name="f127" fmla="*/ f93 1 f57"/>
                <a:gd name="f128" fmla="*/ f94 1 f57"/>
                <a:gd name="f129" fmla="*/ f95 1 f57"/>
                <a:gd name="f130" fmla="*/ f96 1 f58"/>
                <a:gd name="f131" fmla="*/ f97 1 f57"/>
                <a:gd name="f132" fmla="*/ f98 1 f58"/>
                <a:gd name="f133" fmla="*/ f99 1 f57"/>
                <a:gd name="f134" fmla="*/ f100 1 f58"/>
                <a:gd name="f135" fmla="*/ f101 1 f58"/>
                <a:gd name="f136" fmla="*/ f102 1 f57"/>
                <a:gd name="f137" fmla="*/ f103 1 f57"/>
                <a:gd name="f138" fmla="*/ f104 1 f58"/>
                <a:gd name="f139" fmla="*/ f105 1 f58"/>
                <a:gd name="f140" fmla="*/ f106 1 f57"/>
                <a:gd name="f141" fmla="*/ f107 1 f58"/>
                <a:gd name="f142" fmla="*/ f108 1 f58"/>
                <a:gd name="f143" fmla="*/ f109 1 f57"/>
                <a:gd name="f144" fmla="*/ f110 1 f58"/>
                <a:gd name="f145" fmla="*/ f111 1 f57"/>
                <a:gd name="f146" fmla="*/ f112 1 f57"/>
                <a:gd name="f147" fmla="*/ f113 1 f58"/>
                <a:gd name="f148" fmla="*/ f114 1 f57"/>
                <a:gd name="f149" fmla="*/ f115 1 f57"/>
                <a:gd name="f150" fmla="*/ f116 1 f58"/>
                <a:gd name="f151" fmla="*/ f117 1 f58"/>
                <a:gd name="f152" fmla="*/ f118 f52 1"/>
                <a:gd name="f153" fmla="*/ f119 f52 1"/>
                <a:gd name="f154" fmla="*/ f121 f53 1"/>
                <a:gd name="f155" fmla="*/ f120 f53 1"/>
                <a:gd name="f156" fmla="*/ f123 f52 1"/>
                <a:gd name="f157" fmla="*/ f124 f53 1"/>
                <a:gd name="f158" fmla="*/ f125 f52 1"/>
                <a:gd name="f159" fmla="*/ f126 f53 1"/>
                <a:gd name="f160" fmla="*/ f127 f52 1"/>
                <a:gd name="f161" fmla="*/ f128 f52 1"/>
                <a:gd name="f162" fmla="*/ f129 f52 1"/>
                <a:gd name="f163" fmla="*/ f130 f53 1"/>
                <a:gd name="f164" fmla="*/ f131 f52 1"/>
                <a:gd name="f165" fmla="*/ f132 f53 1"/>
                <a:gd name="f166" fmla="*/ f133 f52 1"/>
                <a:gd name="f167" fmla="*/ f134 f53 1"/>
                <a:gd name="f168" fmla="*/ f135 f53 1"/>
                <a:gd name="f169" fmla="*/ f136 f52 1"/>
                <a:gd name="f170" fmla="*/ f137 f52 1"/>
                <a:gd name="f171" fmla="*/ f138 f53 1"/>
                <a:gd name="f172" fmla="*/ f139 f53 1"/>
                <a:gd name="f173" fmla="*/ f140 f52 1"/>
                <a:gd name="f174" fmla="*/ f141 f53 1"/>
                <a:gd name="f175" fmla="*/ f142 f53 1"/>
                <a:gd name="f176" fmla="*/ f143 f52 1"/>
                <a:gd name="f177" fmla="*/ f144 f53 1"/>
                <a:gd name="f178" fmla="*/ f145 f52 1"/>
                <a:gd name="f179" fmla="*/ f146 f52 1"/>
                <a:gd name="f180" fmla="*/ f147 f53 1"/>
                <a:gd name="f181" fmla="*/ f148 f52 1"/>
                <a:gd name="f182" fmla="*/ f149 f52 1"/>
                <a:gd name="f183" fmla="*/ f150 f53 1"/>
                <a:gd name="f184" fmla="*/ f151 f53 1"/>
              </a:gdLst>
              <a:ahLst/>
              <a:cxnLst>
                <a:cxn ang="3cd4">
                  <a:pos x="hc" y="t"/>
                </a:cxn>
                <a:cxn ang="0">
                  <a:pos x="r" y="vc"/>
                </a:cxn>
                <a:cxn ang="cd4">
                  <a:pos x="hc" y="b"/>
                </a:cxn>
                <a:cxn ang="cd2">
                  <a:pos x="l" y="vc"/>
                </a:cxn>
                <a:cxn ang="f122">
                  <a:pos x="f156" y="f157"/>
                </a:cxn>
                <a:cxn ang="f122">
                  <a:pos x="f158" y="f159"/>
                </a:cxn>
                <a:cxn ang="f122">
                  <a:pos x="f160" y="f157"/>
                </a:cxn>
                <a:cxn ang="f122">
                  <a:pos x="f161" y="f157"/>
                </a:cxn>
                <a:cxn ang="f122">
                  <a:pos x="f162" y="f163"/>
                </a:cxn>
                <a:cxn ang="f122">
                  <a:pos x="f164" y="f165"/>
                </a:cxn>
                <a:cxn ang="f122">
                  <a:pos x="f166" y="f167"/>
                </a:cxn>
                <a:cxn ang="f122">
                  <a:pos x="f162" y="f168"/>
                </a:cxn>
                <a:cxn ang="f122">
                  <a:pos x="f169" y="f157"/>
                </a:cxn>
                <a:cxn ang="f122">
                  <a:pos x="f156" y="f157"/>
                </a:cxn>
                <a:cxn ang="f122">
                  <a:pos x="f170" y="f171"/>
                </a:cxn>
                <a:cxn ang="f122">
                  <a:pos x="f162" y="f172"/>
                </a:cxn>
                <a:cxn ang="f122">
                  <a:pos x="f173" y="f171"/>
                </a:cxn>
                <a:cxn ang="f122">
                  <a:pos x="f162" y="f174"/>
                </a:cxn>
                <a:cxn ang="f122">
                  <a:pos x="f170" y="f171"/>
                </a:cxn>
                <a:cxn ang="f122">
                  <a:pos x="f162" y="f175"/>
                </a:cxn>
                <a:cxn ang="f122">
                  <a:pos x="f176" y="f177"/>
                </a:cxn>
                <a:cxn ang="f122">
                  <a:pos x="f166" y="f157"/>
                </a:cxn>
                <a:cxn ang="f122">
                  <a:pos x="f178" y="f157"/>
                </a:cxn>
                <a:cxn ang="f122">
                  <a:pos x="f179" y="f180"/>
                </a:cxn>
                <a:cxn ang="f122">
                  <a:pos x="f181" y="f157"/>
                </a:cxn>
                <a:cxn ang="f122">
                  <a:pos x="f182" y="f157"/>
                </a:cxn>
                <a:cxn ang="f122">
                  <a:pos x="f178" y="f183"/>
                </a:cxn>
                <a:cxn ang="f122">
                  <a:pos x="f178" y="f183"/>
                </a:cxn>
                <a:cxn ang="f122">
                  <a:pos x="f178" y="f184"/>
                </a:cxn>
                <a:cxn ang="f122">
                  <a:pos x="f160" y="f184"/>
                </a:cxn>
                <a:cxn ang="f122">
                  <a:pos x="f160" y="f183"/>
                </a:cxn>
                <a:cxn ang="f122">
                  <a:pos x="f162" y="f175"/>
                </a:cxn>
              </a:cxnLst>
              <a:rect l="f152" t="f155" r="f153" b="f154"/>
              <a:pathLst>
                <a:path w="1152" h="960">
                  <a:moveTo>
                    <a:pt x="f6" y="f8"/>
                  </a:moveTo>
                  <a:cubicBezTo>
                    <a:pt x="f9" y="f10"/>
                    <a:pt x="f9" y="f10"/>
                    <a:pt x="f9" y="f10"/>
                  </a:cubicBezTo>
                  <a:cubicBezTo>
                    <a:pt x="f11" y="f8"/>
                    <a:pt x="f11" y="f8"/>
                    <a:pt x="f11" y="f8"/>
                  </a:cubicBezTo>
                  <a:cubicBezTo>
                    <a:pt x="f7" y="f8"/>
                    <a:pt x="f7" y="f8"/>
                    <a:pt x="f7" y="f8"/>
                  </a:cubicBezTo>
                  <a:cubicBezTo>
                    <a:pt x="f7" y="f12"/>
                    <a:pt x="f13" y="f14"/>
                    <a:pt x="f15" y="f14"/>
                  </a:cubicBezTo>
                  <a:cubicBezTo>
                    <a:pt x="f16" y="f14"/>
                    <a:pt x="f17" y="f18"/>
                    <a:pt x="f19" y="f20"/>
                  </a:cubicBezTo>
                  <a:cubicBezTo>
                    <a:pt x="f21" y="f21"/>
                    <a:pt x="f21" y="f21"/>
                    <a:pt x="f21" y="f21"/>
                  </a:cubicBezTo>
                  <a:cubicBezTo>
                    <a:pt x="f22" y="f23"/>
                    <a:pt x="f24" y="f5"/>
                    <a:pt x="f15" y="f5"/>
                  </a:cubicBezTo>
                  <a:cubicBezTo>
                    <a:pt x="f25" y="f5"/>
                    <a:pt x="f26" y="f27"/>
                    <a:pt x="f26" y="f8"/>
                  </a:cubicBezTo>
                  <a:lnTo>
                    <a:pt x="f6" y="f8"/>
                  </a:lnTo>
                  <a:close/>
                  <a:moveTo>
                    <a:pt x="f28" y="f29"/>
                  </a:moveTo>
                  <a:cubicBezTo>
                    <a:pt x="f28" y="f30"/>
                    <a:pt x="f31" y="f32"/>
                    <a:pt x="f15" y="f32"/>
                  </a:cubicBezTo>
                  <a:cubicBezTo>
                    <a:pt x="f33" y="f32"/>
                    <a:pt x="f34" y="f30"/>
                    <a:pt x="f34" y="f29"/>
                  </a:cubicBezTo>
                  <a:cubicBezTo>
                    <a:pt x="f34" y="f35"/>
                    <a:pt x="f33" y="f36"/>
                    <a:pt x="f15" y="f36"/>
                  </a:cubicBezTo>
                  <a:cubicBezTo>
                    <a:pt x="f31" y="f36"/>
                    <a:pt x="f28" y="f35"/>
                    <a:pt x="f28" y="f29"/>
                  </a:cubicBezTo>
                  <a:close/>
                  <a:moveTo>
                    <a:pt x="f15" y="f15"/>
                  </a:moveTo>
                  <a:cubicBezTo>
                    <a:pt x="f37" y="f15"/>
                    <a:pt x="f38" y="f39"/>
                    <a:pt x="f40" y="f41"/>
                  </a:cubicBezTo>
                  <a:cubicBezTo>
                    <a:pt x="f42" y="f43"/>
                    <a:pt x="f21" y="f44"/>
                    <a:pt x="f21" y="f8"/>
                  </a:cubicBezTo>
                  <a:cubicBezTo>
                    <a:pt x="f45" y="f8"/>
                    <a:pt x="f45" y="f8"/>
                    <a:pt x="f45" y="f8"/>
                  </a:cubicBezTo>
                  <a:cubicBezTo>
                    <a:pt x="f32" y="f45"/>
                    <a:pt x="f32" y="f45"/>
                    <a:pt x="f32" y="f45"/>
                  </a:cubicBezTo>
                  <a:cubicBezTo>
                    <a:pt x="f5" y="f8"/>
                    <a:pt x="f5" y="f8"/>
                    <a:pt x="f5" y="f8"/>
                  </a:cubicBezTo>
                  <a:cubicBezTo>
                    <a:pt x="f14" y="f8"/>
                    <a:pt x="f14" y="f8"/>
                    <a:pt x="f14" y="f8"/>
                  </a:cubicBezTo>
                  <a:cubicBezTo>
                    <a:pt x="f14" y="f46"/>
                    <a:pt x="f47" y="f48"/>
                    <a:pt x="f45" y="f11"/>
                  </a:cubicBezTo>
                  <a:cubicBezTo>
                    <a:pt x="f45" y="f11"/>
                    <a:pt x="f45" y="f11"/>
                    <a:pt x="f45" y="f11"/>
                  </a:cubicBezTo>
                  <a:cubicBezTo>
                    <a:pt x="f45" y="f7"/>
                    <a:pt x="f45" y="f7"/>
                    <a:pt x="f45" y="f7"/>
                  </a:cubicBezTo>
                  <a:cubicBezTo>
                    <a:pt x="f11" y="f7"/>
                    <a:pt x="f11" y="f7"/>
                    <a:pt x="f11" y="f7"/>
                  </a:cubicBezTo>
                  <a:cubicBezTo>
                    <a:pt x="f11" y="f11"/>
                    <a:pt x="f11" y="f11"/>
                    <a:pt x="f11" y="f11"/>
                  </a:cubicBezTo>
                  <a:cubicBezTo>
                    <a:pt x="f11" y="f49"/>
                    <a:pt x="f50" y="f15"/>
                    <a:pt x="f15" y="f15"/>
                  </a:cubicBezTo>
                  <a:close/>
                </a:path>
              </a:pathLst>
            </a:custGeom>
            <a:solidFill>
              <a:srgbClr val="FFFF00"/>
            </a:solidFill>
            <a:ln cap="flat">
              <a:noFill/>
              <a:prstDash val="solid"/>
            </a:ln>
          </p:spPr>
          <p:txBody>
            <a:bodyPr vert="horz" wrap="square" lIns="76200" tIns="38100" rIns="76200" bIns="38100" anchor="t" anchorCtr="0" compatLnSpc="1">
              <a:noAutofit/>
            </a:bodyPr>
            <a:lstStyle/>
            <a:p>
              <a:pPr defTabSz="1219151">
                <a:lnSpc>
                  <a:spcPct val="90000"/>
                </a:lnSpc>
                <a:defRPr sz="1800" b="0" i="0" u="none" strike="noStrike" kern="0" cap="none" spc="0" baseline="0">
                  <a:solidFill>
                    <a:srgbClr val="000000"/>
                  </a:solidFill>
                  <a:uFillTx/>
                </a:defRPr>
              </a:pPr>
              <a:endParaRPr lang="en-GB" sz="2400">
                <a:solidFill>
                  <a:srgbClr val="000000"/>
                </a:solidFill>
                <a:latin typeface="Arial"/>
              </a:endParaRPr>
            </a:p>
          </p:txBody>
        </p:sp>
      </p:grpSp>
      <p:grpSp>
        <p:nvGrpSpPr>
          <p:cNvPr id="96" name="Group 95">
            <a:extLst>
              <a:ext uri="{FF2B5EF4-FFF2-40B4-BE49-F238E27FC236}">
                <a16:creationId xmlns:a16="http://schemas.microsoft.com/office/drawing/2014/main" id="{C371FE83-AA6C-6E49-917B-DDF95DF8A5EC}"/>
              </a:ext>
            </a:extLst>
          </p:cNvPr>
          <p:cNvGrpSpPr/>
          <p:nvPr/>
        </p:nvGrpSpPr>
        <p:grpSpPr>
          <a:xfrm>
            <a:off x="6564799" y="1746055"/>
            <a:ext cx="2130133" cy="2379505"/>
            <a:chOff x="7887212" y="2869021"/>
            <a:chExt cx="2556159" cy="2855406"/>
          </a:xfrm>
          <a:solidFill>
            <a:srgbClr val="7030A0"/>
          </a:solidFill>
        </p:grpSpPr>
        <p:sp>
          <p:nvSpPr>
            <p:cNvPr id="97" name="Round Same Side Corner Rectangle 71">
              <a:extLst>
                <a:ext uri="{FF2B5EF4-FFF2-40B4-BE49-F238E27FC236}">
                  <a16:creationId xmlns:a16="http://schemas.microsoft.com/office/drawing/2014/main" id="{C6838C60-3641-CA41-BD6F-18C39B904872}"/>
                </a:ext>
              </a:extLst>
            </p:cNvPr>
            <p:cNvSpPr/>
            <p:nvPr/>
          </p:nvSpPr>
          <p:spPr>
            <a:xfrm rot="10799991">
              <a:off x="7887212" y="2869021"/>
              <a:ext cx="2556159" cy="2855406"/>
            </a:xfrm>
            <a:custGeom>
              <a:avLst/>
              <a:gdLst>
                <a:gd name="f0" fmla="val 10800000"/>
                <a:gd name="f1" fmla="val 5400000"/>
                <a:gd name="f2" fmla="val 16200000"/>
                <a:gd name="f3" fmla="val w"/>
                <a:gd name="f4" fmla="val h"/>
                <a:gd name="f5" fmla="val ss"/>
                <a:gd name="f6" fmla="val 0"/>
                <a:gd name="f7" fmla="val 50000"/>
                <a:gd name="f8" fmla="abs f3"/>
                <a:gd name="f9" fmla="abs f4"/>
                <a:gd name="f10" fmla="abs f5"/>
                <a:gd name="f11" fmla="?: f8 f3 1"/>
                <a:gd name="f12" fmla="?: f9 f4 1"/>
                <a:gd name="f13" fmla="?: f10 f5 1"/>
                <a:gd name="f14" fmla="*/ f11 1 21600"/>
                <a:gd name="f15" fmla="*/ f12 1 21600"/>
                <a:gd name="f16" fmla="*/ 21600 f11 1"/>
                <a:gd name="f17" fmla="*/ 21600 f12 1"/>
                <a:gd name="f18" fmla="min f15 f14"/>
                <a:gd name="f19" fmla="*/ f16 1 f13"/>
                <a:gd name="f20" fmla="*/ f17 1 f13"/>
                <a:gd name="f21" fmla="val f19"/>
                <a:gd name="f22" fmla="val f20"/>
                <a:gd name="f23" fmla="*/ f6 f18 1"/>
                <a:gd name="f24" fmla="+- f22 0 f6"/>
                <a:gd name="f25" fmla="+- f21 0 f6"/>
                <a:gd name="f26" fmla="*/ f21 f18 1"/>
                <a:gd name="f27" fmla="*/ f22 f18 1"/>
                <a:gd name="f28" fmla="min f25 f24"/>
                <a:gd name="f29" fmla="*/ f28 f7 1"/>
                <a:gd name="f30" fmla="*/ f28 f6 1"/>
                <a:gd name="f31" fmla="*/ f29 1 100000"/>
                <a:gd name="f32" fmla="*/ f30 1 100000"/>
                <a:gd name="f33" fmla="+- f21 0 f31"/>
                <a:gd name="f34" fmla="+- f22 0 f32"/>
                <a:gd name="f35" fmla="+- f31 0 f32"/>
                <a:gd name="f36" fmla="*/ f31 29289 1"/>
                <a:gd name="f37" fmla="*/ f32 29289 1"/>
                <a:gd name="f38" fmla="*/ f31 f18 1"/>
                <a:gd name="f39" fmla="*/ f32 f18 1"/>
                <a:gd name="f40" fmla="*/ f36 1 100000"/>
                <a:gd name="f41" fmla="*/ f37 1 100000"/>
                <a:gd name="f42" fmla="*/ f33 f18 1"/>
                <a:gd name="f43" fmla="*/ f34 f18 1"/>
                <a:gd name="f44" fmla="?: f35 f40 f41"/>
                <a:gd name="f45" fmla="+- f22 0 f41"/>
                <a:gd name="f46" fmla="*/ f40 f18 1"/>
                <a:gd name="f47" fmla="+- f21 0 f44"/>
                <a:gd name="f48" fmla="*/ f44 f18 1"/>
                <a:gd name="f49" fmla="*/ f45 f18 1"/>
                <a:gd name="f50" fmla="*/ f47 f18 1"/>
              </a:gdLst>
              <a:ahLst/>
              <a:cxnLst>
                <a:cxn ang="3cd4">
                  <a:pos x="hc" y="t"/>
                </a:cxn>
                <a:cxn ang="0">
                  <a:pos x="r" y="vc"/>
                </a:cxn>
                <a:cxn ang="cd4">
                  <a:pos x="hc" y="b"/>
                </a:cxn>
                <a:cxn ang="cd2">
                  <a:pos x="l" y="vc"/>
                </a:cxn>
              </a:cxnLst>
              <a:rect l="f48" t="f46" r="f50" b="f49"/>
              <a:pathLst>
                <a:path>
                  <a:moveTo>
                    <a:pt x="f38" y="f23"/>
                  </a:moveTo>
                  <a:lnTo>
                    <a:pt x="f42" y="f23"/>
                  </a:lnTo>
                  <a:arcTo wR="f38" hR="f38" stAng="f2" swAng="f1"/>
                  <a:lnTo>
                    <a:pt x="f26" y="f43"/>
                  </a:lnTo>
                  <a:arcTo wR="f39" hR="f39" stAng="f6" swAng="f1"/>
                  <a:lnTo>
                    <a:pt x="f39" y="f27"/>
                  </a:lnTo>
                  <a:arcTo wR="f39" hR="f39" stAng="f1" swAng="f1"/>
                  <a:lnTo>
                    <a:pt x="f23" y="f38"/>
                  </a:lnTo>
                  <a:arcTo wR="f38" hR="f38" stAng="f0" swAng="f1"/>
                  <a:close/>
                </a:path>
              </a:pathLst>
            </a:custGeom>
            <a:grpFill/>
            <a:ln cap="flat">
              <a:noFill/>
              <a:prstDash val="solid"/>
            </a:ln>
          </p:spPr>
          <p:txBody>
            <a:bodyPr vert="horz" wrap="square" lIns="91440" tIns="45720" rIns="91440" bIns="45720" anchor="ctr" anchorCtr="1" compatLnSpc="1">
              <a:noAutofit/>
            </a:bodyPr>
            <a:lstStyle/>
            <a:p>
              <a:pPr algn="ctr" defTabSz="1219151">
                <a:defRPr sz="1800" b="0" i="0" u="none" strike="noStrike" kern="0" cap="none" spc="0" baseline="0">
                  <a:solidFill>
                    <a:srgbClr val="000000"/>
                  </a:solidFill>
                  <a:uFillTx/>
                </a:defRPr>
              </a:pPr>
              <a:endParaRPr lang="en-US">
                <a:solidFill>
                  <a:srgbClr val="000000"/>
                </a:solidFill>
                <a:latin typeface="Arial"/>
              </a:endParaRPr>
            </a:p>
          </p:txBody>
        </p:sp>
        <p:sp>
          <p:nvSpPr>
            <p:cNvPr id="98" name="Rectangle 59">
              <a:extLst>
                <a:ext uri="{FF2B5EF4-FFF2-40B4-BE49-F238E27FC236}">
                  <a16:creationId xmlns:a16="http://schemas.microsoft.com/office/drawing/2014/main" id="{9B482CC3-5DE3-7D40-9023-4EE4619EAFC5}"/>
                </a:ext>
              </a:extLst>
            </p:cNvPr>
            <p:cNvSpPr/>
            <p:nvPr/>
          </p:nvSpPr>
          <p:spPr>
            <a:xfrm>
              <a:off x="8115666" y="3655323"/>
              <a:ext cx="2121735" cy="341632"/>
            </a:xfrm>
            <a:prstGeom prst="rect">
              <a:avLst/>
            </a:prstGeom>
            <a:grpFill/>
            <a:ln cap="flat">
              <a:noFill/>
              <a:prstDash val="solid"/>
            </a:ln>
          </p:spPr>
          <p:txBody>
            <a:bodyPr vert="horz" wrap="none" lIns="76200" tIns="38100" rIns="76200" bIns="38100" anchor="t" anchorCtr="0" compatLnSpc="1">
              <a:spAutoFit/>
            </a:bodyPr>
            <a:lstStyle/>
            <a:p>
              <a:pPr defTabSz="1219151">
                <a:lnSpc>
                  <a:spcPct val="90000"/>
                </a:lnSpc>
                <a:defRPr sz="1800" b="0" i="0" u="none" strike="noStrike" kern="0" cap="none" spc="0" baseline="0">
                  <a:solidFill>
                    <a:srgbClr val="000000"/>
                  </a:solidFill>
                  <a:uFillTx/>
                </a:defRPr>
              </a:pPr>
              <a:r>
                <a:rPr lang="en-US" sz="1500" b="1">
                  <a:solidFill>
                    <a:srgbClr val="FFFFFF"/>
                  </a:solidFill>
                  <a:latin typeface="Arial"/>
                </a:rPr>
                <a:t>DXC </a:t>
              </a:r>
              <a:r>
                <a:rPr lang="en-US" sz="1500" b="1">
                  <a:solidFill>
                    <a:srgbClr val="FFFF00"/>
                  </a:solidFill>
                  <a:latin typeface="Arial"/>
                </a:rPr>
                <a:t>autoImprove</a:t>
              </a:r>
            </a:p>
          </p:txBody>
        </p:sp>
        <p:sp>
          <p:nvSpPr>
            <p:cNvPr id="99" name="TextBox 60">
              <a:extLst>
                <a:ext uri="{FF2B5EF4-FFF2-40B4-BE49-F238E27FC236}">
                  <a16:creationId xmlns:a16="http://schemas.microsoft.com/office/drawing/2014/main" id="{3F40C856-780F-CE4E-885E-0D16990EE795}"/>
                </a:ext>
              </a:extLst>
            </p:cNvPr>
            <p:cNvSpPr txBox="1"/>
            <p:nvPr/>
          </p:nvSpPr>
          <p:spPr>
            <a:xfrm>
              <a:off x="8041306" y="4066364"/>
              <a:ext cx="2269796" cy="1015663"/>
            </a:xfrm>
            <a:prstGeom prst="rect">
              <a:avLst/>
            </a:prstGeom>
            <a:grpFill/>
            <a:ln cap="flat">
              <a:noFill/>
            </a:ln>
          </p:spPr>
          <p:txBody>
            <a:bodyPr vert="horz" wrap="square" lIns="76200" tIns="38100" rIns="76200" bIns="38100" anchor="t" anchorCtr="1" compatLnSpc="1">
              <a:spAutoFit/>
            </a:bodyPr>
            <a:lstStyle/>
            <a:p>
              <a:pPr algn="ctr" defTabSz="1219151">
                <a:defRPr sz="1800" b="0" i="0" u="none" strike="noStrike" kern="0" cap="none" spc="0" baseline="0">
                  <a:solidFill>
                    <a:srgbClr val="000000"/>
                  </a:solidFill>
                  <a:uFillTx/>
                </a:defRPr>
              </a:pPr>
              <a:r>
                <a:rPr lang="en-US" sz="1250">
                  <a:solidFill>
                    <a:srgbClr val="FFFFFF"/>
                  </a:solidFill>
                  <a:latin typeface="Arial"/>
                </a:rPr>
                <a:t>Time to market reduced by up to </a:t>
              </a:r>
              <a:r>
                <a:rPr lang="en-US" sz="1250" b="1">
                  <a:solidFill>
                    <a:srgbClr val="FFFFFF"/>
                  </a:solidFill>
                  <a:latin typeface="Arial"/>
                </a:rPr>
                <a:t>40% </a:t>
              </a:r>
              <a:r>
                <a:rPr lang="en-US" sz="1250">
                  <a:solidFill>
                    <a:srgbClr val="FFFFFF"/>
                  </a:solidFill>
                  <a:latin typeface="Arial"/>
                </a:rPr>
                <a:t>through continuous delivery change management </a:t>
              </a:r>
            </a:p>
          </p:txBody>
        </p:sp>
        <p:sp>
          <p:nvSpPr>
            <p:cNvPr id="100" name="Freeform 105">
              <a:extLst>
                <a:ext uri="{FF2B5EF4-FFF2-40B4-BE49-F238E27FC236}">
                  <a16:creationId xmlns:a16="http://schemas.microsoft.com/office/drawing/2014/main" id="{EF84E9A2-7C4F-D64C-BF45-286D8FB868A1}"/>
                </a:ext>
              </a:extLst>
            </p:cNvPr>
            <p:cNvSpPr/>
            <p:nvPr/>
          </p:nvSpPr>
          <p:spPr>
            <a:xfrm>
              <a:off x="8860892" y="3011311"/>
              <a:ext cx="630634" cy="630634"/>
            </a:xfrm>
            <a:custGeom>
              <a:avLst/>
              <a:gdLst>
                <a:gd name="f0" fmla="val 10800000"/>
                <a:gd name="f1" fmla="val 5400000"/>
                <a:gd name="f2" fmla="val 180"/>
                <a:gd name="f3" fmla="val w"/>
                <a:gd name="f4" fmla="val h"/>
                <a:gd name="f5" fmla="val 0"/>
                <a:gd name="f6" fmla="val 1152"/>
                <a:gd name="f7" fmla="val 336"/>
                <a:gd name="f8" fmla="val 960"/>
                <a:gd name="f9" fmla="val 528"/>
                <a:gd name="f10" fmla="val 768"/>
                <a:gd name="f11" fmla="val 864"/>
                <a:gd name="f12" fmla="val 256"/>
                <a:gd name="f13" fmla="val 800"/>
                <a:gd name="f14" fmla="val 192"/>
                <a:gd name="f15" fmla="val 720"/>
                <a:gd name="f16" fmla="val 640"/>
                <a:gd name="f17" fmla="val 576"/>
                <a:gd name="f18" fmla="val 337"/>
                <a:gd name="f19" fmla="val 338"/>
                <a:gd name="f20" fmla="val 339"/>
                <a:gd name="f21" fmla="val 691"/>
                <a:gd name="f22" fmla="val 406"/>
                <a:gd name="f23" fmla="val 530"/>
                <a:gd name="f24" fmla="val 672"/>
                <a:gd name="f25" fmla="val 884"/>
                <a:gd name="f26" fmla="val 596"/>
                <a:gd name="f27" fmla="val 1056"/>
                <a:gd name="f28" fmla="val 384"/>
                <a:gd name="f29" fmla="val 490"/>
                <a:gd name="f30" fmla="val 778"/>
                <a:gd name="f31" fmla="val 566"/>
                <a:gd name="f32" fmla="val 480"/>
                <a:gd name="f33" fmla="val 278"/>
                <a:gd name="f34" fmla="val 460"/>
                <a:gd name="f35" fmla="val 172"/>
                <a:gd name="f36" fmla="val 288"/>
                <a:gd name="f37" fmla="val 385"/>
                <a:gd name="f38" fmla="val 386"/>
                <a:gd name="f39" fmla="val 387"/>
                <a:gd name="f40" fmla="val 411"/>
                <a:gd name="f41" fmla="val 125"/>
                <a:gd name="f42" fmla="val 551"/>
                <a:gd name="f43" fmla="val 906"/>
                <a:gd name="f44" fmla="val 150"/>
                <a:gd name="f45" fmla="+- 0 0 -90"/>
                <a:gd name="f46" fmla="*/ f3 1 1152"/>
                <a:gd name="f47" fmla="*/ f4 1 1152"/>
                <a:gd name="f48" fmla="+- f6 0 f5"/>
                <a:gd name="f49" fmla="*/ f45 f0 1"/>
                <a:gd name="f50" fmla="*/ f48 1 1152"/>
                <a:gd name="f51" fmla="*/ 1152 f48 1"/>
                <a:gd name="f52" fmla="*/ 336 f48 1"/>
                <a:gd name="f53" fmla="*/ 960 f48 1"/>
                <a:gd name="f54" fmla="*/ 528 f48 1"/>
                <a:gd name="f55" fmla="*/ 768 f48 1"/>
                <a:gd name="f56" fmla="*/ 864 f48 1"/>
                <a:gd name="f57" fmla="*/ 720 f48 1"/>
                <a:gd name="f58" fmla="*/ 192 f48 1"/>
                <a:gd name="f59" fmla="*/ 576 f48 1"/>
                <a:gd name="f60" fmla="*/ 339 f48 1"/>
                <a:gd name="f61" fmla="*/ 672 f48 1"/>
                <a:gd name="f62" fmla="*/ 384 f48 1"/>
                <a:gd name="f63" fmla="*/ 1056 f48 1"/>
                <a:gd name="f64" fmla="*/ 480 f48 1"/>
                <a:gd name="f65" fmla="*/ 0 f48 1"/>
                <a:gd name="f66" fmla="*/ 288 f48 1"/>
                <a:gd name="f67" fmla="*/ 387 f48 1"/>
                <a:gd name="f68" fmla="*/ f49 1 f2"/>
                <a:gd name="f69" fmla="*/ f51 1 1152"/>
                <a:gd name="f70" fmla="*/ f52 1 1152"/>
                <a:gd name="f71" fmla="*/ f53 1 1152"/>
                <a:gd name="f72" fmla="*/ f54 1 1152"/>
                <a:gd name="f73" fmla="*/ f55 1 1152"/>
                <a:gd name="f74" fmla="*/ f56 1 1152"/>
                <a:gd name="f75" fmla="*/ f57 1 1152"/>
                <a:gd name="f76" fmla="*/ f58 1 1152"/>
                <a:gd name="f77" fmla="*/ f59 1 1152"/>
                <a:gd name="f78" fmla="*/ f60 1 1152"/>
                <a:gd name="f79" fmla="*/ f61 1 1152"/>
                <a:gd name="f80" fmla="*/ f62 1 1152"/>
                <a:gd name="f81" fmla="*/ f63 1 1152"/>
                <a:gd name="f82" fmla="*/ f64 1 1152"/>
                <a:gd name="f83" fmla="*/ f65 1 1152"/>
                <a:gd name="f84" fmla="*/ f66 1 1152"/>
                <a:gd name="f85" fmla="*/ f67 1 1152"/>
                <a:gd name="f86" fmla="*/ 0 1 f50"/>
                <a:gd name="f87" fmla="*/ f6 1 f50"/>
                <a:gd name="f88" fmla="+- f68 0 f1"/>
                <a:gd name="f89" fmla="*/ f69 1 f50"/>
                <a:gd name="f90" fmla="*/ f70 1 f50"/>
                <a:gd name="f91" fmla="*/ f71 1 f50"/>
                <a:gd name="f92" fmla="*/ f72 1 f50"/>
                <a:gd name="f93" fmla="*/ f73 1 f50"/>
                <a:gd name="f94" fmla="*/ f74 1 f50"/>
                <a:gd name="f95" fmla="*/ f75 1 f50"/>
                <a:gd name="f96" fmla="*/ f76 1 f50"/>
                <a:gd name="f97" fmla="*/ f77 1 f50"/>
                <a:gd name="f98" fmla="*/ f78 1 f50"/>
                <a:gd name="f99" fmla="*/ f79 1 f50"/>
                <a:gd name="f100" fmla="*/ f80 1 f50"/>
                <a:gd name="f101" fmla="*/ f81 1 f50"/>
                <a:gd name="f102" fmla="*/ f82 1 f50"/>
                <a:gd name="f103" fmla="*/ f83 1 f50"/>
                <a:gd name="f104" fmla="*/ f84 1 f50"/>
                <a:gd name="f105" fmla="*/ f85 1 f50"/>
                <a:gd name="f106" fmla="*/ f86 f46 1"/>
                <a:gd name="f107" fmla="*/ f87 f46 1"/>
                <a:gd name="f108" fmla="*/ f87 f47 1"/>
                <a:gd name="f109" fmla="*/ f86 f47 1"/>
                <a:gd name="f110" fmla="*/ f89 f46 1"/>
                <a:gd name="f111" fmla="*/ f90 f47 1"/>
                <a:gd name="f112" fmla="*/ f91 f46 1"/>
                <a:gd name="f113" fmla="*/ f92 f47 1"/>
                <a:gd name="f114" fmla="*/ f93 f46 1"/>
                <a:gd name="f115" fmla="*/ f94 f46 1"/>
                <a:gd name="f116" fmla="*/ f95 f46 1"/>
                <a:gd name="f117" fmla="*/ f96 f47 1"/>
                <a:gd name="f118" fmla="*/ f97 f46 1"/>
                <a:gd name="f119" fmla="*/ f98 f47 1"/>
                <a:gd name="f120" fmla="*/ f99 f47 1"/>
                <a:gd name="f121" fmla="*/ f100 f46 1"/>
                <a:gd name="f122" fmla="*/ f101 f47 1"/>
                <a:gd name="f123" fmla="*/ f89 f47 1"/>
                <a:gd name="f124" fmla="*/ f96 f46 1"/>
                <a:gd name="f125" fmla="*/ f91 f47 1"/>
                <a:gd name="f126" fmla="*/ f93 f47 1"/>
                <a:gd name="f127" fmla="*/ f94 f47 1"/>
                <a:gd name="f128" fmla="*/ f102 f47 1"/>
                <a:gd name="f129" fmla="*/ f103 f46 1"/>
                <a:gd name="f130" fmla="*/ f104 f47 1"/>
                <a:gd name="f131" fmla="*/ f105 f46 1"/>
                <a:gd name="f132" fmla="*/ f103 f47 1"/>
                <a:gd name="f133" fmla="*/ f101 f46 1"/>
              </a:gdLst>
              <a:ahLst/>
              <a:cxnLst>
                <a:cxn ang="3cd4">
                  <a:pos x="hc" y="t"/>
                </a:cxn>
                <a:cxn ang="0">
                  <a:pos x="r" y="vc"/>
                </a:cxn>
                <a:cxn ang="cd4">
                  <a:pos x="hc" y="b"/>
                </a:cxn>
                <a:cxn ang="cd2">
                  <a:pos x="l" y="vc"/>
                </a:cxn>
                <a:cxn ang="f88">
                  <a:pos x="f110" y="f111"/>
                </a:cxn>
                <a:cxn ang="f88">
                  <a:pos x="f112" y="f113"/>
                </a:cxn>
                <a:cxn ang="f88">
                  <a:pos x="f114" y="f111"/>
                </a:cxn>
                <a:cxn ang="f88">
                  <a:pos x="f115" y="f111"/>
                </a:cxn>
                <a:cxn ang="f88">
                  <a:pos x="f116" y="f117"/>
                </a:cxn>
                <a:cxn ang="f88">
                  <a:pos x="f118" y="f111"/>
                </a:cxn>
                <a:cxn ang="f88">
                  <a:pos x="f118" y="f119"/>
                </a:cxn>
                <a:cxn ang="f88">
                  <a:pos x="f114" y="f120"/>
                </a:cxn>
                <a:cxn ang="f88">
                  <a:pos x="f121" y="f122"/>
                </a:cxn>
                <a:cxn ang="f88">
                  <a:pos x="f121" y="f123"/>
                </a:cxn>
                <a:cxn ang="f88">
                  <a:pos x="f124" y="f125"/>
                </a:cxn>
                <a:cxn ang="f88">
                  <a:pos x="f121" y="f126"/>
                </a:cxn>
                <a:cxn ang="f88">
                  <a:pos x="f121" y="f127"/>
                </a:cxn>
                <a:cxn ang="f88">
                  <a:pos x="f118" y="f120"/>
                </a:cxn>
                <a:cxn ang="f88">
                  <a:pos x="f121" y="f128"/>
                </a:cxn>
                <a:cxn ang="f88">
                  <a:pos x="f124" y="f120"/>
                </a:cxn>
                <a:cxn ang="f88">
                  <a:pos x="f129" y="f120"/>
                </a:cxn>
                <a:cxn ang="f88">
                  <a:pos x="f121" y="f130"/>
                </a:cxn>
                <a:cxn ang="f88">
                  <a:pos x="f131" y="f130"/>
                </a:cxn>
                <a:cxn ang="f88">
                  <a:pos x="f116" y="f132"/>
                </a:cxn>
                <a:cxn ang="f88">
                  <a:pos x="f133" y="f111"/>
                </a:cxn>
                <a:cxn ang="f88">
                  <a:pos x="f110" y="f111"/>
                </a:cxn>
              </a:cxnLst>
              <a:rect l="f106" t="f109" r="f107" b="f108"/>
              <a:pathLst>
                <a:path w="1152" h="1152">
                  <a:moveTo>
                    <a:pt x="f6" y="f7"/>
                  </a:moveTo>
                  <a:cubicBezTo>
                    <a:pt x="f8" y="f9"/>
                    <a:pt x="f8" y="f9"/>
                    <a:pt x="f8" y="f9"/>
                  </a:cubicBezTo>
                  <a:cubicBezTo>
                    <a:pt x="f10" y="f7"/>
                    <a:pt x="f10" y="f7"/>
                    <a:pt x="f10" y="f7"/>
                  </a:cubicBezTo>
                  <a:cubicBezTo>
                    <a:pt x="f11" y="f7"/>
                    <a:pt x="f11" y="f7"/>
                    <a:pt x="f11" y="f7"/>
                  </a:cubicBezTo>
                  <a:cubicBezTo>
                    <a:pt x="f11" y="f12"/>
                    <a:pt x="f13" y="f14"/>
                    <a:pt x="f15" y="f14"/>
                  </a:cubicBezTo>
                  <a:cubicBezTo>
                    <a:pt x="f16" y="f14"/>
                    <a:pt x="f17" y="f12"/>
                    <a:pt x="f17" y="f7"/>
                  </a:cubicBezTo>
                  <a:cubicBezTo>
                    <a:pt x="f17" y="f18"/>
                    <a:pt x="f17" y="f19"/>
                    <a:pt x="f17" y="f20"/>
                  </a:cubicBezTo>
                  <a:cubicBezTo>
                    <a:pt x="f21" y="f22"/>
                    <a:pt x="f10" y="f23"/>
                    <a:pt x="f10" y="f24"/>
                  </a:cubicBezTo>
                  <a:cubicBezTo>
                    <a:pt x="f10" y="f25"/>
                    <a:pt x="f26" y="f27"/>
                    <a:pt x="f28" y="f27"/>
                  </a:cubicBezTo>
                  <a:cubicBezTo>
                    <a:pt x="f28" y="f6"/>
                    <a:pt x="f28" y="f6"/>
                    <a:pt x="f28" y="f6"/>
                  </a:cubicBezTo>
                  <a:cubicBezTo>
                    <a:pt x="f14" y="f8"/>
                    <a:pt x="f14" y="f8"/>
                    <a:pt x="f14" y="f8"/>
                  </a:cubicBezTo>
                  <a:cubicBezTo>
                    <a:pt x="f28" y="f10"/>
                    <a:pt x="f28" y="f10"/>
                    <a:pt x="f28" y="f10"/>
                  </a:cubicBezTo>
                  <a:cubicBezTo>
                    <a:pt x="f28" y="f11"/>
                    <a:pt x="f28" y="f11"/>
                    <a:pt x="f28" y="f11"/>
                  </a:cubicBezTo>
                  <a:cubicBezTo>
                    <a:pt x="f29" y="f11"/>
                    <a:pt x="f17" y="f30"/>
                    <a:pt x="f17" y="f24"/>
                  </a:cubicBezTo>
                  <a:cubicBezTo>
                    <a:pt x="f17" y="f31"/>
                    <a:pt x="f29" y="f32"/>
                    <a:pt x="f28" y="f32"/>
                  </a:cubicBezTo>
                  <a:cubicBezTo>
                    <a:pt x="f33" y="f32"/>
                    <a:pt x="f14" y="f31"/>
                    <a:pt x="f14" y="f24"/>
                  </a:cubicBezTo>
                  <a:cubicBezTo>
                    <a:pt x="f5" y="f24"/>
                    <a:pt x="f5" y="f24"/>
                    <a:pt x="f5" y="f24"/>
                  </a:cubicBezTo>
                  <a:cubicBezTo>
                    <a:pt x="f5" y="f34"/>
                    <a:pt x="f35" y="f36"/>
                    <a:pt x="f28" y="f36"/>
                  </a:cubicBezTo>
                  <a:cubicBezTo>
                    <a:pt x="f37" y="f36"/>
                    <a:pt x="f38" y="f36"/>
                    <a:pt x="f39" y="f36"/>
                  </a:cubicBezTo>
                  <a:cubicBezTo>
                    <a:pt x="f40" y="f41"/>
                    <a:pt x="f42" y="f5"/>
                    <a:pt x="f15" y="f5"/>
                  </a:cubicBezTo>
                  <a:cubicBezTo>
                    <a:pt x="f43" y="f5"/>
                    <a:pt x="f27" y="f44"/>
                    <a:pt x="f27" y="f7"/>
                  </a:cubicBezTo>
                  <a:lnTo>
                    <a:pt x="f6" y="f7"/>
                  </a:lnTo>
                  <a:close/>
                </a:path>
              </a:pathLst>
            </a:custGeom>
            <a:solidFill>
              <a:srgbClr val="FFFF00"/>
            </a:solidFill>
            <a:ln cap="flat">
              <a:noFill/>
              <a:prstDash val="solid"/>
            </a:ln>
          </p:spPr>
          <p:txBody>
            <a:bodyPr vert="horz" wrap="square" lIns="76200" tIns="38100" rIns="76200" bIns="38100" anchor="t" anchorCtr="0" compatLnSpc="1">
              <a:noAutofit/>
            </a:bodyPr>
            <a:lstStyle/>
            <a:p>
              <a:pPr defTabSz="1219151">
                <a:lnSpc>
                  <a:spcPct val="90000"/>
                </a:lnSpc>
                <a:defRPr sz="1800" b="0" i="0" u="none" strike="noStrike" kern="0" cap="none" spc="0" baseline="0">
                  <a:solidFill>
                    <a:srgbClr val="000000"/>
                  </a:solidFill>
                  <a:uFillTx/>
                </a:defRPr>
              </a:pPr>
              <a:endParaRPr lang="en-GB" sz="2400">
                <a:solidFill>
                  <a:srgbClr val="000000"/>
                </a:solidFill>
                <a:latin typeface="Arial"/>
              </a:endParaRPr>
            </a:p>
          </p:txBody>
        </p:sp>
      </p:grpSp>
      <p:pic>
        <p:nvPicPr>
          <p:cNvPr id="51" name="Picture 50">
            <a:extLst>
              <a:ext uri="{FF2B5EF4-FFF2-40B4-BE49-F238E27FC236}">
                <a16:creationId xmlns:a16="http://schemas.microsoft.com/office/drawing/2014/main" id="{BBBF76CB-052C-4D16-BCA4-889AE43EDF83}"/>
              </a:ext>
            </a:extLst>
          </p:cNvPr>
          <p:cNvPicPr>
            <a:picLocks noChangeAspect="1"/>
          </p:cNvPicPr>
          <p:nvPr/>
        </p:nvPicPr>
        <p:blipFill>
          <a:blip r:embed="rId13"/>
          <a:stretch>
            <a:fillRect/>
          </a:stretch>
        </p:blipFill>
        <p:spPr>
          <a:xfrm>
            <a:off x="8147863" y="5961253"/>
            <a:ext cx="534583" cy="298533"/>
          </a:xfrm>
          <a:prstGeom prst="rect">
            <a:avLst/>
          </a:prstGeom>
        </p:spPr>
      </p:pic>
    </p:spTree>
    <p:extLst>
      <p:ext uri="{BB962C8B-B14F-4D97-AF65-F5344CB8AC3E}">
        <p14:creationId xmlns:p14="http://schemas.microsoft.com/office/powerpoint/2010/main" val="1456815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600"/>
                                  </p:stCondLst>
                                  <p:childTnLst>
                                    <p:set>
                                      <p:cBhvr>
                                        <p:cTn id="6" dur="1" fill="hold">
                                          <p:stCondLst>
                                            <p:cond delay="0"/>
                                          </p:stCondLst>
                                        </p:cTn>
                                        <p:tgtEl>
                                          <p:spTgt spid="81"/>
                                        </p:tgtEl>
                                        <p:attrNameLst>
                                          <p:attrName>style.visibility</p:attrName>
                                        </p:attrNameLst>
                                      </p:cBhvr>
                                      <p:to>
                                        <p:strVal val="visible"/>
                                      </p:to>
                                    </p:set>
                                    <p:animEffect transition="in" filter="fade">
                                      <p:cBhvr>
                                        <p:cTn id="7" dur="1000"/>
                                        <p:tgtEl>
                                          <p:spTgt spid="81"/>
                                        </p:tgtEl>
                                      </p:cBhvr>
                                    </p:animEffect>
                                    <p:anim calcmode="lin" valueType="num">
                                      <p:cBhvr>
                                        <p:cTn id="8" dur="1000" fill="hold"/>
                                        <p:tgtEl>
                                          <p:spTgt spid="81"/>
                                        </p:tgtEl>
                                        <p:attrNameLst>
                                          <p:attrName>ppt_x</p:attrName>
                                        </p:attrNameLst>
                                      </p:cBhvr>
                                      <p:tavLst>
                                        <p:tav tm="0">
                                          <p:val>
                                            <p:strVal val="#ppt_x"/>
                                          </p:val>
                                        </p:tav>
                                        <p:tav tm="100000">
                                          <p:val>
                                            <p:strVal val="#ppt_x"/>
                                          </p:val>
                                        </p:tav>
                                      </p:tavLst>
                                    </p:anim>
                                    <p:anim calcmode="lin" valueType="num">
                                      <p:cBhvr>
                                        <p:cTn id="9" dur="1000" fill="hold"/>
                                        <p:tgtEl>
                                          <p:spTgt spid="81"/>
                                        </p:tgtEl>
                                        <p:attrNameLst>
                                          <p:attrName>ppt_y</p:attrName>
                                        </p:attrNameLst>
                                      </p:cBhvr>
                                      <p:tavLst>
                                        <p:tav tm="0">
                                          <p:val>
                                            <p:strVal val="#ppt_y+.1"/>
                                          </p:val>
                                        </p:tav>
                                        <p:tav tm="100000">
                                          <p:val>
                                            <p:strVal val="#ppt_y"/>
                                          </p:val>
                                        </p:tav>
                                      </p:tavLst>
                                    </p:anim>
                                  </p:childTnLst>
                                </p:cTn>
                              </p:par>
                              <p:par>
                                <p:cTn id="10" presetID="10" presetClass="entr" presetSubtype="0" fill="hold" nodeType="withEffect">
                                  <p:stCondLst>
                                    <p:cond delay="1000"/>
                                  </p:stCondLst>
                                  <p:childTnLst>
                                    <p:set>
                                      <p:cBhvr>
                                        <p:cTn id="11" dur="1" fill="hold">
                                          <p:stCondLst>
                                            <p:cond delay="0"/>
                                          </p:stCondLst>
                                        </p:cTn>
                                        <p:tgtEl>
                                          <p:spTgt spid="50"/>
                                        </p:tgtEl>
                                        <p:attrNameLst>
                                          <p:attrName>style.visibility</p:attrName>
                                        </p:attrNameLst>
                                      </p:cBhvr>
                                      <p:to>
                                        <p:strVal val="visible"/>
                                      </p:to>
                                    </p:set>
                                    <p:animEffect transition="in" filter="fade">
                                      <p:cBhvr>
                                        <p:cTn id="12" dur="500"/>
                                        <p:tgtEl>
                                          <p:spTgt spid="50"/>
                                        </p:tgtEl>
                                      </p:cBhvr>
                                    </p:animEffect>
                                  </p:childTnLst>
                                </p:cTn>
                              </p:par>
                              <p:par>
                                <p:cTn id="13" presetID="42" presetClass="entr" presetSubtype="0" fill="hold" nodeType="withEffect">
                                  <p:stCondLst>
                                    <p:cond delay="2000"/>
                                  </p:stCondLst>
                                  <p:childTnLst>
                                    <p:set>
                                      <p:cBhvr>
                                        <p:cTn id="14" dur="1" fill="hold">
                                          <p:stCondLst>
                                            <p:cond delay="0"/>
                                          </p:stCondLst>
                                        </p:cTn>
                                        <p:tgtEl>
                                          <p:spTgt spid="86"/>
                                        </p:tgtEl>
                                        <p:attrNameLst>
                                          <p:attrName>style.visibility</p:attrName>
                                        </p:attrNameLst>
                                      </p:cBhvr>
                                      <p:to>
                                        <p:strVal val="visible"/>
                                      </p:to>
                                    </p:set>
                                    <p:animEffect transition="in" filter="fade">
                                      <p:cBhvr>
                                        <p:cTn id="15" dur="1000"/>
                                        <p:tgtEl>
                                          <p:spTgt spid="86"/>
                                        </p:tgtEl>
                                      </p:cBhvr>
                                    </p:animEffect>
                                    <p:anim calcmode="lin" valueType="num">
                                      <p:cBhvr>
                                        <p:cTn id="16" dur="1000" fill="hold"/>
                                        <p:tgtEl>
                                          <p:spTgt spid="86"/>
                                        </p:tgtEl>
                                        <p:attrNameLst>
                                          <p:attrName>ppt_x</p:attrName>
                                        </p:attrNameLst>
                                      </p:cBhvr>
                                      <p:tavLst>
                                        <p:tav tm="0">
                                          <p:val>
                                            <p:strVal val="#ppt_x"/>
                                          </p:val>
                                        </p:tav>
                                        <p:tav tm="100000">
                                          <p:val>
                                            <p:strVal val="#ppt_x"/>
                                          </p:val>
                                        </p:tav>
                                      </p:tavLst>
                                    </p:anim>
                                    <p:anim calcmode="lin" valueType="num">
                                      <p:cBhvr>
                                        <p:cTn id="17" dur="1000" fill="hold"/>
                                        <p:tgtEl>
                                          <p:spTgt spid="86"/>
                                        </p:tgtEl>
                                        <p:attrNameLst>
                                          <p:attrName>ppt_y</p:attrName>
                                        </p:attrNameLst>
                                      </p:cBhvr>
                                      <p:tavLst>
                                        <p:tav tm="0">
                                          <p:val>
                                            <p:strVal val="#ppt_y+.1"/>
                                          </p:val>
                                        </p:tav>
                                        <p:tav tm="100000">
                                          <p:val>
                                            <p:strVal val="#ppt_y"/>
                                          </p:val>
                                        </p:tav>
                                      </p:tavLst>
                                    </p:anim>
                                  </p:childTnLst>
                                </p:cTn>
                              </p:par>
                              <p:par>
                                <p:cTn id="18" presetID="10" presetClass="entr" presetSubtype="0" fill="hold" nodeType="withEffect">
                                  <p:stCondLst>
                                    <p:cond delay="2400"/>
                                  </p:stCondLst>
                                  <p:childTnLst>
                                    <p:set>
                                      <p:cBhvr>
                                        <p:cTn id="19" dur="1" fill="hold">
                                          <p:stCondLst>
                                            <p:cond delay="0"/>
                                          </p:stCondLst>
                                        </p:cTn>
                                        <p:tgtEl>
                                          <p:spTgt spid="65"/>
                                        </p:tgtEl>
                                        <p:attrNameLst>
                                          <p:attrName>style.visibility</p:attrName>
                                        </p:attrNameLst>
                                      </p:cBhvr>
                                      <p:to>
                                        <p:strVal val="visible"/>
                                      </p:to>
                                    </p:set>
                                    <p:animEffect transition="in" filter="fade">
                                      <p:cBhvr>
                                        <p:cTn id="20" dur="500"/>
                                        <p:tgtEl>
                                          <p:spTgt spid="65"/>
                                        </p:tgtEl>
                                      </p:cBhvr>
                                    </p:animEffect>
                                  </p:childTnLst>
                                </p:cTn>
                              </p:par>
                              <p:par>
                                <p:cTn id="21" presetID="42" presetClass="entr" presetSubtype="0" fill="hold" nodeType="withEffect">
                                  <p:stCondLst>
                                    <p:cond delay="3200"/>
                                  </p:stCondLst>
                                  <p:childTnLst>
                                    <p:set>
                                      <p:cBhvr>
                                        <p:cTn id="22" dur="1" fill="hold">
                                          <p:stCondLst>
                                            <p:cond delay="0"/>
                                          </p:stCondLst>
                                        </p:cTn>
                                        <p:tgtEl>
                                          <p:spTgt spid="96"/>
                                        </p:tgtEl>
                                        <p:attrNameLst>
                                          <p:attrName>style.visibility</p:attrName>
                                        </p:attrNameLst>
                                      </p:cBhvr>
                                      <p:to>
                                        <p:strVal val="visible"/>
                                      </p:to>
                                    </p:set>
                                    <p:animEffect transition="in" filter="fade">
                                      <p:cBhvr>
                                        <p:cTn id="23" dur="1000"/>
                                        <p:tgtEl>
                                          <p:spTgt spid="96"/>
                                        </p:tgtEl>
                                      </p:cBhvr>
                                    </p:animEffect>
                                    <p:anim calcmode="lin" valueType="num">
                                      <p:cBhvr>
                                        <p:cTn id="24" dur="1000" fill="hold"/>
                                        <p:tgtEl>
                                          <p:spTgt spid="96"/>
                                        </p:tgtEl>
                                        <p:attrNameLst>
                                          <p:attrName>ppt_x</p:attrName>
                                        </p:attrNameLst>
                                      </p:cBhvr>
                                      <p:tavLst>
                                        <p:tav tm="0">
                                          <p:val>
                                            <p:strVal val="#ppt_x"/>
                                          </p:val>
                                        </p:tav>
                                        <p:tav tm="100000">
                                          <p:val>
                                            <p:strVal val="#ppt_x"/>
                                          </p:val>
                                        </p:tav>
                                      </p:tavLst>
                                    </p:anim>
                                    <p:anim calcmode="lin" valueType="num">
                                      <p:cBhvr>
                                        <p:cTn id="25" dur="1000" fill="hold"/>
                                        <p:tgtEl>
                                          <p:spTgt spid="96"/>
                                        </p:tgtEl>
                                        <p:attrNameLst>
                                          <p:attrName>ppt_y</p:attrName>
                                        </p:attrNameLst>
                                      </p:cBhvr>
                                      <p:tavLst>
                                        <p:tav tm="0">
                                          <p:val>
                                            <p:strVal val="#ppt_y+.1"/>
                                          </p:val>
                                        </p:tav>
                                        <p:tav tm="100000">
                                          <p:val>
                                            <p:strVal val="#ppt_y"/>
                                          </p:val>
                                        </p:tav>
                                      </p:tavLst>
                                    </p:anim>
                                  </p:childTnLst>
                                </p:cTn>
                              </p:par>
                              <p:par>
                                <p:cTn id="26" presetID="10" presetClass="entr" presetSubtype="0" fill="hold" nodeType="withEffect">
                                  <p:stCondLst>
                                    <p:cond delay="3600"/>
                                  </p:stCondLst>
                                  <p:childTnLst>
                                    <p:set>
                                      <p:cBhvr>
                                        <p:cTn id="27" dur="1" fill="hold">
                                          <p:stCondLst>
                                            <p:cond delay="0"/>
                                          </p:stCondLst>
                                        </p:cTn>
                                        <p:tgtEl>
                                          <p:spTgt spid="74"/>
                                        </p:tgtEl>
                                        <p:attrNameLst>
                                          <p:attrName>style.visibility</p:attrName>
                                        </p:attrNameLst>
                                      </p:cBhvr>
                                      <p:to>
                                        <p:strVal val="visible"/>
                                      </p:to>
                                    </p:set>
                                    <p:animEffect transition="in" filter="fade">
                                      <p:cBhvr>
                                        <p:cTn id="28" dur="500"/>
                                        <p:tgtEl>
                                          <p:spTgt spid="74"/>
                                        </p:tgtEl>
                                      </p:cBhvr>
                                    </p:animEffect>
                                  </p:childTnLst>
                                </p:cTn>
                              </p:par>
                              <p:par>
                                <p:cTn id="29" presetID="42" presetClass="entr" presetSubtype="0" fill="hold" nodeType="withEffect">
                                  <p:stCondLst>
                                    <p:cond delay="4500"/>
                                  </p:stCondLst>
                                  <p:childTnLst>
                                    <p:set>
                                      <p:cBhvr>
                                        <p:cTn id="30" dur="1" fill="hold">
                                          <p:stCondLst>
                                            <p:cond delay="0"/>
                                          </p:stCondLst>
                                        </p:cTn>
                                        <p:tgtEl>
                                          <p:spTgt spid="91"/>
                                        </p:tgtEl>
                                        <p:attrNameLst>
                                          <p:attrName>style.visibility</p:attrName>
                                        </p:attrNameLst>
                                      </p:cBhvr>
                                      <p:to>
                                        <p:strVal val="visible"/>
                                      </p:to>
                                    </p:set>
                                    <p:animEffect transition="in" filter="fade">
                                      <p:cBhvr>
                                        <p:cTn id="31" dur="1000"/>
                                        <p:tgtEl>
                                          <p:spTgt spid="91"/>
                                        </p:tgtEl>
                                      </p:cBhvr>
                                    </p:animEffect>
                                    <p:anim calcmode="lin" valueType="num">
                                      <p:cBhvr>
                                        <p:cTn id="32" dur="1000" fill="hold"/>
                                        <p:tgtEl>
                                          <p:spTgt spid="91"/>
                                        </p:tgtEl>
                                        <p:attrNameLst>
                                          <p:attrName>ppt_x</p:attrName>
                                        </p:attrNameLst>
                                      </p:cBhvr>
                                      <p:tavLst>
                                        <p:tav tm="0">
                                          <p:val>
                                            <p:strVal val="#ppt_x"/>
                                          </p:val>
                                        </p:tav>
                                        <p:tav tm="100000">
                                          <p:val>
                                            <p:strVal val="#ppt_x"/>
                                          </p:val>
                                        </p:tav>
                                      </p:tavLst>
                                    </p:anim>
                                    <p:anim calcmode="lin" valueType="num">
                                      <p:cBhvr>
                                        <p:cTn id="33" dur="1000" fill="hold"/>
                                        <p:tgtEl>
                                          <p:spTgt spid="91"/>
                                        </p:tgtEl>
                                        <p:attrNameLst>
                                          <p:attrName>ppt_y</p:attrName>
                                        </p:attrNameLst>
                                      </p:cBhvr>
                                      <p:tavLst>
                                        <p:tav tm="0">
                                          <p:val>
                                            <p:strVal val="#ppt_y+.1"/>
                                          </p:val>
                                        </p:tav>
                                        <p:tav tm="100000">
                                          <p:val>
                                            <p:strVal val="#ppt_y"/>
                                          </p:val>
                                        </p:tav>
                                      </p:tavLst>
                                    </p:anim>
                                  </p:childTnLst>
                                </p:cTn>
                              </p:par>
                              <p:par>
                                <p:cTn id="34" presetID="10" presetClass="entr" presetSubtype="0" fill="hold" nodeType="withEffect">
                                  <p:stCondLst>
                                    <p:cond delay="4900"/>
                                  </p:stCondLst>
                                  <p:childTnLst>
                                    <p:set>
                                      <p:cBhvr>
                                        <p:cTn id="35" dur="1" fill="hold">
                                          <p:stCondLst>
                                            <p:cond delay="0"/>
                                          </p:stCondLst>
                                        </p:cTn>
                                        <p:tgtEl>
                                          <p:spTgt spid="77"/>
                                        </p:tgtEl>
                                        <p:attrNameLst>
                                          <p:attrName>style.visibility</p:attrName>
                                        </p:attrNameLst>
                                      </p:cBhvr>
                                      <p:to>
                                        <p:strVal val="visible"/>
                                      </p:to>
                                    </p:set>
                                    <p:animEffect transition="in" filter="fade">
                                      <p:cBhvr>
                                        <p:cTn id="36" dur="500"/>
                                        <p:tgtEl>
                                          <p:spTgt spid="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7E862AD-B39C-4D93-B1DE-3FE47229FB24}"/>
              </a:ext>
            </a:extLst>
          </p:cNvPr>
          <p:cNvSpPr>
            <a:spLocks noGrp="1"/>
          </p:cNvSpPr>
          <p:nvPr>
            <p:ph type="ctrTitle"/>
          </p:nvPr>
        </p:nvSpPr>
        <p:spPr>
          <a:xfrm>
            <a:off x="973667" y="2587625"/>
            <a:ext cx="5428436" cy="1880306"/>
          </a:xfrm>
        </p:spPr>
        <p:txBody>
          <a:bodyPr/>
          <a:lstStyle/>
          <a:p>
            <a:r>
              <a:rPr lang="en-US"/>
              <a:t>END</a:t>
            </a:r>
          </a:p>
        </p:txBody>
      </p:sp>
      <p:cxnSp>
        <p:nvCxnSpPr>
          <p:cNvPr id="3" name="Straight Connector 2">
            <a:extLst>
              <a:ext uri="{FF2B5EF4-FFF2-40B4-BE49-F238E27FC236}">
                <a16:creationId xmlns:a16="http://schemas.microsoft.com/office/drawing/2014/main" id="{9ADB4AE1-40C4-47CA-A281-8EBF5F419A54}"/>
              </a:ext>
            </a:extLst>
          </p:cNvPr>
          <p:cNvCxnSpPr/>
          <p:nvPr/>
        </p:nvCxnSpPr>
        <p:spPr>
          <a:xfrm>
            <a:off x="5983357" y="4919870"/>
            <a:ext cx="5446643" cy="0"/>
          </a:xfrm>
          <a:prstGeom prst="line">
            <a:avLst/>
          </a:prstGeom>
          <a:ln w="6350" cap="sq">
            <a:solidFill>
              <a:srgbClr val="5F249F"/>
            </a:solidFill>
          </a:ln>
        </p:spPr>
        <p:style>
          <a:lnRef idx="1">
            <a:schemeClr val="accent1"/>
          </a:lnRef>
          <a:fillRef idx="0">
            <a:schemeClr val="accent1"/>
          </a:fillRef>
          <a:effectRef idx="0">
            <a:schemeClr val="accent1"/>
          </a:effectRef>
          <a:fontRef idx="minor">
            <a:schemeClr val="lt1"/>
          </a:fontRef>
        </p:style>
      </p:cxnSp>
    </p:spTree>
    <p:extLst>
      <p:ext uri="{BB962C8B-B14F-4D97-AF65-F5344CB8AC3E}">
        <p14:creationId xmlns:p14="http://schemas.microsoft.com/office/powerpoint/2010/main" val="1705867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41418-ECAE-414A-9C32-1622A871562B}"/>
              </a:ext>
            </a:extLst>
          </p:cNvPr>
          <p:cNvSpPr>
            <a:spLocks noGrp="1"/>
          </p:cNvSpPr>
          <p:nvPr>
            <p:ph type="title"/>
          </p:nvPr>
        </p:nvSpPr>
        <p:spPr>
          <a:xfrm>
            <a:off x="571500" y="533136"/>
            <a:ext cx="11049000" cy="331645"/>
          </a:xfrm>
        </p:spPr>
        <p:txBody>
          <a:bodyPr>
            <a:normAutofit fontScale="90000"/>
          </a:bodyPr>
          <a:lstStyle/>
          <a:p>
            <a:endParaRPr lang="en-IN"/>
          </a:p>
        </p:txBody>
      </p:sp>
      <p:pic>
        <p:nvPicPr>
          <p:cNvPr id="7" name="Picture 6">
            <a:extLst>
              <a:ext uri="{FF2B5EF4-FFF2-40B4-BE49-F238E27FC236}">
                <a16:creationId xmlns:a16="http://schemas.microsoft.com/office/drawing/2014/main" id="{05143B66-61EC-409F-925E-27EBD9709880}"/>
              </a:ext>
            </a:extLst>
          </p:cNvPr>
          <p:cNvPicPr>
            <a:picLocks noChangeAspect="1"/>
          </p:cNvPicPr>
          <p:nvPr/>
        </p:nvPicPr>
        <p:blipFill>
          <a:blip r:embed="rId2"/>
          <a:stretch>
            <a:fillRect/>
          </a:stretch>
        </p:blipFill>
        <p:spPr>
          <a:xfrm>
            <a:off x="571500" y="1629438"/>
            <a:ext cx="6715536" cy="3892403"/>
          </a:xfrm>
          <a:prstGeom prst="rect">
            <a:avLst/>
          </a:prstGeom>
        </p:spPr>
      </p:pic>
    </p:spTree>
    <p:extLst>
      <p:ext uri="{BB962C8B-B14F-4D97-AF65-F5344CB8AC3E}">
        <p14:creationId xmlns:p14="http://schemas.microsoft.com/office/powerpoint/2010/main" val="1938097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A77BF00F-0B54-4C21-B0F7-5FA7B175D416}"/>
              </a:ext>
            </a:extLst>
          </p:cNvPr>
          <p:cNvSpPr/>
          <p:nvPr/>
        </p:nvSpPr>
        <p:spPr>
          <a:xfrm>
            <a:off x="115369" y="6018270"/>
            <a:ext cx="11893139" cy="550150"/>
          </a:xfrm>
          <a:prstGeom prst="rect">
            <a:avLst/>
          </a:prstGeom>
          <a:solidFill>
            <a:schemeClr val="bg1"/>
          </a:solidFill>
          <a:ln>
            <a:no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GB" sz="1500"/>
          </a:p>
        </p:txBody>
      </p:sp>
      <p:sp>
        <p:nvSpPr>
          <p:cNvPr id="33" name="Oval 32">
            <a:extLst>
              <a:ext uri="{FF2B5EF4-FFF2-40B4-BE49-F238E27FC236}">
                <a16:creationId xmlns:a16="http://schemas.microsoft.com/office/drawing/2014/main" id="{B12D3FB8-D299-4F0A-95FF-A05898AEAD3B}"/>
              </a:ext>
            </a:extLst>
          </p:cNvPr>
          <p:cNvSpPr/>
          <p:nvPr/>
        </p:nvSpPr>
        <p:spPr>
          <a:xfrm>
            <a:off x="5088103" y="1211080"/>
            <a:ext cx="655134" cy="655134"/>
          </a:xfrm>
          <a:prstGeom prst="ellipse">
            <a:avLst/>
          </a:prstGeom>
          <a:solidFill>
            <a:schemeClr val="accent6"/>
          </a:solidFill>
          <a:ln>
            <a:no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GB" sz="1500"/>
          </a:p>
        </p:txBody>
      </p:sp>
      <p:sp>
        <p:nvSpPr>
          <p:cNvPr id="175" name="Oval 174">
            <a:extLst>
              <a:ext uri="{FF2B5EF4-FFF2-40B4-BE49-F238E27FC236}">
                <a16:creationId xmlns:a16="http://schemas.microsoft.com/office/drawing/2014/main" id="{75A2FBDB-8444-4F17-A0E4-FCC7F1429008}"/>
              </a:ext>
            </a:extLst>
          </p:cNvPr>
          <p:cNvSpPr/>
          <p:nvPr/>
        </p:nvSpPr>
        <p:spPr>
          <a:xfrm>
            <a:off x="9254714" y="2065086"/>
            <a:ext cx="655134" cy="655134"/>
          </a:xfrm>
          <a:prstGeom prst="ellipse">
            <a:avLst/>
          </a:prstGeom>
          <a:solidFill>
            <a:schemeClr val="accent6"/>
          </a:solidFill>
          <a:ln>
            <a:no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GB" sz="1500"/>
          </a:p>
        </p:txBody>
      </p:sp>
      <p:sp>
        <p:nvSpPr>
          <p:cNvPr id="35" name="Title 34">
            <a:extLst>
              <a:ext uri="{FF2B5EF4-FFF2-40B4-BE49-F238E27FC236}">
                <a16:creationId xmlns:a16="http://schemas.microsoft.com/office/drawing/2014/main" id="{3E842DAF-24C9-4CB2-9EE8-6281A94D936C}"/>
              </a:ext>
            </a:extLst>
          </p:cNvPr>
          <p:cNvSpPr>
            <a:spLocks noGrp="1"/>
          </p:cNvSpPr>
          <p:nvPr>
            <p:ph type="title"/>
          </p:nvPr>
        </p:nvSpPr>
        <p:spPr>
          <a:xfrm>
            <a:off x="619790" y="353434"/>
            <a:ext cx="11388718" cy="804973"/>
          </a:xfrm>
        </p:spPr>
        <p:txBody>
          <a:bodyPr vert="horz" lIns="0" tIns="0" rIns="0" bIns="0" rtlCol="0" anchor="t" anchorCtr="0">
            <a:noAutofit/>
          </a:bodyPr>
          <a:lstStyle/>
          <a:p>
            <a:pPr defTabSz="1462981"/>
            <a:r>
              <a:rPr lang="de-DE" sz="2667"/>
              <a:t>DXC/Luxoft –What we do at VW now ? </a:t>
            </a:r>
            <a:br>
              <a:rPr lang="de-DE" sz="2667"/>
            </a:br>
            <a:r>
              <a:rPr lang="de-DE" sz="2000">
                <a:solidFill>
                  <a:srgbClr val="FF0000"/>
                </a:solidFill>
              </a:rPr>
              <a:t> We are the Strategic IT and Engineering Partner for Cariad</a:t>
            </a:r>
          </a:p>
        </p:txBody>
      </p:sp>
      <p:cxnSp>
        <p:nvCxnSpPr>
          <p:cNvPr id="398" name="Straight Connector 397">
            <a:extLst>
              <a:ext uri="{FF2B5EF4-FFF2-40B4-BE49-F238E27FC236}">
                <a16:creationId xmlns:a16="http://schemas.microsoft.com/office/drawing/2014/main" id="{C57B669F-4914-4E8E-A207-C8E348575E5F}"/>
              </a:ext>
            </a:extLst>
          </p:cNvPr>
          <p:cNvCxnSpPr>
            <a:cxnSpLocks/>
          </p:cNvCxnSpPr>
          <p:nvPr/>
        </p:nvCxnSpPr>
        <p:spPr>
          <a:xfrm flipH="1" flipV="1">
            <a:off x="3708762" y="1992390"/>
            <a:ext cx="1672676" cy="939888"/>
          </a:xfrm>
          <a:prstGeom prst="line">
            <a:avLst/>
          </a:prstGeom>
          <a:noFill/>
          <a:ln w="38100" cap="sq" cmpd="sng" algn="ctr">
            <a:solidFill>
              <a:schemeClr val="tx2"/>
            </a:solidFill>
            <a:prstDash val="solid"/>
            <a:tailEnd type="triangle"/>
          </a:ln>
          <a:effectLst/>
        </p:spPr>
      </p:cxnSp>
      <p:cxnSp>
        <p:nvCxnSpPr>
          <p:cNvPr id="397" name="Straight Connector 396">
            <a:extLst>
              <a:ext uri="{FF2B5EF4-FFF2-40B4-BE49-F238E27FC236}">
                <a16:creationId xmlns:a16="http://schemas.microsoft.com/office/drawing/2014/main" id="{02E0058E-7B79-456A-98B9-7B3C0F9741DC}"/>
              </a:ext>
            </a:extLst>
          </p:cNvPr>
          <p:cNvCxnSpPr>
            <a:cxnSpLocks/>
          </p:cNvCxnSpPr>
          <p:nvPr/>
        </p:nvCxnSpPr>
        <p:spPr>
          <a:xfrm flipV="1">
            <a:off x="6656879" y="1999712"/>
            <a:ext cx="1649960" cy="931572"/>
          </a:xfrm>
          <a:prstGeom prst="line">
            <a:avLst/>
          </a:prstGeom>
          <a:noFill/>
          <a:ln w="38100" cap="sq" cmpd="sng" algn="ctr">
            <a:solidFill>
              <a:schemeClr val="tx2"/>
            </a:solidFill>
            <a:prstDash val="solid"/>
            <a:tailEnd type="triangle"/>
          </a:ln>
          <a:effectLst/>
        </p:spPr>
      </p:cxnSp>
      <p:sp>
        <p:nvSpPr>
          <p:cNvPr id="384" name="Sechseck 2">
            <a:extLst>
              <a:ext uri="{FF2B5EF4-FFF2-40B4-BE49-F238E27FC236}">
                <a16:creationId xmlns:a16="http://schemas.microsoft.com/office/drawing/2014/main" id="{D3E7AD01-ECFD-4630-8778-5A759D5417F9}"/>
              </a:ext>
            </a:extLst>
          </p:cNvPr>
          <p:cNvSpPr>
            <a:spLocks/>
          </p:cNvSpPr>
          <p:nvPr/>
        </p:nvSpPr>
        <p:spPr>
          <a:xfrm>
            <a:off x="1683248" y="1930369"/>
            <a:ext cx="8661547" cy="3716548"/>
          </a:xfrm>
          <a:prstGeom prst="hexagon">
            <a:avLst>
              <a:gd name="adj" fmla="val 51530"/>
              <a:gd name="vf" fmla="val 115470"/>
            </a:avLst>
          </a:prstGeom>
          <a:noFill/>
          <a:ln w="50800">
            <a:solidFill>
              <a:schemeClr val="tx2"/>
            </a:solidFill>
          </a:ln>
          <a:effectLst/>
        </p:spPr>
        <p:txBody>
          <a:bodyPr wrap="square" lIns="0" tIns="0" rIns="0" bIns="0" rtlCol="0" anchor="ctr" anchorCtr="0">
            <a:noAutofit/>
          </a:bodyPr>
          <a:lstStyle/>
          <a:p>
            <a:pPr algn="ctr" defTabSz="914327">
              <a:defRPr/>
            </a:pPr>
            <a:endParaRPr lang="de-DE" sz="750" kern="0">
              <a:solidFill>
                <a:srgbClr val="64FF00"/>
              </a:solidFill>
              <a:latin typeface="+mj-lt"/>
            </a:endParaRPr>
          </a:p>
        </p:txBody>
      </p:sp>
      <p:sp>
        <p:nvSpPr>
          <p:cNvPr id="385" name="Sechseck 4">
            <a:extLst>
              <a:ext uri="{FF2B5EF4-FFF2-40B4-BE49-F238E27FC236}">
                <a16:creationId xmlns:a16="http://schemas.microsoft.com/office/drawing/2014/main" id="{8C2243F6-C356-4084-AC59-5C343CCD3E3E}"/>
              </a:ext>
            </a:extLst>
          </p:cNvPr>
          <p:cNvSpPr/>
          <p:nvPr/>
        </p:nvSpPr>
        <p:spPr>
          <a:xfrm>
            <a:off x="2941226" y="2423815"/>
            <a:ext cx="6157217" cy="2705470"/>
          </a:xfrm>
          <a:prstGeom prst="hexagon">
            <a:avLst>
              <a:gd name="adj" fmla="val 52276"/>
              <a:gd name="vf" fmla="val 115470"/>
            </a:avLst>
          </a:prstGeom>
          <a:noFill/>
          <a:ln w="50800">
            <a:solidFill>
              <a:schemeClr val="tx2"/>
            </a:solidFill>
            <a:prstDash val="solid"/>
          </a:ln>
          <a:effectLst/>
        </p:spPr>
        <p:txBody>
          <a:bodyPr wrap="square" lIns="0" tIns="0" rIns="0" bIns="0" rtlCol="0" anchor="ctr" anchorCtr="0">
            <a:noAutofit/>
          </a:bodyPr>
          <a:lstStyle/>
          <a:p>
            <a:pPr algn="ctr" defTabSz="914327">
              <a:defRPr/>
            </a:pPr>
            <a:endParaRPr lang="de-DE" sz="750" kern="0">
              <a:solidFill>
                <a:srgbClr val="FFFFFF"/>
              </a:solidFill>
              <a:latin typeface="+mj-lt"/>
            </a:endParaRPr>
          </a:p>
        </p:txBody>
      </p:sp>
      <p:sp>
        <p:nvSpPr>
          <p:cNvPr id="386" name="Sechseck 5">
            <a:extLst>
              <a:ext uri="{FF2B5EF4-FFF2-40B4-BE49-F238E27FC236}">
                <a16:creationId xmlns:a16="http://schemas.microsoft.com/office/drawing/2014/main" id="{DC50F570-5C28-4AED-9BBE-B3304D572C84}"/>
              </a:ext>
            </a:extLst>
          </p:cNvPr>
          <p:cNvSpPr/>
          <p:nvPr/>
        </p:nvSpPr>
        <p:spPr>
          <a:xfrm>
            <a:off x="4336716" y="2947462"/>
            <a:ext cx="3375390" cy="1676559"/>
          </a:xfrm>
          <a:prstGeom prst="hexagon">
            <a:avLst>
              <a:gd name="adj" fmla="val 50373"/>
              <a:gd name="vf" fmla="val 115470"/>
            </a:avLst>
          </a:prstGeom>
          <a:noFill/>
          <a:ln w="50800">
            <a:solidFill>
              <a:schemeClr val="tx2"/>
            </a:solidFill>
            <a:prstDash val="solid"/>
          </a:ln>
          <a:effectLst/>
        </p:spPr>
        <p:txBody>
          <a:bodyPr wrap="square" lIns="0" tIns="0" rIns="0" bIns="0" rtlCol="0" anchor="ctr" anchorCtr="0">
            <a:noAutofit/>
          </a:bodyPr>
          <a:lstStyle/>
          <a:p>
            <a:pPr algn="ctr" defTabSz="914327">
              <a:defRPr/>
            </a:pPr>
            <a:endParaRPr lang="de-DE" sz="750" kern="0">
              <a:solidFill>
                <a:srgbClr val="FFFFFF">
                  <a:lumMod val="75000"/>
                </a:srgbClr>
              </a:solidFill>
              <a:latin typeface="+mj-lt"/>
            </a:endParaRPr>
          </a:p>
        </p:txBody>
      </p:sp>
      <p:sp>
        <p:nvSpPr>
          <p:cNvPr id="392" name="Rechteck 55">
            <a:extLst>
              <a:ext uri="{FF2B5EF4-FFF2-40B4-BE49-F238E27FC236}">
                <a16:creationId xmlns:a16="http://schemas.microsoft.com/office/drawing/2014/main" id="{3FB6B124-E46F-4C85-BD7F-E449F5A392C7}"/>
              </a:ext>
            </a:extLst>
          </p:cNvPr>
          <p:cNvSpPr/>
          <p:nvPr/>
        </p:nvSpPr>
        <p:spPr>
          <a:xfrm>
            <a:off x="3683132" y="1917595"/>
            <a:ext cx="4620071" cy="139471"/>
          </a:xfrm>
          <a:custGeom>
            <a:avLst/>
            <a:gdLst>
              <a:gd name="connsiteX0" fmla="*/ 0 w 3339237"/>
              <a:gd name="connsiteY0" fmla="*/ 0 h 252016"/>
              <a:gd name="connsiteX1" fmla="*/ 3339237 w 3339237"/>
              <a:gd name="connsiteY1" fmla="*/ 0 h 252016"/>
              <a:gd name="connsiteX2" fmla="*/ 3339237 w 3339237"/>
              <a:gd name="connsiteY2" fmla="*/ 252016 h 252016"/>
              <a:gd name="connsiteX3" fmla="*/ 0 w 3339237"/>
              <a:gd name="connsiteY3" fmla="*/ 252016 h 252016"/>
              <a:gd name="connsiteX4" fmla="*/ 0 w 3339237"/>
              <a:gd name="connsiteY4" fmla="*/ 0 h 252016"/>
              <a:gd name="connsiteX0" fmla="*/ 0 w 3603397"/>
              <a:gd name="connsiteY0" fmla="*/ 0 h 262176"/>
              <a:gd name="connsiteX1" fmla="*/ 3603397 w 3603397"/>
              <a:gd name="connsiteY1" fmla="*/ 10160 h 262176"/>
              <a:gd name="connsiteX2" fmla="*/ 3603397 w 3603397"/>
              <a:gd name="connsiteY2" fmla="*/ 262176 h 262176"/>
              <a:gd name="connsiteX3" fmla="*/ 264160 w 3603397"/>
              <a:gd name="connsiteY3" fmla="*/ 262176 h 262176"/>
              <a:gd name="connsiteX4" fmla="*/ 0 w 3603397"/>
              <a:gd name="connsiteY4" fmla="*/ 0 h 262176"/>
              <a:gd name="connsiteX0" fmla="*/ 0 w 3603397"/>
              <a:gd name="connsiteY0" fmla="*/ 0 h 262176"/>
              <a:gd name="connsiteX1" fmla="*/ 3603397 w 3603397"/>
              <a:gd name="connsiteY1" fmla="*/ 10160 h 262176"/>
              <a:gd name="connsiteX2" fmla="*/ 3603397 w 3603397"/>
              <a:gd name="connsiteY2" fmla="*/ 262176 h 262176"/>
              <a:gd name="connsiteX3" fmla="*/ 226060 w 3603397"/>
              <a:gd name="connsiteY3" fmla="*/ 262176 h 262176"/>
              <a:gd name="connsiteX4" fmla="*/ 0 w 3603397"/>
              <a:gd name="connsiteY4" fmla="*/ 0 h 262176"/>
              <a:gd name="connsiteX0" fmla="*/ 0 w 3857397"/>
              <a:gd name="connsiteY0" fmla="*/ 0 h 262176"/>
              <a:gd name="connsiteX1" fmla="*/ 3857397 w 3857397"/>
              <a:gd name="connsiteY1" fmla="*/ 7620 h 262176"/>
              <a:gd name="connsiteX2" fmla="*/ 3603397 w 3857397"/>
              <a:gd name="connsiteY2" fmla="*/ 262176 h 262176"/>
              <a:gd name="connsiteX3" fmla="*/ 226060 w 3857397"/>
              <a:gd name="connsiteY3" fmla="*/ 262176 h 262176"/>
              <a:gd name="connsiteX4" fmla="*/ 0 w 3857397"/>
              <a:gd name="connsiteY4" fmla="*/ 0 h 262176"/>
              <a:gd name="connsiteX0" fmla="*/ 0 w 3857397"/>
              <a:gd name="connsiteY0" fmla="*/ 0 h 262176"/>
              <a:gd name="connsiteX1" fmla="*/ 3857397 w 3857397"/>
              <a:gd name="connsiteY1" fmla="*/ 7620 h 262176"/>
              <a:gd name="connsiteX2" fmla="*/ 3633877 w 3857397"/>
              <a:gd name="connsiteY2" fmla="*/ 262176 h 262176"/>
              <a:gd name="connsiteX3" fmla="*/ 226060 w 3857397"/>
              <a:gd name="connsiteY3" fmla="*/ 262176 h 262176"/>
              <a:gd name="connsiteX4" fmla="*/ 0 w 3857397"/>
              <a:gd name="connsiteY4" fmla="*/ 0 h 262176"/>
              <a:gd name="connsiteX0" fmla="*/ 0 w 3857397"/>
              <a:gd name="connsiteY0" fmla="*/ 0 h 262176"/>
              <a:gd name="connsiteX1" fmla="*/ 3857397 w 3857397"/>
              <a:gd name="connsiteY1" fmla="*/ 7620 h 262176"/>
              <a:gd name="connsiteX2" fmla="*/ 3616097 w 3857397"/>
              <a:gd name="connsiteY2" fmla="*/ 259636 h 262176"/>
              <a:gd name="connsiteX3" fmla="*/ 226060 w 3857397"/>
              <a:gd name="connsiteY3" fmla="*/ 262176 h 262176"/>
              <a:gd name="connsiteX4" fmla="*/ 0 w 3857397"/>
              <a:gd name="connsiteY4" fmla="*/ 0 h 262176"/>
              <a:gd name="connsiteX0" fmla="*/ 0 w 3857397"/>
              <a:gd name="connsiteY0" fmla="*/ 0 h 262176"/>
              <a:gd name="connsiteX1" fmla="*/ 3857397 w 3857397"/>
              <a:gd name="connsiteY1" fmla="*/ 7620 h 262176"/>
              <a:gd name="connsiteX2" fmla="*/ 3616097 w 3857397"/>
              <a:gd name="connsiteY2" fmla="*/ 259636 h 262176"/>
              <a:gd name="connsiteX3" fmla="*/ 256540 w 3857397"/>
              <a:gd name="connsiteY3" fmla="*/ 262176 h 262176"/>
              <a:gd name="connsiteX4" fmla="*/ 0 w 3857397"/>
              <a:gd name="connsiteY4" fmla="*/ 0 h 2621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57397" h="262176">
                <a:moveTo>
                  <a:pt x="0" y="0"/>
                </a:moveTo>
                <a:lnTo>
                  <a:pt x="3857397" y="7620"/>
                </a:lnTo>
                <a:lnTo>
                  <a:pt x="3616097" y="259636"/>
                </a:lnTo>
                <a:lnTo>
                  <a:pt x="256540" y="262176"/>
                </a:lnTo>
                <a:lnTo>
                  <a:pt x="0" y="0"/>
                </a:lnTo>
                <a:close/>
              </a:path>
            </a:pathLst>
          </a:custGeom>
          <a:solidFill>
            <a:schemeClr val="tx2"/>
          </a:solidFill>
          <a:ln>
            <a:noFill/>
          </a:ln>
          <a:effectLst/>
        </p:spPr>
        <p:txBody>
          <a:bodyPr wrap="square" lIns="0" tIns="0" rIns="0" bIns="0" rtlCol="0" anchor="ctr" anchorCtr="0">
            <a:noAutofit/>
          </a:bodyPr>
          <a:lstStyle/>
          <a:p>
            <a:pPr algn="ctr" defTabSz="914327">
              <a:defRPr/>
            </a:pPr>
            <a:r>
              <a:rPr lang="de-DE" sz="750" b="1" kern="0">
                <a:latin typeface="+mj-lt"/>
              </a:rPr>
              <a:t>Infrastructure Setup and Operations</a:t>
            </a:r>
          </a:p>
        </p:txBody>
      </p:sp>
      <p:sp>
        <p:nvSpPr>
          <p:cNvPr id="393" name="Rechteck 56">
            <a:extLst>
              <a:ext uri="{FF2B5EF4-FFF2-40B4-BE49-F238E27FC236}">
                <a16:creationId xmlns:a16="http://schemas.microsoft.com/office/drawing/2014/main" id="{2D212934-23F6-4F17-8F07-0D2B7724CE6A}"/>
              </a:ext>
            </a:extLst>
          </p:cNvPr>
          <p:cNvSpPr/>
          <p:nvPr/>
        </p:nvSpPr>
        <p:spPr>
          <a:xfrm>
            <a:off x="4716844" y="2407797"/>
            <a:ext cx="2576351" cy="147219"/>
          </a:xfrm>
          <a:custGeom>
            <a:avLst/>
            <a:gdLst>
              <a:gd name="connsiteX0" fmla="*/ 0 w 2167516"/>
              <a:gd name="connsiteY0" fmla="*/ 0 h 241556"/>
              <a:gd name="connsiteX1" fmla="*/ 2167516 w 2167516"/>
              <a:gd name="connsiteY1" fmla="*/ 0 h 241556"/>
              <a:gd name="connsiteX2" fmla="*/ 2167516 w 2167516"/>
              <a:gd name="connsiteY2" fmla="*/ 241556 h 241556"/>
              <a:gd name="connsiteX3" fmla="*/ 0 w 2167516"/>
              <a:gd name="connsiteY3" fmla="*/ 241556 h 241556"/>
              <a:gd name="connsiteX4" fmla="*/ 0 w 2167516"/>
              <a:gd name="connsiteY4" fmla="*/ 0 h 241556"/>
              <a:gd name="connsiteX0" fmla="*/ 0 w 2439296"/>
              <a:gd name="connsiteY0" fmla="*/ 0 h 246636"/>
              <a:gd name="connsiteX1" fmla="*/ 2439296 w 2439296"/>
              <a:gd name="connsiteY1" fmla="*/ 5080 h 246636"/>
              <a:gd name="connsiteX2" fmla="*/ 2439296 w 2439296"/>
              <a:gd name="connsiteY2" fmla="*/ 246636 h 246636"/>
              <a:gd name="connsiteX3" fmla="*/ 271780 w 2439296"/>
              <a:gd name="connsiteY3" fmla="*/ 246636 h 246636"/>
              <a:gd name="connsiteX4" fmla="*/ 0 w 2439296"/>
              <a:gd name="connsiteY4" fmla="*/ 0 h 246636"/>
              <a:gd name="connsiteX0" fmla="*/ 0 w 2708536"/>
              <a:gd name="connsiteY0" fmla="*/ 0 h 246636"/>
              <a:gd name="connsiteX1" fmla="*/ 2708536 w 2708536"/>
              <a:gd name="connsiteY1" fmla="*/ 17780 h 246636"/>
              <a:gd name="connsiteX2" fmla="*/ 2439296 w 2708536"/>
              <a:gd name="connsiteY2" fmla="*/ 246636 h 246636"/>
              <a:gd name="connsiteX3" fmla="*/ 271780 w 2708536"/>
              <a:gd name="connsiteY3" fmla="*/ 246636 h 246636"/>
              <a:gd name="connsiteX4" fmla="*/ 0 w 2708536"/>
              <a:gd name="connsiteY4" fmla="*/ 0 h 246636"/>
              <a:gd name="connsiteX0" fmla="*/ 0 w 2713616"/>
              <a:gd name="connsiteY0" fmla="*/ 0 h 246636"/>
              <a:gd name="connsiteX1" fmla="*/ 2713616 w 2713616"/>
              <a:gd name="connsiteY1" fmla="*/ 10160 h 246636"/>
              <a:gd name="connsiteX2" fmla="*/ 2439296 w 2713616"/>
              <a:gd name="connsiteY2" fmla="*/ 246636 h 246636"/>
              <a:gd name="connsiteX3" fmla="*/ 271780 w 2713616"/>
              <a:gd name="connsiteY3" fmla="*/ 246636 h 246636"/>
              <a:gd name="connsiteX4" fmla="*/ 0 w 2713616"/>
              <a:gd name="connsiteY4" fmla="*/ 0 h 246636"/>
              <a:gd name="connsiteX0" fmla="*/ 0 w 2713616"/>
              <a:gd name="connsiteY0" fmla="*/ 0 h 246636"/>
              <a:gd name="connsiteX1" fmla="*/ 2713616 w 2713616"/>
              <a:gd name="connsiteY1" fmla="*/ 10160 h 246636"/>
              <a:gd name="connsiteX2" fmla="*/ 2482046 w 2713616"/>
              <a:gd name="connsiteY2" fmla="*/ 244096 h 246636"/>
              <a:gd name="connsiteX3" fmla="*/ 271780 w 2713616"/>
              <a:gd name="connsiteY3" fmla="*/ 246636 h 246636"/>
              <a:gd name="connsiteX4" fmla="*/ 0 w 2713616"/>
              <a:gd name="connsiteY4" fmla="*/ 0 h 246636"/>
              <a:gd name="connsiteX0" fmla="*/ 0 w 2713616"/>
              <a:gd name="connsiteY0" fmla="*/ 0 h 244096"/>
              <a:gd name="connsiteX1" fmla="*/ 2713616 w 2713616"/>
              <a:gd name="connsiteY1" fmla="*/ 10160 h 244096"/>
              <a:gd name="connsiteX2" fmla="*/ 2482046 w 2713616"/>
              <a:gd name="connsiteY2" fmla="*/ 244096 h 244096"/>
              <a:gd name="connsiteX3" fmla="*/ 235710 w 2713616"/>
              <a:gd name="connsiteY3" fmla="*/ 239016 h 244096"/>
              <a:gd name="connsiteX4" fmla="*/ 0 w 2713616"/>
              <a:gd name="connsiteY4" fmla="*/ 0 h 244096"/>
              <a:gd name="connsiteX0" fmla="*/ 0 w 2713616"/>
              <a:gd name="connsiteY0" fmla="*/ 0 h 244096"/>
              <a:gd name="connsiteX1" fmla="*/ 2713616 w 2713616"/>
              <a:gd name="connsiteY1" fmla="*/ 10160 h 244096"/>
              <a:gd name="connsiteX2" fmla="*/ 2512104 w 2713616"/>
              <a:gd name="connsiteY2" fmla="*/ 244096 h 244096"/>
              <a:gd name="connsiteX3" fmla="*/ 235710 w 2713616"/>
              <a:gd name="connsiteY3" fmla="*/ 239016 h 244096"/>
              <a:gd name="connsiteX4" fmla="*/ 0 w 2713616"/>
              <a:gd name="connsiteY4" fmla="*/ 0 h 244096"/>
              <a:gd name="connsiteX0" fmla="*/ 0 w 2729647"/>
              <a:gd name="connsiteY0" fmla="*/ 0 h 244096"/>
              <a:gd name="connsiteX1" fmla="*/ 2729647 w 2729647"/>
              <a:gd name="connsiteY1" fmla="*/ 15875 h 244096"/>
              <a:gd name="connsiteX2" fmla="*/ 2512104 w 2729647"/>
              <a:gd name="connsiteY2" fmla="*/ 244096 h 244096"/>
              <a:gd name="connsiteX3" fmla="*/ 235710 w 2729647"/>
              <a:gd name="connsiteY3" fmla="*/ 239016 h 244096"/>
              <a:gd name="connsiteX4" fmla="*/ 0 w 2729647"/>
              <a:gd name="connsiteY4" fmla="*/ 0 h 24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9647" h="244096">
                <a:moveTo>
                  <a:pt x="0" y="0"/>
                </a:moveTo>
                <a:lnTo>
                  <a:pt x="2729647" y="15875"/>
                </a:lnTo>
                <a:lnTo>
                  <a:pt x="2512104" y="244096"/>
                </a:lnTo>
                <a:lnTo>
                  <a:pt x="235710" y="239016"/>
                </a:lnTo>
                <a:lnTo>
                  <a:pt x="0" y="0"/>
                </a:lnTo>
                <a:close/>
              </a:path>
            </a:pathLst>
          </a:custGeom>
          <a:solidFill>
            <a:schemeClr val="tx2"/>
          </a:solidFill>
          <a:ln>
            <a:solidFill>
              <a:schemeClr val="tx2"/>
            </a:solidFill>
          </a:ln>
          <a:effectLst/>
        </p:spPr>
        <p:txBody>
          <a:bodyPr wrap="square" lIns="0" tIns="0" rIns="0" bIns="0" rtlCol="0" anchor="ctr" anchorCtr="0">
            <a:noAutofit/>
          </a:bodyPr>
          <a:lstStyle/>
          <a:p>
            <a:pPr algn="ctr" defTabSz="914327">
              <a:defRPr/>
            </a:pPr>
            <a:r>
              <a:rPr lang="de-DE" sz="750" b="1" kern="0">
                <a:latin typeface="+mj-lt"/>
              </a:rPr>
              <a:t>Application  Plan &amp; </a:t>
            </a:r>
            <a:r>
              <a:rPr lang="de-DE" sz="750" b="1" kern="0" err="1">
                <a:latin typeface="+mj-lt"/>
              </a:rPr>
              <a:t>Build</a:t>
            </a:r>
            <a:endParaRPr lang="de-DE" sz="750" b="1" kern="0">
              <a:latin typeface="+mj-lt"/>
            </a:endParaRPr>
          </a:p>
        </p:txBody>
      </p:sp>
      <p:cxnSp>
        <p:nvCxnSpPr>
          <p:cNvPr id="395" name="Gerade Verbindung mit Pfeil 17">
            <a:extLst>
              <a:ext uri="{FF2B5EF4-FFF2-40B4-BE49-F238E27FC236}">
                <a16:creationId xmlns:a16="http://schemas.microsoft.com/office/drawing/2014/main" id="{640D618A-DE4C-4E0E-B212-CF6770493831}"/>
              </a:ext>
            </a:extLst>
          </p:cNvPr>
          <p:cNvCxnSpPr>
            <a:cxnSpLocks/>
          </p:cNvCxnSpPr>
          <p:nvPr/>
        </p:nvCxnSpPr>
        <p:spPr>
          <a:xfrm flipH="1" flipV="1">
            <a:off x="4319953" y="2336607"/>
            <a:ext cx="1058739" cy="592823"/>
          </a:xfrm>
          <a:prstGeom prst="straightConnector1">
            <a:avLst/>
          </a:prstGeom>
          <a:noFill/>
          <a:ln w="38100" cap="sq" cmpd="sng" algn="ctr">
            <a:solidFill>
              <a:schemeClr val="tx2"/>
            </a:solidFill>
            <a:prstDash val="solid"/>
            <a:tailEnd type="triangle"/>
          </a:ln>
          <a:effectLst/>
        </p:spPr>
      </p:cxnSp>
      <p:cxnSp>
        <p:nvCxnSpPr>
          <p:cNvPr id="396" name="Gerade Verbindung mit Pfeil 39">
            <a:extLst>
              <a:ext uri="{FF2B5EF4-FFF2-40B4-BE49-F238E27FC236}">
                <a16:creationId xmlns:a16="http://schemas.microsoft.com/office/drawing/2014/main" id="{8840A6B8-5056-47B7-9E9B-5748AE363BC8}"/>
              </a:ext>
            </a:extLst>
          </p:cNvPr>
          <p:cNvCxnSpPr>
            <a:cxnSpLocks/>
          </p:cNvCxnSpPr>
          <p:nvPr/>
        </p:nvCxnSpPr>
        <p:spPr>
          <a:xfrm flipV="1">
            <a:off x="6705720" y="2432840"/>
            <a:ext cx="837549" cy="482266"/>
          </a:xfrm>
          <a:prstGeom prst="straightConnector1">
            <a:avLst/>
          </a:prstGeom>
          <a:noFill/>
          <a:ln w="38100" cap="sq" cmpd="sng" algn="ctr">
            <a:solidFill>
              <a:schemeClr val="tx2"/>
            </a:solidFill>
            <a:prstDash val="solid"/>
            <a:tailEnd type="triangle"/>
          </a:ln>
          <a:effectLst/>
        </p:spPr>
      </p:cxnSp>
      <p:cxnSp>
        <p:nvCxnSpPr>
          <p:cNvPr id="419" name="Straight Connector 418">
            <a:extLst>
              <a:ext uri="{FF2B5EF4-FFF2-40B4-BE49-F238E27FC236}">
                <a16:creationId xmlns:a16="http://schemas.microsoft.com/office/drawing/2014/main" id="{FB01FF59-EE72-48E4-8BE8-9BFB1C5C7F6C}"/>
              </a:ext>
            </a:extLst>
          </p:cNvPr>
          <p:cNvCxnSpPr>
            <a:cxnSpLocks/>
            <a:stCxn id="386" idx="3"/>
          </p:cNvCxnSpPr>
          <p:nvPr/>
        </p:nvCxnSpPr>
        <p:spPr>
          <a:xfrm flipH="1">
            <a:off x="1787600" y="3785742"/>
            <a:ext cx="2549116" cy="0"/>
          </a:xfrm>
          <a:prstGeom prst="line">
            <a:avLst/>
          </a:prstGeom>
          <a:noFill/>
          <a:ln w="38100" cap="sq" cmpd="sng" algn="ctr">
            <a:solidFill>
              <a:schemeClr val="tx2"/>
            </a:solidFill>
            <a:prstDash val="solid"/>
            <a:tailEnd type="triangle"/>
          </a:ln>
          <a:effectLst/>
        </p:spPr>
      </p:cxnSp>
      <p:cxnSp>
        <p:nvCxnSpPr>
          <p:cNvPr id="420" name="Straight Connector 419">
            <a:extLst>
              <a:ext uri="{FF2B5EF4-FFF2-40B4-BE49-F238E27FC236}">
                <a16:creationId xmlns:a16="http://schemas.microsoft.com/office/drawing/2014/main" id="{A4D6D246-547A-4DC1-A709-488DD37E1AB1}"/>
              </a:ext>
            </a:extLst>
          </p:cNvPr>
          <p:cNvCxnSpPr>
            <a:cxnSpLocks/>
            <a:stCxn id="386" idx="0"/>
          </p:cNvCxnSpPr>
          <p:nvPr/>
        </p:nvCxnSpPr>
        <p:spPr>
          <a:xfrm>
            <a:off x="7712106" y="3785742"/>
            <a:ext cx="2547848" cy="9653"/>
          </a:xfrm>
          <a:prstGeom prst="line">
            <a:avLst/>
          </a:prstGeom>
          <a:noFill/>
          <a:ln w="38100" cap="sq" cmpd="sng" algn="ctr">
            <a:solidFill>
              <a:schemeClr val="tx2"/>
            </a:solidFill>
            <a:prstDash val="solid"/>
            <a:tailEnd type="triangle"/>
          </a:ln>
          <a:effectLst/>
        </p:spPr>
      </p:cxnSp>
      <p:cxnSp>
        <p:nvCxnSpPr>
          <p:cNvPr id="421" name="Straight Connector 420">
            <a:extLst>
              <a:ext uri="{FF2B5EF4-FFF2-40B4-BE49-F238E27FC236}">
                <a16:creationId xmlns:a16="http://schemas.microsoft.com/office/drawing/2014/main" id="{29DDD62D-9BC3-4B7A-A448-69096E8AD9C0}"/>
              </a:ext>
            </a:extLst>
          </p:cNvPr>
          <p:cNvCxnSpPr>
            <a:cxnSpLocks/>
            <a:stCxn id="386" idx="2"/>
          </p:cNvCxnSpPr>
          <p:nvPr/>
        </p:nvCxnSpPr>
        <p:spPr>
          <a:xfrm flipH="1">
            <a:off x="3659837" y="4624021"/>
            <a:ext cx="1521413" cy="942287"/>
          </a:xfrm>
          <a:prstGeom prst="line">
            <a:avLst/>
          </a:prstGeom>
          <a:noFill/>
          <a:ln w="38100" cap="sq" cmpd="sng" algn="ctr">
            <a:solidFill>
              <a:schemeClr val="tx2"/>
            </a:solidFill>
            <a:prstDash val="solid"/>
            <a:tailEnd type="triangle"/>
          </a:ln>
          <a:effectLst/>
        </p:spPr>
      </p:cxnSp>
      <p:cxnSp>
        <p:nvCxnSpPr>
          <p:cNvPr id="422" name="Straight Connector 421">
            <a:extLst>
              <a:ext uri="{FF2B5EF4-FFF2-40B4-BE49-F238E27FC236}">
                <a16:creationId xmlns:a16="http://schemas.microsoft.com/office/drawing/2014/main" id="{0B5563E3-DE3F-4B28-8FAA-C0790C33139B}"/>
              </a:ext>
            </a:extLst>
          </p:cNvPr>
          <p:cNvCxnSpPr>
            <a:cxnSpLocks/>
            <a:stCxn id="386" idx="1"/>
          </p:cNvCxnSpPr>
          <p:nvPr/>
        </p:nvCxnSpPr>
        <p:spPr>
          <a:xfrm>
            <a:off x="6867573" y="4624021"/>
            <a:ext cx="1461636" cy="947348"/>
          </a:xfrm>
          <a:prstGeom prst="line">
            <a:avLst/>
          </a:prstGeom>
          <a:noFill/>
          <a:ln w="38100" cap="sq" cmpd="sng" algn="ctr">
            <a:solidFill>
              <a:schemeClr val="tx2"/>
            </a:solidFill>
            <a:prstDash val="solid"/>
            <a:tailEnd type="triangle"/>
          </a:ln>
          <a:effectLst/>
        </p:spPr>
      </p:cxnSp>
      <p:sp>
        <p:nvSpPr>
          <p:cNvPr id="498" name="TextBox 84">
            <a:extLst>
              <a:ext uri="{FF2B5EF4-FFF2-40B4-BE49-F238E27FC236}">
                <a16:creationId xmlns:a16="http://schemas.microsoft.com/office/drawing/2014/main" id="{61BEC5AE-D4BE-4EE4-96D7-91787A2C79D4}"/>
              </a:ext>
            </a:extLst>
          </p:cNvPr>
          <p:cNvSpPr txBox="1"/>
          <p:nvPr/>
        </p:nvSpPr>
        <p:spPr>
          <a:xfrm>
            <a:off x="7145719" y="2649043"/>
            <a:ext cx="757493" cy="288315"/>
          </a:xfrm>
          <a:prstGeom prst="roundRect">
            <a:avLst>
              <a:gd name="adj" fmla="val 50000"/>
            </a:avLst>
          </a:prstGeom>
          <a:solidFill>
            <a:schemeClr val="accent2"/>
          </a:solidFill>
        </p:spPr>
        <p:txBody>
          <a:bodyPr wrap="square" lIns="0" tIns="0" rIns="0" bIns="0" rtlCol="0" anchor="ctr" anchorCtr="0">
            <a:noAutofit/>
          </a:bodyPr>
          <a:lstStyle>
            <a:defPPr>
              <a:defRPr lang="en-US"/>
            </a:defPPr>
            <a:lvl1pPr marR="0" lvl="0" indent="0" defTabSz="1219151" fontAlgn="auto">
              <a:lnSpc>
                <a:spcPct val="90000"/>
              </a:lnSpc>
              <a:spcBef>
                <a:spcPts val="0"/>
              </a:spcBef>
              <a:spcAft>
                <a:spcPts val="0"/>
              </a:spcAft>
              <a:buClrTx/>
              <a:buSzTx/>
              <a:buFontTx/>
              <a:buNone/>
              <a:tabLst/>
              <a:defRPr kumimoji="0" sz="900" b="1" i="0" u="none" strike="noStrike" cap="none" spc="0" normalizeH="0" baseline="0">
                <a:ln>
                  <a:noFill/>
                </a:ln>
                <a:solidFill>
                  <a:srgbClr val="64FF00"/>
                </a:solidFill>
                <a:effectLst/>
                <a:uLnTx/>
                <a:uFillTx/>
                <a:latin typeface="Arial"/>
              </a:defRPr>
            </a:lvl1pPr>
          </a:lstStyle>
          <a:p>
            <a:pPr algn="ctr" defTabSz="1015879">
              <a:defRPr/>
            </a:pPr>
            <a:r>
              <a:rPr lang="de-DE" sz="750" kern="0">
                <a:solidFill>
                  <a:schemeClr val="bg1"/>
                </a:solidFill>
                <a:latin typeface="+mj-lt"/>
              </a:rPr>
              <a:t>Diagnosis </a:t>
            </a:r>
          </a:p>
          <a:p>
            <a:pPr algn="ctr" defTabSz="1015879">
              <a:defRPr/>
            </a:pPr>
            <a:r>
              <a:rPr lang="de-DE" sz="750" kern="0">
                <a:solidFill>
                  <a:schemeClr val="bg1"/>
                </a:solidFill>
                <a:latin typeface="+mj-lt"/>
              </a:rPr>
              <a:t>Architecture</a:t>
            </a:r>
          </a:p>
        </p:txBody>
      </p:sp>
      <p:sp>
        <p:nvSpPr>
          <p:cNvPr id="499" name="TextBox 84">
            <a:extLst>
              <a:ext uri="{FF2B5EF4-FFF2-40B4-BE49-F238E27FC236}">
                <a16:creationId xmlns:a16="http://schemas.microsoft.com/office/drawing/2014/main" id="{554691A4-D596-4F56-978F-33E410B84EC0}"/>
              </a:ext>
            </a:extLst>
          </p:cNvPr>
          <p:cNvSpPr txBox="1"/>
          <p:nvPr/>
        </p:nvSpPr>
        <p:spPr>
          <a:xfrm>
            <a:off x="5450694" y="4668158"/>
            <a:ext cx="1074886" cy="247060"/>
          </a:xfrm>
          <a:prstGeom prst="roundRect">
            <a:avLst>
              <a:gd name="adj" fmla="val 50000"/>
            </a:avLst>
          </a:prstGeom>
          <a:solidFill>
            <a:schemeClr val="accent1"/>
          </a:solidFill>
          <a:ln w="28575">
            <a:solidFill>
              <a:schemeClr val="bg2"/>
            </a:solidFill>
          </a:ln>
        </p:spPr>
        <p:txBody>
          <a:bodyPr wrap="square" lIns="0" tIns="0" rIns="0" bIns="0" rtlCol="0" anchor="ctr" anchorCtr="0">
            <a:noAutofit/>
          </a:bodyPr>
          <a:lstStyle>
            <a:defPPr>
              <a:defRPr lang="en-US"/>
            </a:defPPr>
            <a:lvl1pPr marR="0" lvl="0" indent="0" algn="ctr" defTabSz="1219103" fontAlgn="auto">
              <a:lnSpc>
                <a:spcPct val="90000"/>
              </a:lnSpc>
              <a:spcBef>
                <a:spcPts val="0"/>
              </a:spcBef>
              <a:spcAft>
                <a:spcPts val="0"/>
              </a:spcAft>
              <a:buClrTx/>
              <a:buSzTx/>
              <a:buFontTx/>
              <a:buNone/>
              <a:tabLst/>
              <a:defRPr kumimoji="0" sz="900" b="1" i="0" u="none" strike="noStrike" kern="0" cap="none" spc="0" normalizeH="0" baseline="0">
                <a:ln>
                  <a:noFill/>
                </a:ln>
                <a:solidFill>
                  <a:schemeClr val="bg1"/>
                </a:solidFill>
                <a:effectLst/>
                <a:uLnTx/>
                <a:uFillTx/>
                <a:latin typeface="+mj-lt"/>
              </a:defRPr>
            </a:lvl1pPr>
          </a:lstStyle>
          <a:p>
            <a:r>
              <a:rPr lang="de-DE" sz="750"/>
              <a:t>GITC Governance &amp;</a:t>
            </a:r>
          </a:p>
          <a:p>
            <a:r>
              <a:rPr lang="de-DE" sz="750"/>
              <a:t>Automation</a:t>
            </a:r>
          </a:p>
        </p:txBody>
      </p:sp>
      <p:sp>
        <p:nvSpPr>
          <p:cNvPr id="502" name="TextBox 84">
            <a:extLst>
              <a:ext uri="{FF2B5EF4-FFF2-40B4-BE49-F238E27FC236}">
                <a16:creationId xmlns:a16="http://schemas.microsoft.com/office/drawing/2014/main" id="{0F1A38AD-B46C-41F6-9D55-92385D8A997F}"/>
              </a:ext>
            </a:extLst>
          </p:cNvPr>
          <p:cNvSpPr txBox="1"/>
          <p:nvPr/>
        </p:nvSpPr>
        <p:spPr>
          <a:xfrm>
            <a:off x="4095616" y="2638258"/>
            <a:ext cx="797238" cy="185234"/>
          </a:xfrm>
          <a:prstGeom prst="roundRect">
            <a:avLst>
              <a:gd name="adj" fmla="val 50000"/>
            </a:avLst>
          </a:prstGeom>
          <a:solidFill>
            <a:schemeClr val="accent2"/>
          </a:solidFill>
        </p:spPr>
        <p:txBody>
          <a:bodyPr wrap="square" lIns="0" tIns="0" rIns="0" bIns="0" rtlCol="0" anchor="ctr" anchorCtr="0">
            <a:noAutofit/>
          </a:bodyPr>
          <a:lstStyle>
            <a:defPPr>
              <a:defRPr lang="en-US"/>
            </a:defPPr>
            <a:lvl1pPr marR="0" lvl="0" indent="0" defTabSz="1219151" fontAlgn="auto">
              <a:lnSpc>
                <a:spcPct val="90000"/>
              </a:lnSpc>
              <a:spcBef>
                <a:spcPts val="0"/>
              </a:spcBef>
              <a:spcAft>
                <a:spcPts val="0"/>
              </a:spcAft>
              <a:buClrTx/>
              <a:buSzTx/>
              <a:buFontTx/>
              <a:buNone/>
              <a:tabLst/>
              <a:defRPr kumimoji="0" sz="900" b="1" i="0" u="none" strike="noStrike" cap="none" spc="0" normalizeH="0" baseline="0">
                <a:ln>
                  <a:noFill/>
                </a:ln>
                <a:solidFill>
                  <a:srgbClr val="64FF00"/>
                </a:solidFill>
                <a:effectLst/>
                <a:uLnTx/>
                <a:uFillTx/>
                <a:latin typeface="Arial"/>
              </a:defRPr>
            </a:lvl1pPr>
          </a:lstStyle>
          <a:p>
            <a:pPr algn="ctr" defTabSz="1015879">
              <a:defRPr/>
            </a:pPr>
            <a:r>
              <a:rPr lang="de-DE" sz="750" kern="0">
                <a:solidFill>
                  <a:schemeClr val="bg1"/>
                </a:solidFill>
                <a:latin typeface="+mj-lt"/>
              </a:rPr>
              <a:t>VW OS: CI/CD</a:t>
            </a:r>
          </a:p>
        </p:txBody>
      </p:sp>
      <p:sp>
        <p:nvSpPr>
          <p:cNvPr id="509" name="TextBox 84">
            <a:extLst>
              <a:ext uri="{FF2B5EF4-FFF2-40B4-BE49-F238E27FC236}">
                <a16:creationId xmlns:a16="http://schemas.microsoft.com/office/drawing/2014/main" id="{FBBA01EF-16DE-46BD-8EEE-22DF9DD7D237}"/>
              </a:ext>
            </a:extLst>
          </p:cNvPr>
          <p:cNvSpPr txBox="1"/>
          <p:nvPr/>
        </p:nvSpPr>
        <p:spPr>
          <a:xfrm>
            <a:off x="3906081" y="2853927"/>
            <a:ext cx="996548" cy="206997"/>
          </a:xfrm>
          <a:prstGeom prst="roundRect">
            <a:avLst>
              <a:gd name="adj" fmla="val 50000"/>
            </a:avLst>
          </a:prstGeom>
          <a:solidFill>
            <a:schemeClr val="accent2"/>
          </a:solidFill>
        </p:spPr>
        <p:txBody>
          <a:bodyPr wrap="square" lIns="0" tIns="0" rIns="0" bIns="0" rtlCol="0" anchor="ctr" anchorCtr="0">
            <a:noAutofit/>
          </a:bodyPr>
          <a:lstStyle>
            <a:defPPr>
              <a:defRPr lang="en-US"/>
            </a:defPPr>
            <a:lvl1pPr marR="0" lvl="0" indent="0" defTabSz="1219151" fontAlgn="auto">
              <a:lnSpc>
                <a:spcPct val="90000"/>
              </a:lnSpc>
              <a:spcBef>
                <a:spcPts val="0"/>
              </a:spcBef>
              <a:spcAft>
                <a:spcPts val="0"/>
              </a:spcAft>
              <a:buClrTx/>
              <a:buSzTx/>
              <a:buFontTx/>
              <a:buNone/>
              <a:tabLst/>
              <a:defRPr kumimoji="0" sz="900" b="1" i="0" u="none" strike="noStrike" cap="none" spc="0" normalizeH="0" baseline="0">
                <a:ln>
                  <a:noFill/>
                </a:ln>
                <a:solidFill>
                  <a:srgbClr val="64FF00"/>
                </a:solidFill>
                <a:effectLst/>
                <a:uLnTx/>
                <a:uFillTx/>
                <a:latin typeface="Arial"/>
              </a:defRPr>
            </a:lvl1pPr>
          </a:lstStyle>
          <a:p>
            <a:pPr algn="ctr" defTabSz="1015879">
              <a:defRPr/>
            </a:pPr>
            <a:r>
              <a:rPr lang="de-DE" sz="700" kern="0">
                <a:solidFill>
                  <a:schemeClr val="bg1"/>
                </a:solidFill>
                <a:latin typeface="+mj-lt"/>
              </a:rPr>
              <a:t>E3: Diagnosis, OTA, DSA  </a:t>
            </a:r>
          </a:p>
        </p:txBody>
      </p:sp>
      <p:sp>
        <p:nvSpPr>
          <p:cNvPr id="510" name="TextBox 84">
            <a:extLst>
              <a:ext uri="{FF2B5EF4-FFF2-40B4-BE49-F238E27FC236}">
                <a16:creationId xmlns:a16="http://schemas.microsoft.com/office/drawing/2014/main" id="{6DDFCCE0-0561-4A2E-9BAD-48211D72EF10}"/>
              </a:ext>
            </a:extLst>
          </p:cNvPr>
          <p:cNvSpPr txBox="1"/>
          <p:nvPr/>
        </p:nvSpPr>
        <p:spPr>
          <a:xfrm>
            <a:off x="7653263" y="3875526"/>
            <a:ext cx="839811" cy="334881"/>
          </a:xfrm>
          <a:prstGeom prst="roundRect">
            <a:avLst>
              <a:gd name="adj" fmla="val 50000"/>
            </a:avLst>
          </a:prstGeom>
          <a:solidFill>
            <a:schemeClr val="accent2"/>
          </a:solidFill>
        </p:spPr>
        <p:txBody>
          <a:bodyPr wrap="square" lIns="0" tIns="0" rIns="0" bIns="0" rtlCol="0" anchor="ctr" anchorCtr="0">
            <a:noAutofit/>
          </a:bodyPr>
          <a:lstStyle>
            <a:defPPr>
              <a:defRPr lang="en-US"/>
            </a:defPPr>
            <a:lvl1pPr marR="0" lvl="0" indent="0" defTabSz="1219151" fontAlgn="auto">
              <a:lnSpc>
                <a:spcPct val="90000"/>
              </a:lnSpc>
              <a:spcBef>
                <a:spcPts val="0"/>
              </a:spcBef>
              <a:spcAft>
                <a:spcPts val="0"/>
              </a:spcAft>
              <a:buClrTx/>
              <a:buSzTx/>
              <a:buFontTx/>
              <a:buNone/>
              <a:tabLst/>
              <a:defRPr kumimoji="0" sz="900" b="1" i="0" u="none" strike="noStrike" cap="none" spc="0" normalizeH="0" baseline="0">
                <a:ln>
                  <a:noFill/>
                </a:ln>
                <a:solidFill>
                  <a:srgbClr val="64FF00"/>
                </a:solidFill>
                <a:effectLst/>
                <a:uLnTx/>
                <a:uFillTx/>
                <a:latin typeface="Arial"/>
              </a:defRPr>
            </a:lvl1pPr>
          </a:lstStyle>
          <a:p>
            <a:pPr algn="ctr" defTabSz="1015879">
              <a:defRPr/>
            </a:pPr>
            <a:r>
              <a:rPr lang="de-DE" sz="750" kern="0">
                <a:solidFill>
                  <a:schemeClr val="bg1"/>
                </a:solidFill>
                <a:latin typeface="+mj-lt"/>
              </a:rPr>
              <a:t>Cloud Architecture</a:t>
            </a:r>
          </a:p>
          <a:p>
            <a:pPr algn="ctr" defTabSz="1015879">
              <a:defRPr/>
            </a:pPr>
            <a:r>
              <a:rPr lang="de-DE" sz="750" kern="0" err="1">
                <a:solidFill>
                  <a:schemeClr val="bg1"/>
                </a:solidFill>
                <a:latin typeface="+mj-lt"/>
              </a:rPr>
              <a:t>My</a:t>
            </a:r>
            <a:r>
              <a:rPr lang="de-DE" sz="750" kern="0">
                <a:solidFill>
                  <a:schemeClr val="bg1"/>
                </a:solidFill>
                <a:latin typeface="+mj-lt"/>
              </a:rPr>
              <a:t> Porsche</a:t>
            </a:r>
          </a:p>
        </p:txBody>
      </p:sp>
      <p:sp>
        <p:nvSpPr>
          <p:cNvPr id="511" name="TextBox 84">
            <a:extLst>
              <a:ext uri="{FF2B5EF4-FFF2-40B4-BE49-F238E27FC236}">
                <a16:creationId xmlns:a16="http://schemas.microsoft.com/office/drawing/2014/main" id="{CB870001-BE89-42EA-A90B-BF344F3A7853}"/>
              </a:ext>
            </a:extLst>
          </p:cNvPr>
          <p:cNvSpPr txBox="1"/>
          <p:nvPr/>
        </p:nvSpPr>
        <p:spPr>
          <a:xfrm>
            <a:off x="8201912" y="3509966"/>
            <a:ext cx="588490" cy="258618"/>
          </a:xfrm>
          <a:prstGeom prst="roundRect">
            <a:avLst>
              <a:gd name="adj" fmla="val 50000"/>
            </a:avLst>
          </a:prstGeom>
          <a:solidFill>
            <a:schemeClr val="accent2"/>
          </a:solidFill>
        </p:spPr>
        <p:txBody>
          <a:bodyPr wrap="square" lIns="0" tIns="0" rIns="0" bIns="0" rtlCol="0" anchor="ctr" anchorCtr="0">
            <a:noAutofit/>
          </a:bodyPr>
          <a:lstStyle>
            <a:defPPr>
              <a:defRPr lang="en-US"/>
            </a:defPPr>
            <a:lvl1pPr marR="0" lvl="0" indent="0" defTabSz="1219151" fontAlgn="auto">
              <a:lnSpc>
                <a:spcPct val="90000"/>
              </a:lnSpc>
              <a:spcBef>
                <a:spcPts val="0"/>
              </a:spcBef>
              <a:spcAft>
                <a:spcPts val="0"/>
              </a:spcAft>
              <a:buClrTx/>
              <a:buSzTx/>
              <a:buFontTx/>
              <a:buNone/>
              <a:tabLst/>
              <a:defRPr kumimoji="0" sz="900" b="1" i="0" u="none" strike="noStrike" cap="none" spc="0" normalizeH="0" baseline="0">
                <a:ln>
                  <a:noFill/>
                </a:ln>
                <a:solidFill>
                  <a:srgbClr val="64FF00"/>
                </a:solidFill>
                <a:effectLst/>
                <a:uLnTx/>
                <a:uFillTx/>
                <a:latin typeface="Arial"/>
              </a:defRPr>
            </a:lvl1pPr>
          </a:lstStyle>
          <a:p>
            <a:pPr algn="ctr" defTabSz="1015879">
              <a:defRPr/>
            </a:pPr>
            <a:r>
              <a:rPr lang="de-DE" sz="750" kern="0">
                <a:solidFill>
                  <a:schemeClr val="bg1"/>
                </a:solidFill>
                <a:latin typeface="+mj-lt"/>
              </a:rPr>
              <a:t>Remote</a:t>
            </a:r>
          </a:p>
          <a:p>
            <a:pPr algn="ctr" defTabSz="1015879">
              <a:defRPr/>
            </a:pPr>
            <a:r>
              <a:rPr lang="de-DE" sz="750" kern="0">
                <a:solidFill>
                  <a:schemeClr val="bg1"/>
                </a:solidFill>
                <a:latin typeface="+mj-lt"/>
              </a:rPr>
              <a:t> </a:t>
            </a:r>
            <a:r>
              <a:rPr lang="de-DE" sz="750" kern="0" err="1">
                <a:solidFill>
                  <a:schemeClr val="bg1"/>
                </a:solidFill>
                <a:latin typeface="+mj-lt"/>
              </a:rPr>
              <a:t>Repair</a:t>
            </a:r>
            <a:endParaRPr lang="de-DE" sz="750" kern="0">
              <a:solidFill>
                <a:schemeClr val="bg1"/>
              </a:solidFill>
              <a:latin typeface="+mj-lt"/>
            </a:endParaRPr>
          </a:p>
        </p:txBody>
      </p:sp>
      <p:sp>
        <p:nvSpPr>
          <p:cNvPr id="515" name="TextBox 98">
            <a:extLst>
              <a:ext uri="{FF2B5EF4-FFF2-40B4-BE49-F238E27FC236}">
                <a16:creationId xmlns:a16="http://schemas.microsoft.com/office/drawing/2014/main" id="{1A1CE49C-D9F2-4FD1-9759-1C78C4216B1F}"/>
              </a:ext>
            </a:extLst>
          </p:cNvPr>
          <p:cNvSpPr txBox="1"/>
          <p:nvPr/>
        </p:nvSpPr>
        <p:spPr>
          <a:xfrm>
            <a:off x="3551818" y="3328789"/>
            <a:ext cx="970360" cy="188958"/>
          </a:xfrm>
          <a:prstGeom prst="roundRect">
            <a:avLst>
              <a:gd name="adj" fmla="val 50000"/>
            </a:avLst>
          </a:prstGeom>
          <a:solidFill>
            <a:schemeClr val="accent2"/>
          </a:solidFill>
        </p:spPr>
        <p:txBody>
          <a:bodyPr wrap="square" lIns="0" tIns="0" rIns="0" bIns="0" rtlCol="0" anchor="ctr" anchorCtr="0">
            <a:noAutofit/>
          </a:bodyPr>
          <a:lstStyle>
            <a:defPPr>
              <a:defRPr lang="en-US"/>
            </a:defPPr>
            <a:lvl1pPr marR="0" lvl="0" indent="0" algn="ctr" defTabSz="1219151" fontAlgn="auto">
              <a:lnSpc>
                <a:spcPct val="90000"/>
              </a:lnSpc>
              <a:spcBef>
                <a:spcPts val="0"/>
              </a:spcBef>
              <a:spcAft>
                <a:spcPts val="0"/>
              </a:spcAft>
              <a:buClrTx/>
              <a:buSzTx/>
              <a:buFontTx/>
              <a:buNone/>
              <a:tabLst/>
              <a:defRPr kumimoji="0" sz="1400" b="1" i="0" u="none" strike="noStrike" cap="none" spc="0" normalizeH="0" baseline="0">
                <a:ln>
                  <a:noFill/>
                </a:ln>
                <a:solidFill>
                  <a:srgbClr val="002060"/>
                </a:solidFill>
                <a:effectLst/>
                <a:uLnTx/>
                <a:uFillTx/>
                <a:latin typeface="Arial"/>
              </a:defRPr>
            </a:lvl1pPr>
          </a:lstStyle>
          <a:p>
            <a:pPr defTabSz="1015879">
              <a:defRPr/>
            </a:pPr>
            <a:r>
              <a:rPr lang="de-DE" sz="750" kern="0">
                <a:solidFill>
                  <a:schemeClr val="bg1"/>
                </a:solidFill>
                <a:latin typeface="+mj-lt"/>
              </a:rPr>
              <a:t>MIB &amp; ICAS </a:t>
            </a:r>
            <a:r>
              <a:rPr lang="de-DE" sz="750" kern="0" err="1">
                <a:solidFill>
                  <a:schemeClr val="bg1"/>
                </a:solidFill>
                <a:latin typeface="+mj-lt"/>
              </a:rPr>
              <a:t>Dev</a:t>
            </a:r>
            <a:r>
              <a:rPr lang="de-DE" sz="750" kern="0">
                <a:solidFill>
                  <a:schemeClr val="bg1"/>
                </a:solidFill>
                <a:latin typeface="+mj-lt"/>
              </a:rPr>
              <a:t>,</a:t>
            </a:r>
          </a:p>
        </p:txBody>
      </p:sp>
      <p:sp>
        <p:nvSpPr>
          <p:cNvPr id="516" name="TextBox 98">
            <a:extLst>
              <a:ext uri="{FF2B5EF4-FFF2-40B4-BE49-F238E27FC236}">
                <a16:creationId xmlns:a16="http://schemas.microsoft.com/office/drawing/2014/main" id="{14FCD9F9-BF05-4083-B45D-FBD256853200}"/>
              </a:ext>
            </a:extLst>
          </p:cNvPr>
          <p:cNvSpPr txBox="1"/>
          <p:nvPr/>
        </p:nvSpPr>
        <p:spPr>
          <a:xfrm>
            <a:off x="3688250" y="3548182"/>
            <a:ext cx="812631" cy="227323"/>
          </a:xfrm>
          <a:prstGeom prst="roundRect">
            <a:avLst>
              <a:gd name="adj" fmla="val 50000"/>
            </a:avLst>
          </a:prstGeom>
          <a:solidFill>
            <a:schemeClr val="accent2"/>
          </a:solidFill>
        </p:spPr>
        <p:txBody>
          <a:bodyPr wrap="square" lIns="0" tIns="0" rIns="0" bIns="0" rtlCol="0" anchor="ctr" anchorCtr="0">
            <a:noAutofit/>
          </a:bodyPr>
          <a:lstStyle>
            <a:defPPr>
              <a:defRPr lang="en-US"/>
            </a:defPPr>
            <a:lvl1pPr marR="0" lvl="0" indent="0" algn="ctr" defTabSz="1219151" fontAlgn="auto">
              <a:lnSpc>
                <a:spcPct val="90000"/>
              </a:lnSpc>
              <a:spcBef>
                <a:spcPts val="0"/>
              </a:spcBef>
              <a:spcAft>
                <a:spcPts val="0"/>
              </a:spcAft>
              <a:buClrTx/>
              <a:buSzTx/>
              <a:buFontTx/>
              <a:buNone/>
              <a:tabLst/>
              <a:defRPr kumimoji="0" sz="1400" b="1" i="0" u="none" strike="noStrike" cap="none" spc="0" normalizeH="0" baseline="0">
                <a:ln>
                  <a:noFill/>
                </a:ln>
                <a:solidFill>
                  <a:srgbClr val="002060"/>
                </a:solidFill>
                <a:effectLst/>
                <a:uLnTx/>
                <a:uFillTx/>
                <a:latin typeface="Arial"/>
              </a:defRPr>
            </a:lvl1pPr>
          </a:lstStyle>
          <a:p>
            <a:pPr defTabSz="1015879">
              <a:defRPr/>
            </a:pPr>
            <a:r>
              <a:rPr lang="de-DE" sz="750" kern="0">
                <a:solidFill>
                  <a:schemeClr val="bg1"/>
                </a:solidFill>
                <a:latin typeface="+mj-lt"/>
              </a:rPr>
              <a:t>Digital Driver Workspace</a:t>
            </a:r>
          </a:p>
        </p:txBody>
      </p:sp>
      <p:sp>
        <p:nvSpPr>
          <p:cNvPr id="526" name="TextBox 84">
            <a:extLst>
              <a:ext uri="{FF2B5EF4-FFF2-40B4-BE49-F238E27FC236}">
                <a16:creationId xmlns:a16="http://schemas.microsoft.com/office/drawing/2014/main" id="{98065A5A-5B31-44F3-90DC-BE718C37D5C6}"/>
              </a:ext>
            </a:extLst>
          </p:cNvPr>
          <p:cNvSpPr txBox="1"/>
          <p:nvPr/>
        </p:nvSpPr>
        <p:spPr>
          <a:xfrm>
            <a:off x="3685418" y="3091359"/>
            <a:ext cx="982311" cy="206996"/>
          </a:xfrm>
          <a:prstGeom prst="roundRect">
            <a:avLst>
              <a:gd name="adj" fmla="val 50000"/>
            </a:avLst>
          </a:prstGeom>
          <a:solidFill>
            <a:schemeClr val="accent2"/>
          </a:solidFill>
        </p:spPr>
        <p:txBody>
          <a:bodyPr wrap="square" lIns="0" tIns="0" rIns="0" bIns="0" rtlCol="0" anchor="ctr" anchorCtr="0">
            <a:noAutofit/>
          </a:bodyPr>
          <a:lstStyle>
            <a:defPPr>
              <a:defRPr lang="en-US"/>
            </a:defPPr>
            <a:lvl1pPr marR="0" lvl="0" indent="0" algn="ctr" defTabSz="1219103" fontAlgn="auto">
              <a:lnSpc>
                <a:spcPct val="90000"/>
              </a:lnSpc>
              <a:spcBef>
                <a:spcPts val="0"/>
              </a:spcBef>
              <a:spcAft>
                <a:spcPts val="0"/>
              </a:spcAft>
              <a:buClrTx/>
              <a:buSzTx/>
              <a:buFontTx/>
              <a:buNone/>
              <a:tabLst/>
              <a:defRPr kumimoji="0" sz="900" b="1" i="0" u="none" strike="noStrike" kern="0" cap="none" spc="0" normalizeH="0" baseline="0">
                <a:ln>
                  <a:noFill/>
                </a:ln>
                <a:solidFill>
                  <a:schemeClr val="bg1"/>
                </a:solidFill>
                <a:effectLst/>
                <a:uLnTx/>
                <a:uFillTx/>
                <a:latin typeface="+mj-lt"/>
              </a:defRPr>
            </a:lvl1pPr>
          </a:lstStyle>
          <a:p>
            <a:r>
              <a:rPr lang="de-DE" sz="750"/>
              <a:t>AD: Highway Pilot</a:t>
            </a:r>
          </a:p>
        </p:txBody>
      </p:sp>
      <p:sp>
        <p:nvSpPr>
          <p:cNvPr id="423" name="TextBox 93">
            <a:extLst>
              <a:ext uri="{FF2B5EF4-FFF2-40B4-BE49-F238E27FC236}">
                <a16:creationId xmlns:a16="http://schemas.microsoft.com/office/drawing/2014/main" id="{19727241-047B-4D8A-AD5F-AB8201FCF185}"/>
              </a:ext>
            </a:extLst>
          </p:cNvPr>
          <p:cNvSpPr txBox="1"/>
          <p:nvPr/>
        </p:nvSpPr>
        <p:spPr>
          <a:xfrm>
            <a:off x="3257388" y="4975141"/>
            <a:ext cx="804898" cy="349017"/>
          </a:xfrm>
          <a:prstGeom prst="roundRect">
            <a:avLst>
              <a:gd name="adj" fmla="val 50000"/>
            </a:avLst>
          </a:prstGeom>
          <a:solidFill>
            <a:schemeClr val="accent1"/>
          </a:solidFill>
        </p:spPr>
        <p:txBody>
          <a:bodyPr wrap="square" lIns="0" tIns="0" rIns="0" bIns="0" rtlCol="0" anchor="ctr" anchorCtr="0">
            <a:noAutofit/>
          </a:bodyPr>
          <a:lstStyle>
            <a:defPPr>
              <a:defRPr lang="en-US"/>
            </a:defPPr>
            <a:lvl1pPr marR="0" lvl="0" indent="0" algn="ctr" defTabSz="1219151" fontAlgn="auto">
              <a:lnSpc>
                <a:spcPct val="90000"/>
              </a:lnSpc>
              <a:spcBef>
                <a:spcPts val="0"/>
              </a:spcBef>
              <a:spcAft>
                <a:spcPts val="0"/>
              </a:spcAft>
              <a:buClrTx/>
              <a:buSzTx/>
              <a:buFontTx/>
              <a:buNone/>
              <a:tabLst/>
              <a:defRPr kumimoji="0" sz="900" b="1" i="0" u="none" strike="noStrike" kern="0" cap="none" spc="0" normalizeH="0" baseline="0">
                <a:ln>
                  <a:noFill/>
                </a:ln>
                <a:solidFill>
                  <a:srgbClr val="00C9FF"/>
                </a:solidFill>
                <a:effectLst/>
                <a:uLnTx/>
                <a:uFillTx/>
                <a:latin typeface="Arial"/>
              </a:defRPr>
            </a:lvl1pPr>
          </a:lstStyle>
          <a:p>
            <a:pPr defTabSz="1015879">
              <a:defRPr/>
            </a:pPr>
            <a:r>
              <a:rPr lang="de-DE" sz="750" err="1">
                <a:solidFill>
                  <a:schemeClr val="bg1"/>
                </a:solidFill>
                <a:latin typeface="+mj-lt"/>
              </a:rPr>
              <a:t>Operated</a:t>
            </a:r>
            <a:r>
              <a:rPr lang="de-DE" sz="750">
                <a:solidFill>
                  <a:schemeClr val="bg1"/>
                </a:solidFill>
                <a:latin typeface="+mj-lt"/>
              </a:rPr>
              <a:t> Factory Bratislava</a:t>
            </a:r>
          </a:p>
        </p:txBody>
      </p:sp>
      <p:sp>
        <p:nvSpPr>
          <p:cNvPr id="424" name="TextBox 91">
            <a:extLst>
              <a:ext uri="{FF2B5EF4-FFF2-40B4-BE49-F238E27FC236}">
                <a16:creationId xmlns:a16="http://schemas.microsoft.com/office/drawing/2014/main" id="{E437751E-29BD-425E-8477-6E450C25104D}"/>
              </a:ext>
            </a:extLst>
          </p:cNvPr>
          <p:cNvSpPr txBox="1"/>
          <p:nvPr/>
        </p:nvSpPr>
        <p:spPr>
          <a:xfrm>
            <a:off x="3860406" y="4063309"/>
            <a:ext cx="726119" cy="271720"/>
          </a:xfrm>
          <a:prstGeom prst="roundRect">
            <a:avLst>
              <a:gd name="adj" fmla="val 50000"/>
            </a:avLst>
          </a:prstGeom>
          <a:solidFill>
            <a:schemeClr val="accent1"/>
          </a:solidFill>
          <a:ln w="28575">
            <a:solidFill>
              <a:schemeClr val="bg2"/>
            </a:solidFill>
          </a:ln>
        </p:spPr>
        <p:txBody>
          <a:bodyPr wrap="square" lIns="0" tIns="0" rIns="0" bIns="0" rtlCol="0" anchor="ctr" anchorCtr="0">
            <a:noAutofit/>
          </a:bodyPr>
          <a:lstStyle>
            <a:defPPr>
              <a:defRPr lang="en-US"/>
            </a:defPPr>
            <a:lvl1pPr marR="0" lvl="0" indent="0" algn="ctr" defTabSz="1219103" fontAlgn="auto">
              <a:lnSpc>
                <a:spcPct val="90000"/>
              </a:lnSpc>
              <a:spcBef>
                <a:spcPts val="0"/>
              </a:spcBef>
              <a:spcAft>
                <a:spcPts val="0"/>
              </a:spcAft>
              <a:buClrTx/>
              <a:buSzTx/>
              <a:buFontTx/>
              <a:buNone/>
              <a:tabLst/>
              <a:defRPr kumimoji="0" sz="900" b="1" i="0" u="none" strike="noStrike" kern="0" cap="none" spc="0" normalizeH="0" baseline="0">
                <a:ln>
                  <a:noFill/>
                </a:ln>
                <a:solidFill>
                  <a:schemeClr val="bg1"/>
                </a:solidFill>
                <a:effectLst/>
                <a:uLnTx/>
                <a:uFillTx/>
                <a:latin typeface="+mj-lt"/>
              </a:defRPr>
            </a:lvl1pPr>
          </a:lstStyle>
          <a:p>
            <a:r>
              <a:rPr lang="de-DE" sz="750"/>
              <a:t>SAP S/4 HANA China</a:t>
            </a:r>
          </a:p>
        </p:txBody>
      </p:sp>
      <p:sp>
        <p:nvSpPr>
          <p:cNvPr id="431" name="TextBox 97">
            <a:extLst>
              <a:ext uri="{FF2B5EF4-FFF2-40B4-BE49-F238E27FC236}">
                <a16:creationId xmlns:a16="http://schemas.microsoft.com/office/drawing/2014/main" id="{2AE162BF-26CF-4E46-8677-CBA944E57112}"/>
              </a:ext>
            </a:extLst>
          </p:cNvPr>
          <p:cNvSpPr txBox="1"/>
          <p:nvPr/>
        </p:nvSpPr>
        <p:spPr>
          <a:xfrm>
            <a:off x="2114420" y="3834818"/>
            <a:ext cx="655218" cy="297403"/>
          </a:xfrm>
          <a:prstGeom prst="roundRect">
            <a:avLst>
              <a:gd name="adj" fmla="val 50000"/>
            </a:avLst>
          </a:prstGeom>
          <a:solidFill>
            <a:schemeClr val="accent1"/>
          </a:solidFill>
        </p:spPr>
        <p:txBody>
          <a:bodyPr wrap="square" lIns="0" tIns="0" rIns="0" bIns="0" rtlCol="0" anchor="ctr" anchorCtr="0">
            <a:noAutofit/>
          </a:bodyPr>
          <a:lstStyle>
            <a:defPPr>
              <a:defRPr lang="en-US"/>
            </a:defPPr>
            <a:lvl1pPr marR="0" lvl="0" indent="0" algn="ctr" defTabSz="1219151" fontAlgn="auto">
              <a:lnSpc>
                <a:spcPct val="90000"/>
              </a:lnSpc>
              <a:spcBef>
                <a:spcPts val="0"/>
              </a:spcBef>
              <a:spcAft>
                <a:spcPts val="0"/>
              </a:spcAft>
              <a:buClrTx/>
              <a:buSzTx/>
              <a:buFontTx/>
              <a:buNone/>
              <a:tabLst/>
              <a:defRPr kumimoji="0" sz="900" b="1" i="0" u="none" strike="noStrike" kern="0" cap="none" spc="0" normalizeH="0" baseline="0">
                <a:ln>
                  <a:noFill/>
                </a:ln>
                <a:solidFill>
                  <a:srgbClr val="00C9FF"/>
                </a:solidFill>
                <a:effectLst/>
                <a:uLnTx/>
                <a:uFillTx/>
                <a:latin typeface="Arial"/>
              </a:defRPr>
            </a:lvl1pPr>
          </a:lstStyle>
          <a:p>
            <a:pPr defTabSz="1015879">
              <a:defRPr/>
            </a:pPr>
            <a:r>
              <a:rPr lang="de-DE" sz="750">
                <a:solidFill>
                  <a:schemeClr val="bg1"/>
                </a:solidFill>
                <a:latin typeface="+mj-lt"/>
              </a:rPr>
              <a:t>FIS Rollout </a:t>
            </a:r>
          </a:p>
          <a:p>
            <a:pPr defTabSz="1015879">
              <a:defRPr/>
            </a:pPr>
            <a:r>
              <a:rPr lang="de-DE" sz="750">
                <a:solidFill>
                  <a:schemeClr val="bg1"/>
                </a:solidFill>
                <a:latin typeface="+mj-lt"/>
              </a:rPr>
              <a:t>Support</a:t>
            </a:r>
          </a:p>
        </p:txBody>
      </p:sp>
      <p:sp>
        <p:nvSpPr>
          <p:cNvPr id="432" name="TextBox 85">
            <a:extLst>
              <a:ext uri="{FF2B5EF4-FFF2-40B4-BE49-F238E27FC236}">
                <a16:creationId xmlns:a16="http://schemas.microsoft.com/office/drawing/2014/main" id="{BFFF1FDC-C0DF-4B05-9F7C-AE8B7FCA0E6F}"/>
              </a:ext>
            </a:extLst>
          </p:cNvPr>
          <p:cNvSpPr txBox="1"/>
          <p:nvPr/>
        </p:nvSpPr>
        <p:spPr>
          <a:xfrm>
            <a:off x="3710191" y="4358965"/>
            <a:ext cx="639523" cy="224075"/>
          </a:xfrm>
          <a:prstGeom prst="roundRect">
            <a:avLst>
              <a:gd name="adj" fmla="val 50000"/>
            </a:avLst>
          </a:prstGeom>
          <a:solidFill>
            <a:schemeClr val="accent1"/>
          </a:solidFill>
        </p:spPr>
        <p:txBody>
          <a:bodyPr wrap="square" lIns="0" tIns="0" rIns="0" bIns="0" rtlCol="0" anchor="ctr" anchorCtr="0">
            <a:noAutofit/>
          </a:bodyPr>
          <a:lstStyle>
            <a:defPPr>
              <a:defRPr lang="en-US"/>
            </a:defPPr>
            <a:lvl1pPr marR="0" lvl="0" indent="0" algn="ctr" defTabSz="1219151" fontAlgn="auto">
              <a:lnSpc>
                <a:spcPct val="90000"/>
              </a:lnSpc>
              <a:spcBef>
                <a:spcPts val="0"/>
              </a:spcBef>
              <a:spcAft>
                <a:spcPts val="0"/>
              </a:spcAft>
              <a:buClrTx/>
              <a:buSzTx/>
              <a:buFontTx/>
              <a:buNone/>
              <a:tabLst/>
              <a:defRPr kumimoji="0" sz="900" b="1" i="0" u="none" strike="noStrike" kern="0" cap="none" spc="0" normalizeH="0" baseline="0">
                <a:ln>
                  <a:noFill/>
                </a:ln>
                <a:solidFill>
                  <a:srgbClr val="00C9FF"/>
                </a:solidFill>
                <a:effectLst/>
                <a:uLnTx/>
                <a:uFillTx/>
                <a:latin typeface="Arial"/>
              </a:defRPr>
            </a:lvl1pPr>
          </a:lstStyle>
          <a:p>
            <a:pPr defTabSz="1015879">
              <a:defRPr/>
            </a:pPr>
            <a:r>
              <a:rPr lang="de-DE" sz="750">
                <a:solidFill>
                  <a:schemeClr val="bg1"/>
                </a:solidFill>
                <a:latin typeface="+mj-lt"/>
              </a:rPr>
              <a:t>SAP R/3 Unit</a:t>
            </a:r>
          </a:p>
        </p:txBody>
      </p:sp>
      <p:sp>
        <p:nvSpPr>
          <p:cNvPr id="433" name="TextBox 3">
            <a:extLst>
              <a:ext uri="{FF2B5EF4-FFF2-40B4-BE49-F238E27FC236}">
                <a16:creationId xmlns:a16="http://schemas.microsoft.com/office/drawing/2014/main" id="{425DDABB-877D-4649-9E2A-7D6BED0DD9C8}"/>
              </a:ext>
            </a:extLst>
          </p:cNvPr>
          <p:cNvSpPr txBox="1"/>
          <p:nvPr/>
        </p:nvSpPr>
        <p:spPr>
          <a:xfrm>
            <a:off x="7503957" y="2949477"/>
            <a:ext cx="697793" cy="286762"/>
          </a:xfrm>
          <a:prstGeom prst="roundRect">
            <a:avLst>
              <a:gd name="adj" fmla="val 50000"/>
            </a:avLst>
          </a:prstGeom>
          <a:solidFill>
            <a:schemeClr val="accent1"/>
          </a:solidFill>
        </p:spPr>
        <p:txBody>
          <a:bodyPr wrap="square" lIns="0" tIns="0" rIns="0" bIns="0" rtlCol="0" anchor="ctr" anchorCtr="0">
            <a:noAutofit/>
          </a:bodyPr>
          <a:lstStyle/>
          <a:p>
            <a:pPr algn="ctr" defTabSz="1219053">
              <a:lnSpc>
                <a:spcPct val="90000"/>
              </a:lnSpc>
              <a:defRPr/>
            </a:pPr>
            <a:r>
              <a:rPr lang="de-DE" sz="750" b="1" kern="0">
                <a:solidFill>
                  <a:schemeClr val="bg1"/>
                </a:solidFill>
                <a:latin typeface="+mj-lt"/>
              </a:rPr>
              <a:t>Spare Parts Pricing</a:t>
            </a:r>
          </a:p>
        </p:txBody>
      </p:sp>
      <p:sp>
        <p:nvSpPr>
          <p:cNvPr id="434" name="TextBox 3">
            <a:extLst>
              <a:ext uri="{FF2B5EF4-FFF2-40B4-BE49-F238E27FC236}">
                <a16:creationId xmlns:a16="http://schemas.microsoft.com/office/drawing/2014/main" id="{3DD5A9A7-5AC7-4329-AA18-048CC5AC778B}"/>
              </a:ext>
            </a:extLst>
          </p:cNvPr>
          <p:cNvSpPr txBox="1"/>
          <p:nvPr/>
        </p:nvSpPr>
        <p:spPr>
          <a:xfrm>
            <a:off x="7715019" y="3248358"/>
            <a:ext cx="802493" cy="249490"/>
          </a:xfrm>
          <a:prstGeom prst="roundRect">
            <a:avLst>
              <a:gd name="adj" fmla="val 50000"/>
            </a:avLst>
          </a:prstGeom>
          <a:solidFill>
            <a:schemeClr val="accent1"/>
          </a:solidFill>
        </p:spPr>
        <p:txBody>
          <a:bodyPr wrap="square" lIns="0" tIns="0" rIns="0" bIns="0" rtlCol="0" anchor="ctr" anchorCtr="0">
            <a:noAutofit/>
          </a:bodyPr>
          <a:lstStyle>
            <a:defPPr>
              <a:defRPr lang="en-US"/>
            </a:defPPr>
            <a:lvl1pPr marR="0" lvl="0" indent="0" algn="ctr" defTabSz="1219151" fontAlgn="auto">
              <a:lnSpc>
                <a:spcPct val="90000"/>
              </a:lnSpc>
              <a:spcBef>
                <a:spcPts val="0"/>
              </a:spcBef>
              <a:spcAft>
                <a:spcPts val="0"/>
              </a:spcAft>
              <a:buClrTx/>
              <a:buSzTx/>
              <a:buFontTx/>
              <a:buNone/>
              <a:tabLst/>
              <a:defRPr kumimoji="0" sz="900" b="1" i="0" u="none" strike="noStrike" kern="0" cap="none" spc="0" normalizeH="0" baseline="0">
                <a:ln>
                  <a:noFill/>
                </a:ln>
                <a:solidFill>
                  <a:srgbClr val="00C9FF"/>
                </a:solidFill>
                <a:effectLst/>
                <a:uLnTx/>
                <a:uFillTx/>
                <a:latin typeface="Arial"/>
              </a:defRPr>
            </a:lvl1pPr>
          </a:lstStyle>
          <a:p>
            <a:pPr defTabSz="1015879">
              <a:defRPr/>
            </a:pPr>
            <a:r>
              <a:rPr lang="de-DE" sz="750">
                <a:solidFill>
                  <a:schemeClr val="bg1"/>
                </a:solidFill>
                <a:latin typeface="+mj-lt"/>
              </a:rPr>
              <a:t>Group </a:t>
            </a:r>
          </a:p>
          <a:p>
            <a:pPr defTabSz="1015879">
              <a:defRPr/>
            </a:pPr>
            <a:r>
              <a:rPr lang="de-DE" sz="750">
                <a:solidFill>
                  <a:schemeClr val="bg1"/>
                </a:solidFill>
                <a:latin typeface="+mj-lt"/>
              </a:rPr>
              <a:t>Vehicle File</a:t>
            </a:r>
          </a:p>
        </p:txBody>
      </p:sp>
      <p:sp>
        <p:nvSpPr>
          <p:cNvPr id="435" name="TextBox 3">
            <a:extLst>
              <a:ext uri="{FF2B5EF4-FFF2-40B4-BE49-F238E27FC236}">
                <a16:creationId xmlns:a16="http://schemas.microsoft.com/office/drawing/2014/main" id="{F20A13BF-4B99-4AC1-B3B1-232369411857}"/>
              </a:ext>
            </a:extLst>
          </p:cNvPr>
          <p:cNvSpPr txBox="1"/>
          <p:nvPr/>
        </p:nvSpPr>
        <p:spPr>
          <a:xfrm>
            <a:off x="9034669" y="3842190"/>
            <a:ext cx="834583" cy="233572"/>
          </a:xfrm>
          <a:prstGeom prst="roundRect">
            <a:avLst>
              <a:gd name="adj" fmla="val 50000"/>
            </a:avLst>
          </a:prstGeom>
          <a:solidFill>
            <a:schemeClr val="accent1"/>
          </a:solidFill>
          <a:ln w="28575">
            <a:solidFill>
              <a:schemeClr val="bg2"/>
            </a:solidFill>
          </a:ln>
        </p:spPr>
        <p:txBody>
          <a:bodyPr wrap="square" lIns="0" tIns="0" rIns="0" bIns="0" rtlCol="0" anchor="ctr" anchorCtr="0">
            <a:noAutofit/>
          </a:bodyPr>
          <a:lstStyle>
            <a:defPPr>
              <a:defRPr lang="en-US"/>
            </a:defPPr>
            <a:lvl1pPr marR="0" lvl="0" indent="0" algn="ctr" defTabSz="1219103" fontAlgn="auto">
              <a:lnSpc>
                <a:spcPct val="90000"/>
              </a:lnSpc>
              <a:spcBef>
                <a:spcPts val="0"/>
              </a:spcBef>
              <a:spcAft>
                <a:spcPts val="0"/>
              </a:spcAft>
              <a:buClrTx/>
              <a:buSzTx/>
              <a:buFontTx/>
              <a:buNone/>
              <a:tabLst/>
              <a:defRPr kumimoji="0" sz="900" b="1" i="0" u="none" strike="noStrike" kern="0" cap="none" spc="0" normalizeH="0" baseline="0">
                <a:ln>
                  <a:noFill/>
                </a:ln>
                <a:solidFill>
                  <a:schemeClr val="bg1"/>
                </a:solidFill>
                <a:effectLst/>
                <a:uLnTx/>
                <a:uFillTx/>
                <a:latin typeface="Arial"/>
              </a:defRPr>
            </a:lvl1pPr>
          </a:lstStyle>
          <a:p>
            <a:r>
              <a:rPr lang="de-DE" sz="750"/>
              <a:t>Porsche DC Suport China</a:t>
            </a:r>
          </a:p>
        </p:txBody>
      </p:sp>
      <p:sp>
        <p:nvSpPr>
          <p:cNvPr id="456" name="TextBox 70">
            <a:extLst>
              <a:ext uri="{FF2B5EF4-FFF2-40B4-BE49-F238E27FC236}">
                <a16:creationId xmlns:a16="http://schemas.microsoft.com/office/drawing/2014/main" id="{0AD5F80F-8CB7-4EF5-860C-65FF37061560}"/>
              </a:ext>
            </a:extLst>
          </p:cNvPr>
          <p:cNvSpPr txBox="1"/>
          <p:nvPr/>
        </p:nvSpPr>
        <p:spPr>
          <a:xfrm>
            <a:off x="8369602" y="4866596"/>
            <a:ext cx="651756" cy="233572"/>
          </a:xfrm>
          <a:prstGeom prst="roundRect">
            <a:avLst>
              <a:gd name="adj" fmla="val 50000"/>
            </a:avLst>
          </a:prstGeom>
          <a:solidFill>
            <a:schemeClr val="accent1"/>
          </a:solidFill>
        </p:spPr>
        <p:txBody>
          <a:bodyPr wrap="square" lIns="0" tIns="0" rIns="0" bIns="0" rtlCol="0" anchor="ctr" anchorCtr="0">
            <a:noAutofit/>
          </a:bodyPr>
          <a:lstStyle>
            <a:defPPr>
              <a:defRPr lang="en-US"/>
            </a:defPPr>
            <a:lvl1pPr marR="0" lvl="0" indent="0" algn="ctr" defTabSz="1219103" fontAlgn="auto">
              <a:lnSpc>
                <a:spcPct val="90000"/>
              </a:lnSpc>
              <a:spcBef>
                <a:spcPts val="0"/>
              </a:spcBef>
              <a:spcAft>
                <a:spcPts val="0"/>
              </a:spcAft>
              <a:buClrTx/>
              <a:buSzTx/>
              <a:buFontTx/>
              <a:buNone/>
              <a:tabLst/>
              <a:defRPr kumimoji="0" sz="900" b="1" i="0" u="none" strike="noStrike" kern="0" cap="none" spc="0" normalizeH="0" baseline="0">
                <a:ln>
                  <a:noFill/>
                </a:ln>
                <a:effectLst/>
                <a:uLnTx/>
                <a:uFillTx/>
                <a:latin typeface="+mj-lt"/>
              </a:defRPr>
            </a:lvl1pPr>
          </a:lstStyle>
          <a:p>
            <a:r>
              <a:rPr lang="de-DE" sz="750">
                <a:solidFill>
                  <a:schemeClr val="bg1"/>
                </a:solidFill>
              </a:rPr>
              <a:t>Analytics </a:t>
            </a:r>
          </a:p>
          <a:p>
            <a:r>
              <a:rPr lang="de-DE" sz="750">
                <a:solidFill>
                  <a:schemeClr val="bg1"/>
                </a:solidFill>
              </a:rPr>
              <a:t>Operation</a:t>
            </a:r>
          </a:p>
        </p:txBody>
      </p:sp>
      <p:sp>
        <p:nvSpPr>
          <p:cNvPr id="457" name="TextBox 71">
            <a:extLst>
              <a:ext uri="{FF2B5EF4-FFF2-40B4-BE49-F238E27FC236}">
                <a16:creationId xmlns:a16="http://schemas.microsoft.com/office/drawing/2014/main" id="{847FBE96-D78D-4BAF-BA57-F32E5A63E142}"/>
              </a:ext>
            </a:extLst>
          </p:cNvPr>
          <p:cNvSpPr txBox="1"/>
          <p:nvPr/>
        </p:nvSpPr>
        <p:spPr>
          <a:xfrm>
            <a:off x="4702365" y="2118311"/>
            <a:ext cx="675899" cy="233572"/>
          </a:xfrm>
          <a:prstGeom prst="roundRect">
            <a:avLst>
              <a:gd name="adj" fmla="val 50000"/>
            </a:avLst>
          </a:prstGeom>
          <a:solidFill>
            <a:schemeClr val="accent1"/>
          </a:solidFill>
          <a:ln w="28575">
            <a:solidFill>
              <a:schemeClr val="bg2"/>
            </a:solidFill>
          </a:ln>
        </p:spPr>
        <p:txBody>
          <a:bodyPr wrap="square" lIns="0" tIns="0" rIns="0" bIns="0" rtlCol="0" anchor="ctr" anchorCtr="0">
            <a:noAutofit/>
          </a:bodyPr>
          <a:lstStyle>
            <a:defPPr>
              <a:defRPr lang="en-US"/>
            </a:defPPr>
            <a:lvl1pPr marR="0" lvl="0" indent="0" algn="ctr" defTabSz="1219103" fontAlgn="auto">
              <a:lnSpc>
                <a:spcPct val="90000"/>
              </a:lnSpc>
              <a:spcBef>
                <a:spcPts val="0"/>
              </a:spcBef>
              <a:spcAft>
                <a:spcPts val="0"/>
              </a:spcAft>
              <a:buClrTx/>
              <a:buSzTx/>
              <a:buFontTx/>
              <a:buNone/>
              <a:tabLst/>
              <a:defRPr kumimoji="0" sz="900" b="1" i="0" u="none" strike="noStrike" kern="0" cap="none" spc="0" normalizeH="0" baseline="0">
                <a:ln>
                  <a:noFill/>
                </a:ln>
                <a:solidFill>
                  <a:srgbClr val="000000"/>
                </a:solidFill>
                <a:effectLst/>
                <a:uLnTx/>
                <a:uFillTx/>
                <a:latin typeface="Arial"/>
              </a:defRPr>
            </a:lvl1pPr>
          </a:lstStyle>
          <a:p>
            <a:r>
              <a:rPr lang="de-DE" sz="750">
                <a:solidFill>
                  <a:schemeClr val="bg1"/>
                </a:solidFill>
              </a:rPr>
              <a:t>MBB Operation</a:t>
            </a:r>
          </a:p>
        </p:txBody>
      </p:sp>
      <p:sp>
        <p:nvSpPr>
          <p:cNvPr id="458" name="TextBox 71">
            <a:extLst>
              <a:ext uri="{FF2B5EF4-FFF2-40B4-BE49-F238E27FC236}">
                <a16:creationId xmlns:a16="http://schemas.microsoft.com/office/drawing/2014/main" id="{A6DEDB84-EE4A-4F5E-8070-7CD17BB8B42D}"/>
              </a:ext>
            </a:extLst>
          </p:cNvPr>
          <p:cNvSpPr txBox="1"/>
          <p:nvPr/>
        </p:nvSpPr>
        <p:spPr>
          <a:xfrm>
            <a:off x="5523389" y="2118311"/>
            <a:ext cx="592643" cy="233572"/>
          </a:xfrm>
          <a:prstGeom prst="roundRect">
            <a:avLst>
              <a:gd name="adj" fmla="val 50000"/>
            </a:avLst>
          </a:prstGeom>
          <a:solidFill>
            <a:schemeClr val="accent1"/>
          </a:solidFill>
          <a:ln w="28575">
            <a:solidFill>
              <a:schemeClr val="bg2"/>
            </a:solidFill>
          </a:ln>
        </p:spPr>
        <p:txBody>
          <a:bodyPr wrap="square" lIns="0" tIns="0" rIns="0" bIns="0" rtlCol="0" anchor="ctr" anchorCtr="0">
            <a:noAutofit/>
          </a:bodyPr>
          <a:lstStyle>
            <a:defPPr>
              <a:defRPr lang="en-US"/>
            </a:defPPr>
            <a:lvl1pPr marR="0" lvl="0" indent="0" algn="ctr" defTabSz="1219103" fontAlgn="auto">
              <a:lnSpc>
                <a:spcPct val="90000"/>
              </a:lnSpc>
              <a:spcBef>
                <a:spcPts val="0"/>
              </a:spcBef>
              <a:spcAft>
                <a:spcPts val="0"/>
              </a:spcAft>
              <a:buClrTx/>
              <a:buSzTx/>
              <a:buFontTx/>
              <a:buNone/>
              <a:tabLst/>
              <a:defRPr kumimoji="0" sz="900" b="1" i="0" u="none" strike="noStrike" kern="0" cap="none" spc="0" normalizeH="0" baseline="0">
                <a:ln>
                  <a:noFill/>
                </a:ln>
                <a:solidFill>
                  <a:srgbClr val="000000"/>
                </a:solidFill>
                <a:effectLst/>
                <a:uLnTx/>
                <a:uFillTx/>
                <a:latin typeface="Arial"/>
              </a:defRPr>
            </a:lvl1pPr>
          </a:lstStyle>
          <a:p>
            <a:r>
              <a:rPr lang="de-DE" sz="750">
                <a:solidFill>
                  <a:schemeClr val="bg1"/>
                </a:solidFill>
              </a:rPr>
              <a:t>ADSPC</a:t>
            </a:r>
          </a:p>
          <a:p>
            <a:r>
              <a:rPr lang="de-DE" sz="750">
                <a:solidFill>
                  <a:schemeClr val="bg1"/>
                </a:solidFill>
              </a:rPr>
              <a:t>(CC AMS)</a:t>
            </a:r>
          </a:p>
        </p:txBody>
      </p:sp>
      <p:sp>
        <p:nvSpPr>
          <p:cNvPr id="460" name="TextBox 71">
            <a:extLst>
              <a:ext uri="{FF2B5EF4-FFF2-40B4-BE49-F238E27FC236}">
                <a16:creationId xmlns:a16="http://schemas.microsoft.com/office/drawing/2014/main" id="{7BD51B2F-EF19-4463-8890-3C91B6A0E48D}"/>
              </a:ext>
            </a:extLst>
          </p:cNvPr>
          <p:cNvSpPr txBox="1"/>
          <p:nvPr/>
        </p:nvSpPr>
        <p:spPr>
          <a:xfrm>
            <a:off x="7705653" y="4872554"/>
            <a:ext cx="623555" cy="233572"/>
          </a:xfrm>
          <a:prstGeom prst="roundRect">
            <a:avLst>
              <a:gd name="adj" fmla="val 50000"/>
            </a:avLst>
          </a:prstGeom>
          <a:solidFill>
            <a:schemeClr val="accent1"/>
          </a:solidFill>
        </p:spPr>
        <p:txBody>
          <a:bodyPr wrap="square" lIns="0" tIns="0" rIns="0" bIns="0" rtlCol="0" anchor="ctr" anchorCtr="0">
            <a:noAutofit/>
          </a:bodyPr>
          <a:lstStyle>
            <a:defPPr>
              <a:defRPr lang="en-US"/>
            </a:defPPr>
            <a:lvl1pPr marR="0" lvl="0" indent="0" algn="ctr" defTabSz="1219103" fontAlgn="auto">
              <a:lnSpc>
                <a:spcPct val="90000"/>
              </a:lnSpc>
              <a:spcBef>
                <a:spcPts val="0"/>
              </a:spcBef>
              <a:spcAft>
                <a:spcPts val="0"/>
              </a:spcAft>
              <a:buClrTx/>
              <a:buSzTx/>
              <a:buFontTx/>
              <a:buNone/>
              <a:tabLst/>
              <a:defRPr kumimoji="0" sz="900" b="1" i="0" u="none" strike="noStrike" kern="0" cap="none" spc="0" normalizeH="0" baseline="0">
                <a:ln>
                  <a:noFill/>
                </a:ln>
                <a:effectLst/>
                <a:uLnTx/>
                <a:uFillTx/>
                <a:latin typeface="+mj-lt"/>
              </a:defRPr>
            </a:lvl1pPr>
          </a:lstStyle>
          <a:p>
            <a:r>
              <a:rPr lang="de-DE" sz="750">
                <a:solidFill>
                  <a:schemeClr val="bg1"/>
                </a:solidFill>
              </a:rPr>
              <a:t>SPR Platform</a:t>
            </a:r>
          </a:p>
        </p:txBody>
      </p:sp>
      <p:sp>
        <p:nvSpPr>
          <p:cNvPr id="461" name="TextBox 71">
            <a:extLst>
              <a:ext uri="{FF2B5EF4-FFF2-40B4-BE49-F238E27FC236}">
                <a16:creationId xmlns:a16="http://schemas.microsoft.com/office/drawing/2014/main" id="{31E9E207-4417-48DB-A733-4EF37BC46F1D}"/>
              </a:ext>
            </a:extLst>
          </p:cNvPr>
          <p:cNvSpPr txBox="1"/>
          <p:nvPr/>
        </p:nvSpPr>
        <p:spPr>
          <a:xfrm>
            <a:off x="8858648" y="4400608"/>
            <a:ext cx="626039" cy="233572"/>
          </a:xfrm>
          <a:prstGeom prst="roundRect">
            <a:avLst>
              <a:gd name="adj" fmla="val 50000"/>
            </a:avLst>
          </a:prstGeom>
          <a:solidFill>
            <a:schemeClr val="accent1"/>
          </a:solidFill>
        </p:spPr>
        <p:txBody>
          <a:bodyPr wrap="square" lIns="0" tIns="0" rIns="0" bIns="0" rtlCol="0" anchor="ctr" anchorCtr="0">
            <a:noAutofit/>
          </a:bodyPr>
          <a:lstStyle>
            <a:defPPr>
              <a:defRPr lang="en-US"/>
            </a:defPPr>
            <a:lvl1pPr marR="0" lvl="0" indent="0" algn="ctr" defTabSz="1219103" fontAlgn="auto">
              <a:lnSpc>
                <a:spcPct val="90000"/>
              </a:lnSpc>
              <a:spcBef>
                <a:spcPts val="0"/>
              </a:spcBef>
              <a:spcAft>
                <a:spcPts val="0"/>
              </a:spcAft>
              <a:buClrTx/>
              <a:buSzTx/>
              <a:buFontTx/>
              <a:buNone/>
              <a:tabLst/>
              <a:defRPr kumimoji="0" sz="900" b="1" i="0" u="none" strike="noStrike" kern="0" cap="none" spc="0" normalizeH="0" baseline="0">
                <a:ln>
                  <a:noFill/>
                </a:ln>
                <a:effectLst/>
                <a:uLnTx/>
                <a:uFillTx/>
                <a:latin typeface="+mj-lt"/>
              </a:defRPr>
            </a:lvl1pPr>
          </a:lstStyle>
          <a:p>
            <a:r>
              <a:rPr lang="de-DE" sz="750" err="1">
                <a:solidFill>
                  <a:schemeClr val="bg1"/>
                </a:solidFill>
              </a:rPr>
              <a:t>myAudi</a:t>
            </a:r>
            <a:endParaRPr lang="de-DE" sz="750">
              <a:solidFill>
                <a:schemeClr val="bg1"/>
              </a:solidFill>
            </a:endParaRPr>
          </a:p>
        </p:txBody>
      </p:sp>
      <p:sp>
        <p:nvSpPr>
          <p:cNvPr id="462" name="TextBox 71">
            <a:extLst>
              <a:ext uri="{FF2B5EF4-FFF2-40B4-BE49-F238E27FC236}">
                <a16:creationId xmlns:a16="http://schemas.microsoft.com/office/drawing/2014/main" id="{7B566D31-0FC7-4F7B-A2E6-05781F8E21B9}"/>
              </a:ext>
            </a:extLst>
          </p:cNvPr>
          <p:cNvSpPr txBox="1"/>
          <p:nvPr/>
        </p:nvSpPr>
        <p:spPr>
          <a:xfrm>
            <a:off x="3287246" y="2227137"/>
            <a:ext cx="872323" cy="260072"/>
          </a:xfrm>
          <a:prstGeom prst="roundRect">
            <a:avLst>
              <a:gd name="adj" fmla="val 50000"/>
            </a:avLst>
          </a:prstGeom>
          <a:solidFill>
            <a:schemeClr val="accent1"/>
          </a:solidFill>
        </p:spPr>
        <p:txBody>
          <a:bodyPr wrap="square" lIns="0" tIns="0" rIns="0" bIns="0" rtlCol="0" anchor="ctr" anchorCtr="0">
            <a:noAutofit/>
          </a:bodyPr>
          <a:lstStyle>
            <a:defPPr>
              <a:defRPr lang="en-US"/>
            </a:defPPr>
            <a:lvl1pPr marR="0" lvl="0" indent="0" algn="ctr" defTabSz="1219103" fontAlgn="auto">
              <a:lnSpc>
                <a:spcPct val="90000"/>
              </a:lnSpc>
              <a:spcBef>
                <a:spcPts val="0"/>
              </a:spcBef>
              <a:spcAft>
                <a:spcPts val="0"/>
              </a:spcAft>
              <a:buClrTx/>
              <a:buSzTx/>
              <a:buFontTx/>
              <a:buNone/>
              <a:tabLst/>
              <a:defRPr kumimoji="0" sz="900" b="1" i="0" u="none" strike="noStrike" kern="0" cap="none" spc="0" normalizeH="0" baseline="0">
                <a:ln>
                  <a:noFill/>
                </a:ln>
                <a:effectLst/>
                <a:uLnTx/>
                <a:uFillTx/>
                <a:latin typeface="+mj-lt"/>
              </a:defRPr>
            </a:lvl1pPr>
          </a:lstStyle>
          <a:p>
            <a:r>
              <a:rPr lang="de-DE" sz="750">
                <a:solidFill>
                  <a:schemeClr val="bg1"/>
                </a:solidFill>
              </a:rPr>
              <a:t>Share42morrow</a:t>
            </a:r>
          </a:p>
          <a:p>
            <a:r>
              <a:rPr lang="de-DE" sz="750">
                <a:solidFill>
                  <a:schemeClr val="bg1"/>
                </a:solidFill>
              </a:rPr>
              <a:t>(R&amp;D DMS)</a:t>
            </a:r>
          </a:p>
        </p:txBody>
      </p:sp>
      <p:sp>
        <p:nvSpPr>
          <p:cNvPr id="463" name="TextBox 71">
            <a:extLst>
              <a:ext uri="{FF2B5EF4-FFF2-40B4-BE49-F238E27FC236}">
                <a16:creationId xmlns:a16="http://schemas.microsoft.com/office/drawing/2014/main" id="{C0F8F572-4E8B-4EE8-9D24-B79AD08D153B}"/>
              </a:ext>
            </a:extLst>
          </p:cNvPr>
          <p:cNvSpPr txBox="1"/>
          <p:nvPr/>
        </p:nvSpPr>
        <p:spPr>
          <a:xfrm>
            <a:off x="6261158" y="2118311"/>
            <a:ext cx="936068" cy="233572"/>
          </a:xfrm>
          <a:prstGeom prst="roundRect">
            <a:avLst>
              <a:gd name="adj" fmla="val 50000"/>
            </a:avLst>
          </a:prstGeom>
          <a:solidFill>
            <a:schemeClr val="accent1"/>
          </a:solidFill>
        </p:spPr>
        <p:txBody>
          <a:bodyPr wrap="square" lIns="0" tIns="0" rIns="0" bIns="0" rtlCol="0" anchor="ctr" anchorCtr="0">
            <a:noAutofit/>
          </a:bodyPr>
          <a:lstStyle>
            <a:defPPr>
              <a:defRPr lang="en-US"/>
            </a:defPPr>
            <a:lvl1pPr marR="0" lvl="0" indent="0" defTabSz="1219151" fontAlgn="auto">
              <a:lnSpc>
                <a:spcPct val="90000"/>
              </a:lnSpc>
              <a:spcBef>
                <a:spcPts val="0"/>
              </a:spcBef>
              <a:spcAft>
                <a:spcPts val="0"/>
              </a:spcAft>
              <a:buClrTx/>
              <a:buSzTx/>
              <a:buFontTx/>
              <a:buNone/>
              <a:tabLst/>
              <a:defRPr kumimoji="0" sz="900" b="1" i="0" u="none" strike="noStrike" kern="0" cap="none" spc="0" normalizeH="0" baseline="0">
                <a:ln>
                  <a:noFill/>
                </a:ln>
                <a:solidFill>
                  <a:srgbClr val="00C9FF"/>
                </a:solidFill>
                <a:effectLst/>
                <a:uLnTx/>
                <a:uFillTx/>
                <a:latin typeface="Arial"/>
              </a:defRPr>
            </a:lvl1pPr>
          </a:lstStyle>
          <a:p>
            <a:pPr algn="ctr" defTabSz="1015879">
              <a:defRPr/>
            </a:pPr>
            <a:r>
              <a:rPr lang="de-DE" sz="750">
                <a:solidFill>
                  <a:schemeClr val="bg1"/>
                </a:solidFill>
                <a:latin typeface="+mj-lt"/>
              </a:rPr>
              <a:t>Car Net </a:t>
            </a:r>
          </a:p>
          <a:p>
            <a:pPr algn="ctr" defTabSz="1015879">
              <a:defRPr/>
            </a:pPr>
            <a:r>
              <a:rPr lang="de-DE" sz="750">
                <a:solidFill>
                  <a:schemeClr val="bg1"/>
                </a:solidFill>
                <a:latin typeface="+mj-lt"/>
              </a:rPr>
              <a:t>Business Cloud</a:t>
            </a:r>
          </a:p>
        </p:txBody>
      </p:sp>
      <p:sp>
        <p:nvSpPr>
          <p:cNvPr id="464" name="TextBox 91">
            <a:extLst>
              <a:ext uri="{FF2B5EF4-FFF2-40B4-BE49-F238E27FC236}">
                <a16:creationId xmlns:a16="http://schemas.microsoft.com/office/drawing/2014/main" id="{05BC85AF-34D6-47F9-AE3F-4E166F20E6A5}"/>
              </a:ext>
            </a:extLst>
          </p:cNvPr>
          <p:cNvSpPr txBox="1"/>
          <p:nvPr/>
        </p:nvSpPr>
        <p:spPr>
          <a:xfrm>
            <a:off x="4216284" y="5311937"/>
            <a:ext cx="573648" cy="233572"/>
          </a:xfrm>
          <a:prstGeom prst="roundRect">
            <a:avLst>
              <a:gd name="adj" fmla="val 50000"/>
            </a:avLst>
          </a:prstGeom>
          <a:solidFill>
            <a:schemeClr val="accent1"/>
          </a:solidFill>
        </p:spPr>
        <p:txBody>
          <a:bodyPr wrap="square" lIns="0" tIns="0" rIns="0" bIns="0" rtlCol="0" anchor="ctr" anchorCtr="0">
            <a:noAutofit/>
          </a:bodyPr>
          <a:lstStyle>
            <a:defPPr>
              <a:defRPr lang="en-US"/>
            </a:defPPr>
            <a:lvl1pPr marR="0" lvl="0" indent="0" algn="ctr" defTabSz="1219103" fontAlgn="auto">
              <a:lnSpc>
                <a:spcPct val="90000"/>
              </a:lnSpc>
              <a:spcBef>
                <a:spcPts val="0"/>
              </a:spcBef>
              <a:spcAft>
                <a:spcPts val="0"/>
              </a:spcAft>
              <a:buClrTx/>
              <a:buSzTx/>
              <a:buFontTx/>
              <a:buNone/>
              <a:tabLst/>
              <a:defRPr kumimoji="0" sz="900" b="1" i="0" u="none" strike="noStrike" kern="0" cap="none" spc="0" normalizeH="0" baseline="0">
                <a:ln>
                  <a:noFill/>
                </a:ln>
                <a:effectLst/>
                <a:uLnTx/>
                <a:uFillTx/>
                <a:latin typeface="+mj-lt"/>
              </a:defRPr>
            </a:lvl1pPr>
          </a:lstStyle>
          <a:p>
            <a:r>
              <a:rPr lang="de-DE" sz="750">
                <a:solidFill>
                  <a:schemeClr val="bg1"/>
                </a:solidFill>
              </a:rPr>
              <a:t>DC Move</a:t>
            </a:r>
          </a:p>
        </p:txBody>
      </p:sp>
      <p:sp>
        <p:nvSpPr>
          <p:cNvPr id="465" name="TextBox 3">
            <a:extLst>
              <a:ext uri="{FF2B5EF4-FFF2-40B4-BE49-F238E27FC236}">
                <a16:creationId xmlns:a16="http://schemas.microsoft.com/office/drawing/2014/main" id="{673945A7-94A8-444F-A310-8C55EE83A46C}"/>
              </a:ext>
            </a:extLst>
          </p:cNvPr>
          <p:cNvSpPr txBox="1"/>
          <p:nvPr/>
        </p:nvSpPr>
        <p:spPr>
          <a:xfrm>
            <a:off x="8609634" y="4104165"/>
            <a:ext cx="802493" cy="233572"/>
          </a:xfrm>
          <a:prstGeom prst="roundRect">
            <a:avLst>
              <a:gd name="adj" fmla="val 50000"/>
            </a:avLst>
          </a:prstGeom>
          <a:solidFill>
            <a:schemeClr val="accent1"/>
          </a:solidFill>
        </p:spPr>
        <p:txBody>
          <a:bodyPr wrap="square" lIns="0" tIns="0" rIns="0" bIns="0" rtlCol="0" anchor="ctr" anchorCtr="0">
            <a:noAutofit/>
          </a:bodyPr>
          <a:lstStyle>
            <a:defPPr>
              <a:defRPr lang="en-US"/>
            </a:defPPr>
            <a:lvl1pPr marR="0" lvl="0" indent="0" algn="ctr" defTabSz="1219151" fontAlgn="auto">
              <a:lnSpc>
                <a:spcPct val="90000"/>
              </a:lnSpc>
              <a:spcBef>
                <a:spcPts val="0"/>
              </a:spcBef>
              <a:spcAft>
                <a:spcPts val="0"/>
              </a:spcAft>
              <a:buClrTx/>
              <a:buSzTx/>
              <a:buFontTx/>
              <a:buNone/>
              <a:tabLst/>
              <a:defRPr kumimoji="0" sz="900" b="1" i="0" u="none" strike="noStrike" kern="0" cap="none" spc="0" normalizeH="0" baseline="0">
                <a:ln>
                  <a:noFill/>
                </a:ln>
                <a:solidFill>
                  <a:srgbClr val="00C9FF"/>
                </a:solidFill>
                <a:effectLst/>
                <a:uLnTx/>
                <a:uFillTx/>
                <a:latin typeface="Arial"/>
              </a:defRPr>
            </a:lvl1pPr>
          </a:lstStyle>
          <a:p>
            <a:pPr defTabSz="1015879">
              <a:defRPr/>
            </a:pPr>
            <a:r>
              <a:rPr lang="de-DE" sz="750">
                <a:solidFill>
                  <a:schemeClr val="bg1"/>
                </a:solidFill>
                <a:latin typeface="+mj-lt"/>
              </a:rPr>
              <a:t>Mein Auto</a:t>
            </a:r>
          </a:p>
        </p:txBody>
      </p:sp>
      <p:sp>
        <p:nvSpPr>
          <p:cNvPr id="467" name="TextBox 71">
            <a:extLst>
              <a:ext uri="{FF2B5EF4-FFF2-40B4-BE49-F238E27FC236}">
                <a16:creationId xmlns:a16="http://schemas.microsoft.com/office/drawing/2014/main" id="{BB83B891-F2A5-494A-8E95-F828C9F637D5}"/>
              </a:ext>
            </a:extLst>
          </p:cNvPr>
          <p:cNvSpPr txBox="1"/>
          <p:nvPr/>
        </p:nvSpPr>
        <p:spPr>
          <a:xfrm>
            <a:off x="6800356" y="5330067"/>
            <a:ext cx="954023" cy="233572"/>
          </a:xfrm>
          <a:prstGeom prst="roundRect">
            <a:avLst>
              <a:gd name="adj" fmla="val 50000"/>
            </a:avLst>
          </a:prstGeom>
          <a:solidFill>
            <a:schemeClr val="accent1"/>
          </a:solidFill>
        </p:spPr>
        <p:txBody>
          <a:bodyPr wrap="square" lIns="0" tIns="0" rIns="0" bIns="0" rtlCol="0" anchor="ctr" anchorCtr="0">
            <a:noAutofit/>
          </a:bodyPr>
          <a:lstStyle>
            <a:defPPr>
              <a:defRPr lang="en-US"/>
            </a:defPPr>
            <a:lvl1pPr marR="0" lvl="0" indent="0" algn="ctr" defTabSz="1219151" fontAlgn="auto">
              <a:lnSpc>
                <a:spcPct val="90000"/>
              </a:lnSpc>
              <a:spcBef>
                <a:spcPts val="0"/>
              </a:spcBef>
              <a:spcAft>
                <a:spcPts val="0"/>
              </a:spcAft>
              <a:buClrTx/>
              <a:buSzTx/>
              <a:buFontTx/>
              <a:buNone/>
              <a:tabLst/>
              <a:defRPr kumimoji="0" sz="900" b="1" i="0" u="none" strike="noStrike" kern="0" cap="none" spc="0" normalizeH="0" baseline="0">
                <a:ln>
                  <a:noFill/>
                </a:ln>
                <a:solidFill>
                  <a:srgbClr val="00C9FF"/>
                </a:solidFill>
                <a:effectLst/>
                <a:uLnTx/>
                <a:uFillTx/>
                <a:latin typeface="Arial"/>
              </a:defRPr>
            </a:lvl1pPr>
          </a:lstStyle>
          <a:p>
            <a:pPr defTabSz="1015879">
              <a:defRPr/>
            </a:pPr>
            <a:r>
              <a:rPr lang="de-DE" sz="750">
                <a:solidFill>
                  <a:schemeClr val="bg1"/>
                </a:solidFill>
                <a:latin typeface="+mj-lt"/>
              </a:rPr>
              <a:t>Cloud Migration </a:t>
            </a:r>
          </a:p>
          <a:p>
            <a:pPr defTabSz="1015879">
              <a:defRPr/>
            </a:pPr>
            <a:r>
              <a:rPr lang="de-DE" sz="750">
                <a:solidFill>
                  <a:schemeClr val="bg1"/>
                </a:solidFill>
                <a:latin typeface="+mj-lt"/>
              </a:rPr>
              <a:t>Factory</a:t>
            </a:r>
          </a:p>
        </p:txBody>
      </p:sp>
      <p:sp>
        <p:nvSpPr>
          <p:cNvPr id="468" name="TextBox 70">
            <a:extLst>
              <a:ext uri="{FF2B5EF4-FFF2-40B4-BE49-F238E27FC236}">
                <a16:creationId xmlns:a16="http://schemas.microsoft.com/office/drawing/2014/main" id="{CF27E448-D11E-47EA-A410-22C73795FD11}"/>
              </a:ext>
            </a:extLst>
          </p:cNvPr>
          <p:cNvSpPr txBox="1"/>
          <p:nvPr/>
        </p:nvSpPr>
        <p:spPr>
          <a:xfrm>
            <a:off x="6812380" y="4754607"/>
            <a:ext cx="829597" cy="242058"/>
          </a:xfrm>
          <a:prstGeom prst="roundRect">
            <a:avLst>
              <a:gd name="adj" fmla="val 50000"/>
            </a:avLst>
          </a:prstGeom>
          <a:solidFill>
            <a:schemeClr val="accent1"/>
          </a:solidFill>
        </p:spPr>
        <p:txBody>
          <a:bodyPr wrap="square" lIns="0" tIns="0" rIns="0" bIns="0" rtlCol="0" anchor="ctr" anchorCtr="0">
            <a:noAutofit/>
          </a:bodyPr>
          <a:lstStyle>
            <a:defPPr>
              <a:defRPr lang="en-US"/>
            </a:defPPr>
            <a:lvl1pPr algn="ctr">
              <a:lnSpc>
                <a:spcPct val="90000"/>
              </a:lnSpc>
              <a:defRPr sz="1050" b="1">
                <a:solidFill>
                  <a:srgbClr val="FF0000"/>
                </a:solidFill>
              </a:defRPr>
            </a:lvl1pPr>
          </a:lstStyle>
          <a:p>
            <a:pPr defTabSz="1219053">
              <a:defRPr/>
            </a:pPr>
            <a:r>
              <a:rPr lang="de-DE" sz="750" kern="0">
                <a:solidFill>
                  <a:schemeClr val="bg1"/>
                </a:solidFill>
                <a:latin typeface="+mj-lt"/>
              </a:rPr>
              <a:t>Analytics </a:t>
            </a:r>
          </a:p>
          <a:p>
            <a:pPr defTabSz="1219053">
              <a:defRPr/>
            </a:pPr>
            <a:r>
              <a:rPr lang="de-DE" sz="750" kern="0">
                <a:solidFill>
                  <a:schemeClr val="bg1"/>
                </a:solidFill>
                <a:latin typeface="+mj-lt"/>
              </a:rPr>
              <a:t>Operation</a:t>
            </a:r>
          </a:p>
        </p:txBody>
      </p:sp>
      <p:sp>
        <p:nvSpPr>
          <p:cNvPr id="469" name="TextBox 71">
            <a:extLst>
              <a:ext uri="{FF2B5EF4-FFF2-40B4-BE49-F238E27FC236}">
                <a16:creationId xmlns:a16="http://schemas.microsoft.com/office/drawing/2014/main" id="{23457809-377D-4301-9BB0-741F25CA1237}"/>
              </a:ext>
            </a:extLst>
          </p:cNvPr>
          <p:cNvSpPr txBox="1"/>
          <p:nvPr/>
        </p:nvSpPr>
        <p:spPr>
          <a:xfrm>
            <a:off x="3221699" y="3864071"/>
            <a:ext cx="656943" cy="242058"/>
          </a:xfrm>
          <a:prstGeom prst="roundRect">
            <a:avLst>
              <a:gd name="adj" fmla="val 50000"/>
            </a:avLst>
          </a:prstGeom>
          <a:solidFill>
            <a:schemeClr val="accent2"/>
          </a:solidFill>
        </p:spPr>
        <p:txBody>
          <a:bodyPr wrap="square" lIns="0" tIns="0" rIns="0" bIns="0" rtlCol="0" anchor="ctr" anchorCtr="0">
            <a:noAutofit/>
          </a:bodyPr>
          <a:lstStyle>
            <a:defPPr>
              <a:defRPr lang="en-US"/>
            </a:defPPr>
            <a:lvl1pPr marR="0" lvl="0" indent="0" algn="ctr" defTabSz="1219103" fontAlgn="auto">
              <a:lnSpc>
                <a:spcPct val="90000"/>
              </a:lnSpc>
              <a:spcBef>
                <a:spcPts val="0"/>
              </a:spcBef>
              <a:spcAft>
                <a:spcPts val="0"/>
              </a:spcAft>
              <a:buClrTx/>
              <a:buSzTx/>
              <a:buFontTx/>
              <a:buNone/>
              <a:tabLst/>
              <a:defRPr kumimoji="0" sz="900" b="1" i="0" u="none" strike="noStrike" kern="0" cap="none" spc="0" normalizeH="0" baseline="0">
                <a:ln>
                  <a:noFill/>
                </a:ln>
                <a:solidFill>
                  <a:schemeClr val="bg1"/>
                </a:solidFill>
                <a:effectLst/>
                <a:uLnTx/>
                <a:uFillTx/>
                <a:latin typeface="+mj-lt"/>
              </a:defRPr>
            </a:lvl1pPr>
          </a:lstStyle>
          <a:p>
            <a:r>
              <a:rPr lang="de-DE" sz="750"/>
              <a:t>Remote </a:t>
            </a:r>
            <a:r>
              <a:rPr lang="de-DE" sz="750" err="1"/>
              <a:t>Production</a:t>
            </a:r>
            <a:endParaRPr lang="de-DE" sz="750"/>
          </a:p>
        </p:txBody>
      </p:sp>
      <p:sp>
        <p:nvSpPr>
          <p:cNvPr id="477" name="TextBox 91">
            <a:extLst>
              <a:ext uri="{FF2B5EF4-FFF2-40B4-BE49-F238E27FC236}">
                <a16:creationId xmlns:a16="http://schemas.microsoft.com/office/drawing/2014/main" id="{CEBD31FA-8ACF-446A-9CC9-41BA5FDA3F20}"/>
              </a:ext>
            </a:extLst>
          </p:cNvPr>
          <p:cNvSpPr txBox="1"/>
          <p:nvPr/>
        </p:nvSpPr>
        <p:spPr>
          <a:xfrm>
            <a:off x="5514523" y="5332736"/>
            <a:ext cx="756687" cy="233572"/>
          </a:xfrm>
          <a:prstGeom prst="roundRect">
            <a:avLst>
              <a:gd name="adj" fmla="val 50000"/>
            </a:avLst>
          </a:prstGeom>
          <a:solidFill>
            <a:schemeClr val="accent1"/>
          </a:solidFill>
        </p:spPr>
        <p:txBody>
          <a:bodyPr wrap="square" lIns="0" tIns="0" rIns="0" bIns="0" rtlCol="0" anchor="ctr" anchorCtr="0">
            <a:noAutofit/>
          </a:bodyPr>
          <a:lstStyle>
            <a:defPPr>
              <a:defRPr lang="en-US"/>
            </a:defPPr>
            <a:lvl1pPr marR="0" lvl="0" indent="0" algn="ctr" defTabSz="1219151" fontAlgn="auto">
              <a:lnSpc>
                <a:spcPct val="90000"/>
              </a:lnSpc>
              <a:spcBef>
                <a:spcPts val="0"/>
              </a:spcBef>
              <a:spcAft>
                <a:spcPts val="0"/>
              </a:spcAft>
              <a:buClrTx/>
              <a:buSzTx/>
              <a:buFontTx/>
              <a:buNone/>
              <a:tabLst/>
              <a:defRPr kumimoji="0" sz="900" b="1" i="0" u="none" strike="noStrike" kern="0" cap="none" spc="0" normalizeH="0" baseline="0">
                <a:ln>
                  <a:noFill/>
                </a:ln>
                <a:solidFill>
                  <a:srgbClr val="00C9FF"/>
                </a:solidFill>
                <a:effectLst/>
                <a:uLnTx/>
                <a:uFillTx/>
                <a:latin typeface="Arial"/>
              </a:defRPr>
            </a:lvl1pPr>
          </a:lstStyle>
          <a:p>
            <a:pPr defTabSz="1015879">
              <a:defRPr/>
            </a:pPr>
            <a:r>
              <a:rPr lang="de-DE" sz="750">
                <a:solidFill>
                  <a:schemeClr val="bg1"/>
                </a:solidFill>
                <a:latin typeface="+mj-lt"/>
              </a:rPr>
              <a:t>Application Management </a:t>
            </a:r>
          </a:p>
        </p:txBody>
      </p:sp>
      <p:sp>
        <p:nvSpPr>
          <p:cNvPr id="500" name="TextBox 70">
            <a:extLst>
              <a:ext uri="{FF2B5EF4-FFF2-40B4-BE49-F238E27FC236}">
                <a16:creationId xmlns:a16="http://schemas.microsoft.com/office/drawing/2014/main" id="{4948FEE3-597A-41F4-B18F-553821DA3853}"/>
              </a:ext>
            </a:extLst>
          </p:cNvPr>
          <p:cNvSpPr txBox="1"/>
          <p:nvPr/>
        </p:nvSpPr>
        <p:spPr>
          <a:xfrm>
            <a:off x="8053657" y="5144247"/>
            <a:ext cx="631890" cy="233572"/>
          </a:xfrm>
          <a:prstGeom prst="roundRect">
            <a:avLst>
              <a:gd name="adj" fmla="val 50000"/>
            </a:avLst>
          </a:prstGeom>
          <a:solidFill>
            <a:schemeClr val="accent1"/>
          </a:solidFill>
        </p:spPr>
        <p:txBody>
          <a:bodyPr wrap="square" lIns="0" tIns="0" rIns="0" bIns="0" rtlCol="0" anchor="ctr" anchorCtr="0">
            <a:noAutofit/>
          </a:bodyPr>
          <a:lstStyle>
            <a:defPPr>
              <a:defRPr lang="en-US"/>
            </a:defPPr>
            <a:lvl1pPr marR="0" lvl="0" indent="0" algn="ctr" defTabSz="1219103" fontAlgn="auto">
              <a:lnSpc>
                <a:spcPct val="90000"/>
              </a:lnSpc>
              <a:spcBef>
                <a:spcPts val="0"/>
              </a:spcBef>
              <a:spcAft>
                <a:spcPts val="0"/>
              </a:spcAft>
              <a:buClrTx/>
              <a:buSzTx/>
              <a:buFontTx/>
              <a:buNone/>
              <a:tabLst/>
              <a:defRPr kumimoji="0" sz="900" b="1" i="0" u="none" strike="noStrike" kern="0" cap="none" spc="0" normalizeH="0" baseline="0">
                <a:ln>
                  <a:noFill/>
                </a:ln>
                <a:effectLst/>
                <a:uLnTx/>
                <a:uFillTx/>
                <a:latin typeface="+mj-lt"/>
              </a:defRPr>
            </a:lvl1pPr>
          </a:lstStyle>
          <a:p>
            <a:r>
              <a:rPr lang="de-DE" sz="750">
                <a:solidFill>
                  <a:schemeClr val="bg1"/>
                </a:solidFill>
              </a:rPr>
              <a:t>Web</a:t>
            </a:r>
          </a:p>
          <a:p>
            <a:r>
              <a:rPr lang="de-DE" sz="750">
                <a:solidFill>
                  <a:schemeClr val="bg1"/>
                </a:solidFill>
              </a:rPr>
              <a:t>Center</a:t>
            </a:r>
          </a:p>
        </p:txBody>
      </p:sp>
      <p:sp>
        <p:nvSpPr>
          <p:cNvPr id="503" name="TextBox 71">
            <a:extLst>
              <a:ext uri="{FF2B5EF4-FFF2-40B4-BE49-F238E27FC236}">
                <a16:creationId xmlns:a16="http://schemas.microsoft.com/office/drawing/2014/main" id="{048587FB-5CE5-4C5A-9750-72C57C37B975}"/>
              </a:ext>
            </a:extLst>
          </p:cNvPr>
          <p:cNvSpPr txBox="1"/>
          <p:nvPr/>
        </p:nvSpPr>
        <p:spPr>
          <a:xfrm>
            <a:off x="5349506" y="2569039"/>
            <a:ext cx="592643" cy="146497"/>
          </a:xfrm>
          <a:prstGeom prst="roundRect">
            <a:avLst>
              <a:gd name="adj" fmla="val 50000"/>
            </a:avLst>
          </a:prstGeom>
          <a:solidFill>
            <a:schemeClr val="accent1"/>
          </a:solidFill>
          <a:ln w="28575">
            <a:solidFill>
              <a:schemeClr val="bg2"/>
            </a:solidFill>
          </a:ln>
        </p:spPr>
        <p:txBody>
          <a:bodyPr wrap="square" lIns="0" tIns="0" rIns="0" bIns="0" rtlCol="0" anchor="ctr" anchorCtr="0">
            <a:noAutofit/>
          </a:bodyPr>
          <a:lstStyle>
            <a:defPPr>
              <a:defRPr lang="en-US"/>
            </a:defPPr>
            <a:lvl1pPr marR="0" lvl="0" indent="0" algn="ctr" defTabSz="1219103" fontAlgn="auto">
              <a:lnSpc>
                <a:spcPct val="90000"/>
              </a:lnSpc>
              <a:spcBef>
                <a:spcPts val="0"/>
              </a:spcBef>
              <a:spcAft>
                <a:spcPts val="0"/>
              </a:spcAft>
              <a:buClrTx/>
              <a:buSzTx/>
              <a:buFontTx/>
              <a:buNone/>
              <a:tabLst/>
              <a:defRPr kumimoji="0" sz="900" b="1" i="0" u="none" strike="noStrike" kern="0" cap="none" spc="0" normalizeH="0" baseline="0">
                <a:ln>
                  <a:noFill/>
                </a:ln>
                <a:solidFill>
                  <a:srgbClr val="000000"/>
                </a:solidFill>
                <a:effectLst/>
                <a:uLnTx/>
                <a:uFillTx/>
                <a:latin typeface="Arial"/>
              </a:defRPr>
            </a:lvl1pPr>
          </a:lstStyle>
          <a:p>
            <a:r>
              <a:rPr lang="de-DE" sz="750">
                <a:solidFill>
                  <a:schemeClr val="bg1"/>
                </a:solidFill>
              </a:rPr>
              <a:t>RTM </a:t>
            </a:r>
          </a:p>
        </p:txBody>
      </p:sp>
      <p:sp>
        <p:nvSpPr>
          <p:cNvPr id="504" name="TextBox 71">
            <a:extLst>
              <a:ext uri="{FF2B5EF4-FFF2-40B4-BE49-F238E27FC236}">
                <a16:creationId xmlns:a16="http://schemas.microsoft.com/office/drawing/2014/main" id="{11B02B58-8230-4732-B2A0-101BB0C1A9C3}"/>
              </a:ext>
            </a:extLst>
          </p:cNvPr>
          <p:cNvSpPr txBox="1"/>
          <p:nvPr/>
        </p:nvSpPr>
        <p:spPr>
          <a:xfrm>
            <a:off x="6068484" y="2569058"/>
            <a:ext cx="592643" cy="146497"/>
          </a:xfrm>
          <a:prstGeom prst="roundRect">
            <a:avLst>
              <a:gd name="adj" fmla="val 50000"/>
            </a:avLst>
          </a:prstGeom>
          <a:solidFill>
            <a:schemeClr val="accent1"/>
          </a:solidFill>
          <a:ln w="28575">
            <a:solidFill>
              <a:schemeClr val="bg2"/>
            </a:solidFill>
          </a:ln>
        </p:spPr>
        <p:txBody>
          <a:bodyPr wrap="square" lIns="0" tIns="0" rIns="0" bIns="0" rtlCol="0" anchor="ctr" anchorCtr="0">
            <a:noAutofit/>
          </a:bodyPr>
          <a:lstStyle>
            <a:defPPr>
              <a:defRPr lang="en-US"/>
            </a:defPPr>
            <a:lvl1pPr marR="0" lvl="0" indent="0" algn="ctr" defTabSz="1219103" fontAlgn="auto">
              <a:lnSpc>
                <a:spcPct val="90000"/>
              </a:lnSpc>
              <a:spcBef>
                <a:spcPts val="0"/>
              </a:spcBef>
              <a:spcAft>
                <a:spcPts val="0"/>
              </a:spcAft>
              <a:buClrTx/>
              <a:buSzTx/>
              <a:buFontTx/>
              <a:buNone/>
              <a:tabLst/>
              <a:defRPr kumimoji="0" sz="900" b="1" i="0" u="none" strike="noStrike" kern="0" cap="none" spc="0" normalizeH="0" baseline="0">
                <a:ln>
                  <a:noFill/>
                </a:ln>
                <a:solidFill>
                  <a:srgbClr val="000000"/>
                </a:solidFill>
                <a:effectLst/>
                <a:uLnTx/>
                <a:uFillTx/>
                <a:latin typeface="Arial"/>
              </a:defRPr>
            </a:lvl1pPr>
          </a:lstStyle>
          <a:p>
            <a:r>
              <a:rPr lang="de-DE" sz="750">
                <a:solidFill>
                  <a:schemeClr val="bg1"/>
                </a:solidFill>
              </a:rPr>
              <a:t>Big Data</a:t>
            </a:r>
          </a:p>
        </p:txBody>
      </p:sp>
      <p:sp>
        <p:nvSpPr>
          <p:cNvPr id="507" name="TextBox 84">
            <a:extLst>
              <a:ext uri="{FF2B5EF4-FFF2-40B4-BE49-F238E27FC236}">
                <a16:creationId xmlns:a16="http://schemas.microsoft.com/office/drawing/2014/main" id="{E272567A-4693-4E49-8C14-D48AFAEE686B}"/>
              </a:ext>
            </a:extLst>
          </p:cNvPr>
          <p:cNvSpPr txBox="1"/>
          <p:nvPr/>
        </p:nvSpPr>
        <p:spPr>
          <a:xfrm>
            <a:off x="8488184" y="2873324"/>
            <a:ext cx="905081" cy="260088"/>
          </a:xfrm>
          <a:prstGeom prst="roundRect">
            <a:avLst>
              <a:gd name="adj" fmla="val 50000"/>
            </a:avLst>
          </a:prstGeom>
          <a:solidFill>
            <a:schemeClr val="accent1"/>
          </a:solidFill>
        </p:spPr>
        <p:txBody>
          <a:bodyPr wrap="square" lIns="0" tIns="0" rIns="0" bIns="0" rtlCol="0" anchor="ctr" anchorCtr="0">
            <a:noAutofit/>
          </a:bodyPr>
          <a:lstStyle>
            <a:defPPr>
              <a:defRPr lang="en-US"/>
            </a:defPPr>
            <a:lvl1pPr marR="0" lvl="0" indent="0" defTabSz="1219151" fontAlgn="auto">
              <a:lnSpc>
                <a:spcPct val="90000"/>
              </a:lnSpc>
              <a:spcBef>
                <a:spcPts val="0"/>
              </a:spcBef>
              <a:spcAft>
                <a:spcPts val="0"/>
              </a:spcAft>
              <a:buClrTx/>
              <a:buSzTx/>
              <a:buFontTx/>
              <a:buNone/>
              <a:tabLst/>
              <a:defRPr kumimoji="0" sz="900" b="1" i="0" u="none" strike="noStrike" cap="none" spc="0" normalizeH="0" baseline="0">
                <a:ln>
                  <a:noFill/>
                </a:ln>
                <a:solidFill>
                  <a:srgbClr val="64FF00"/>
                </a:solidFill>
                <a:effectLst/>
                <a:uLnTx/>
                <a:uFillTx/>
                <a:latin typeface="Arial"/>
              </a:defRPr>
            </a:lvl1pPr>
          </a:lstStyle>
          <a:p>
            <a:pPr algn="ctr" defTabSz="1015879">
              <a:defRPr/>
            </a:pPr>
            <a:r>
              <a:rPr lang="de-DE" sz="750" kern="0">
                <a:solidFill>
                  <a:schemeClr val="bg1"/>
                </a:solidFill>
                <a:latin typeface="+mj-lt"/>
              </a:rPr>
              <a:t>Premium Car</a:t>
            </a:r>
          </a:p>
          <a:p>
            <a:pPr algn="ctr" defTabSz="1015879">
              <a:defRPr/>
            </a:pPr>
            <a:r>
              <a:rPr lang="de-DE" sz="750" kern="0" err="1">
                <a:solidFill>
                  <a:schemeClr val="bg1"/>
                </a:solidFill>
                <a:latin typeface="+mj-lt"/>
              </a:rPr>
              <a:t>Configurator</a:t>
            </a:r>
            <a:endParaRPr lang="de-DE" sz="750" kern="0">
              <a:solidFill>
                <a:schemeClr val="bg1"/>
              </a:solidFill>
              <a:latin typeface="+mj-lt"/>
            </a:endParaRPr>
          </a:p>
        </p:txBody>
      </p:sp>
      <p:sp>
        <p:nvSpPr>
          <p:cNvPr id="512" name="TextBox 84">
            <a:extLst>
              <a:ext uri="{FF2B5EF4-FFF2-40B4-BE49-F238E27FC236}">
                <a16:creationId xmlns:a16="http://schemas.microsoft.com/office/drawing/2014/main" id="{326A1A3A-4884-465E-B329-17D4499F76DB}"/>
              </a:ext>
            </a:extLst>
          </p:cNvPr>
          <p:cNvSpPr txBox="1"/>
          <p:nvPr/>
        </p:nvSpPr>
        <p:spPr>
          <a:xfrm>
            <a:off x="8103637" y="4541701"/>
            <a:ext cx="743858" cy="233572"/>
          </a:xfrm>
          <a:prstGeom prst="roundRect">
            <a:avLst>
              <a:gd name="adj" fmla="val 50000"/>
            </a:avLst>
          </a:prstGeom>
          <a:solidFill>
            <a:schemeClr val="accent1"/>
          </a:solidFill>
        </p:spPr>
        <p:txBody>
          <a:bodyPr wrap="square" lIns="0" tIns="0" rIns="0" bIns="0" rtlCol="0" anchor="ctr" anchorCtr="0">
            <a:noAutofit/>
          </a:bodyPr>
          <a:lstStyle>
            <a:defPPr>
              <a:defRPr lang="en-US"/>
            </a:defPPr>
            <a:lvl1pPr marR="0" lvl="0" indent="0" defTabSz="1219151" fontAlgn="auto">
              <a:lnSpc>
                <a:spcPct val="90000"/>
              </a:lnSpc>
              <a:spcBef>
                <a:spcPts val="0"/>
              </a:spcBef>
              <a:spcAft>
                <a:spcPts val="0"/>
              </a:spcAft>
              <a:buClrTx/>
              <a:buSzTx/>
              <a:buFontTx/>
              <a:buNone/>
              <a:tabLst/>
              <a:defRPr kumimoji="0" sz="900" b="1" i="0" u="none" strike="noStrike" cap="none" spc="0" normalizeH="0" baseline="0">
                <a:ln>
                  <a:noFill/>
                </a:ln>
                <a:solidFill>
                  <a:srgbClr val="64FF00"/>
                </a:solidFill>
                <a:effectLst/>
                <a:uLnTx/>
                <a:uFillTx/>
                <a:latin typeface="Arial"/>
              </a:defRPr>
            </a:lvl1pPr>
          </a:lstStyle>
          <a:p>
            <a:pPr algn="ctr" defTabSz="1015879">
              <a:defRPr/>
            </a:pPr>
            <a:r>
              <a:rPr lang="de-DE" sz="750" kern="0">
                <a:solidFill>
                  <a:schemeClr val="bg1"/>
                </a:solidFill>
                <a:latin typeface="+mj-lt"/>
              </a:rPr>
              <a:t>Premium CC</a:t>
            </a:r>
          </a:p>
        </p:txBody>
      </p:sp>
      <p:sp>
        <p:nvSpPr>
          <p:cNvPr id="517" name="TextBox 93">
            <a:extLst>
              <a:ext uri="{FF2B5EF4-FFF2-40B4-BE49-F238E27FC236}">
                <a16:creationId xmlns:a16="http://schemas.microsoft.com/office/drawing/2014/main" id="{A55BADDB-B12D-4F2C-AD29-8978DB506595}"/>
              </a:ext>
            </a:extLst>
          </p:cNvPr>
          <p:cNvSpPr txBox="1"/>
          <p:nvPr/>
        </p:nvSpPr>
        <p:spPr>
          <a:xfrm>
            <a:off x="2526774" y="4176642"/>
            <a:ext cx="804898" cy="349017"/>
          </a:xfrm>
          <a:prstGeom prst="roundRect">
            <a:avLst>
              <a:gd name="adj" fmla="val 50000"/>
            </a:avLst>
          </a:prstGeom>
          <a:solidFill>
            <a:schemeClr val="accent1"/>
          </a:solidFill>
          <a:ln w="28575">
            <a:solidFill>
              <a:schemeClr val="bg2"/>
            </a:solidFill>
          </a:ln>
        </p:spPr>
        <p:txBody>
          <a:bodyPr wrap="square" lIns="0" tIns="0" rIns="0" bIns="0" rtlCol="0" anchor="ctr" anchorCtr="0">
            <a:noAutofit/>
          </a:bodyPr>
          <a:lstStyle>
            <a:defPPr>
              <a:defRPr lang="en-US"/>
            </a:defPPr>
            <a:lvl1pPr marR="0" lvl="0" indent="0" algn="ctr" defTabSz="1219103" fontAlgn="auto">
              <a:lnSpc>
                <a:spcPct val="90000"/>
              </a:lnSpc>
              <a:spcBef>
                <a:spcPts val="0"/>
              </a:spcBef>
              <a:spcAft>
                <a:spcPts val="0"/>
              </a:spcAft>
              <a:buClrTx/>
              <a:buSzTx/>
              <a:buFontTx/>
              <a:buNone/>
              <a:tabLst/>
              <a:defRPr kumimoji="0" sz="900" b="1" i="0" u="none" strike="noStrike" kern="0" cap="none" spc="0" normalizeH="0" baseline="0">
                <a:ln>
                  <a:noFill/>
                </a:ln>
                <a:solidFill>
                  <a:schemeClr val="bg1"/>
                </a:solidFill>
                <a:effectLst/>
                <a:uLnTx/>
                <a:uFillTx/>
                <a:latin typeface="+mj-lt"/>
              </a:defRPr>
            </a:lvl1pPr>
          </a:lstStyle>
          <a:p>
            <a:r>
              <a:rPr lang="de-DE" sz="750"/>
              <a:t>Operated Factory Support China</a:t>
            </a:r>
          </a:p>
        </p:txBody>
      </p:sp>
      <p:sp>
        <p:nvSpPr>
          <p:cNvPr id="518" name="TextBox 70">
            <a:extLst>
              <a:ext uri="{FF2B5EF4-FFF2-40B4-BE49-F238E27FC236}">
                <a16:creationId xmlns:a16="http://schemas.microsoft.com/office/drawing/2014/main" id="{0722FA6F-4253-4C6F-8E8F-A1CA30C2A490}"/>
              </a:ext>
            </a:extLst>
          </p:cNvPr>
          <p:cNvSpPr txBox="1"/>
          <p:nvPr/>
        </p:nvSpPr>
        <p:spPr>
          <a:xfrm>
            <a:off x="7034045" y="4425806"/>
            <a:ext cx="991014" cy="230818"/>
          </a:xfrm>
          <a:prstGeom prst="roundRect">
            <a:avLst>
              <a:gd name="adj" fmla="val 50000"/>
            </a:avLst>
          </a:prstGeom>
          <a:solidFill>
            <a:schemeClr val="accent1"/>
          </a:solidFill>
          <a:ln w="28575">
            <a:solidFill>
              <a:schemeClr val="bg2"/>
            </a:solidFill>
          </a:ln>
        </p:spPr>
        <p:txBody>
          <a:bodyPr wrap="square" lIns="0" tIns="0" rIns="0" bIns="0" rtlCol="0" anchor="ctr" anchorCtr="0">
            <a:noAutofit/>
          </a:bodyPr>
          <a:lstStyle>
            <a:defPPr>
              <a:defRPr lang="en-US"/>
            </a:defPPr>
            <a:lvl1pPr marR="0" lvl="0" indent="0" algn="ctr" defTabSz="1219103" fontAlgn="auto">
              <a:lnSpc>
                <a:spcPct val="90000"/>
              </a:lnSpc>
              <a:spcBef>
                <a:spcPts val="0"/>
              </a:spcBef>
              <a:spcAft>
                <a:spcPts val="0"/>
              </a:spcAft>
              <a:buClrTx/>
              <a:buSzTx/>
              <a:buFontTx/>
              <a:buNone/>
              <a:tabLst/>
              <a:defRPr kumimoji="0" sz="900" b="1" i="0" u="none" strike="noStrike" kern="0" cap="none" spc="0" normalizeH="0" baseline="0">
                <a:ln>
                  <a:noFill/>
                </a:ln>
                <a:solidFill>
                  <a:srgbClr val="000000"/>
                </a:solidFill>
                <a:effectLst/>
                <a:uLnTx/>
                <a:uFillTx/>
                <a:latin typeface="Arial"/>
              </a:defRPr>
            </a:lvl1pPr>
          </a:lstStyle>
          <a:p>
            <a:r>
              <a:rPr lang="de-DE" sz="750">
                <a:solidFill>
                  <a:schemeClr val="bg1"/>
                </a:solidFill>
              </a:rPr>
              <a:t>DWH Design&amp; Implementation </a:t>
            </a:r>
          </a:p>
        </p:txBody>
      </p:sp>
      <p:sp>
        <p:nvSpPr>
          <p:cNvPr id="519" name="TextBox 85">
            <a:extLst>
              <a:ext uri="{FF2B5EF4-FFF2-40B4-BE49-F238E27FC236}">
                <a16:creationId xmlns:a16="http://schemas.microsoft.com/office/drawing/2014/main" id="{98DB04DE-C3A5-44A9-A36C-B0B857F0C8BD}"/>
              </a:ext>
            </a:extLst>
          </p:cNvPr>
          <p:cNvSpPr txBox="1"/>
          <p:nvPr/>
        </p:nvSpPr>
        <p:spPr>
          <a:xfrm>
            <a:off x="4371041" y="4412966"/>
            <a:ext cx="691606" cy="277939"/>
          </a:xfrm>
          <a:prstGeom prst="roundRect">
            <a:avLst>
              <a:gd name="adj" fmla="val 50000"/>
            </a:avLst>
          </a:prstGeom>
          <a:solidFill>
            <a:schemeClr val="accent1"/>
          </a:solidFill>
        </p:spPr>
        <p:txBody>
          <a:bodyPr wrap="square" lIns="0" tIns="0" rIns="0" bIns="0" rtlCol="0" anchor="ctr" anchorCtr="0">
            <a:noAutofit/>
          </a:bodyPr>
          <a:lstStyle>
            <a:defPPr>
              <a:defRPr lang="en-US"/>
            </a:defPPr>
            <a:lvl1pPr marR="0" lvl="0" indent="0" algn="ctr" defTabSz="1219151" fontAlgn="auto">
              <a:lnSpc>
                <a:spcPct val="90000"/>
              </a:lnSpc>
              <a:spcBef>
                <a:spcPts val="0"/>
              </a:spcBef>
              <a:spcAft>
                <a:spcPts val="0"/>
              </a:spcAft>
              <a:buClrTx/>
              <a:buSzTx/>
              <a:buFontTx/>
              <a:buNone/>
              <a:tabLst/>
              <a:defRPr kumimoji="0" sz="900" b="1" i="0" u="none" strike="noStrike" kern="0" cap="none" spc="0" normalizeH="0" baseline="0">
                <a:ln>
                  <a:noFill/>
                </a:ln>
                <a:solidFill>
                  <a:srgbClr val="00C9FF"/>
                </a:solidFill>
                <a:effectLst/>
                <a:uLnTx/>
                <a:uFillTx/>
                <a:latin typeface="Arial"/>
              </a:defRPr>
            </a:lvl1pPr>
          </a:lstStyle>
          <a:p>
            <a:pPr defTabSz="1015879">
              <a:defRPr/>
            </a:pPr>
            <a:r>
              <a:rPr lang="de-DE" sz="750">
                <a:solidFill>
                  <a:schemeClr val="bg1"/>
                </a:solidFill>
                <a:latin typeface="+mj-lt"/>
              </a:rPr>
              <a:t>DPP: OT/IT Gateway</a:t>
            </a:r>
          </a:p>
        </p:txBody>
      </p:sp>
      <p:sp>
        <p:nvSpPr>
          <p:cNvPr id="523" name="TextBox 71">
            <a:extLst>
              <a:ext uri="{FF2B5EF4-FFF2-40B4-BE49-F238E27FC236}">
                <a16:creationId xmlns:a16="http://schemas.microsoft.com/office/drawing/2014/main" id="{625AC404-2246-4768-AF48-1A72D1A33E04}"/>
              </a:ext>
            </a:extLst>
          </p:cNvPr>
          <p:cNvSpPr txBox="1"/>
          <p:nvPr/>
        </p:nvSpPr>
        <p:spPr>
          <a:xfrm>
            <a:off x="2928334" y="2533909"/>
            <a:ext cx="981871" cy="286898"/>
          </a:xfrm>
          <a:prstGeom prst="roundRect">
            <a:avLst>
              <a:gd name="adj" fmla="val 50000"/>
            </a:avLst>
          </a:prstGeom>
          <a:solidFill>
            <a:schemeClr val="accent1"/>
          </a:solidFill>
          <a:ln w="28575">
            <a:solidFill>
              <a:schemeClr val="bg2"/>
            </a:solidFill>
          </a:ln>
        </p:spPr>
        <p:txBody>
          <a:bodyPr wrap="square" lIns="0" tIns="0" rIns="0" bIns="0" rtlCol="0" anchor="ctr" anchorCtr="0">
            <a:noAutofit/>
          </a:bodyPr>
          <a:lstStyle>
            <a:defPPr>
              <a:defRPr lang="en-US"/>
            </a:defPPr>
            <a:lvl1pPr marR="0" lvl="0" indent="0" algn="ctr" defTabSz="1219103" fontAlgn="auto">
              <a:lnSpc>
                <a:spcPct val="90000"/>
              </a:lnSpc>
              <a:spcBef>
                <a:spcPts val="0"/>
              </a:spcBef>
              <a:spcAft>
                <a:spcPts val="0"/>
              </a:spcAft>
              <a:buClrTx/>
              <a:buSzTx/>
              <a:buFontTx/>
              <a:buNone/>
              <a:tabLst/>
              <a:defRPr kumimoji="0" sz="900" b="1" i="0" u="none" strike="noStrike" kern="0" cap="none" spc="0" normalizeH="0" baseline="0">
                <a:ln>
                  <a:noFill/>
                </a:ln>
                <a:solidFill>
                  <a:srgbClr val="000000"/>
                </a:solidFill>
                <a:effectLst/>
                <a:uLnTx/>
                <a:uFillTx/>
                <a:latin typeface="Arial"/>
              </a:defRPr>
            </a:lvl1pPr>
          </a:lstStyle>
          <a:p>
            <a:r>
              <a:rPr lang="de-DE" sz="750">
                <a:solidFill>
                  <a:schemeClr val="bg1"/>
                </a:solidFill>
              </a:rPr>
              <a:t>Global MDM </a:t>
            </a:r>
            <a:r>
              <a:rPr lang="de-DE" sz="750" err="1">
                <a:solidFill>
                  <a:schemeClr val="bg1"/>
                </a:solidFill>
              </a:rPr>
              <a:t>Ingest</a:t>
            </a:r>
            <a:endParaRPr lang="de-DE" sz="750">
              <a:solidFill>
                <a:schemeClr val="bg1"/>
              </a:solidFill>
            </a:endParaRPr>
          </a:p>
          <a:p>
            <a:r>
              <a:rPr lang="de-DE" sz="750">
                <a:solidFill>
                  <a:schemeClr val="bg1"/>
                </a:solidFill>
              </a:rPr>
              <a:t>(Data Driven </a:t>
            </a:r>
            <a:r>
              <a:rPr lang="de-DE" sz="750" err="1">
                <a:solidFill>
                  <a:schemeClr val="bg1"/>
                </a:solidFill>
              </a:rPr>
              <a:t>Dev</a:t>
            </a:r>
            <a:r>
              <a:rPr lang="de-DE" sz="750">
                <a:solidFill>
                  <a:schemeClr val="bg1"/>
                </a:solidFill>
              </a:rPr>
              <a:t>.)</a:t>
            </a:r>
          </a:p>
        </p:txBody>
      </p:sp>
      <p:sp>
        <p:nvSpPr>
          <p:cNvPr id="524" name="TextBox 91">
            <a:extLst>
              <a:ext uri="{FF2B5EF4-FFF2-40B4-BE49-F238E27FC236}">
                <a16:creationId xmlns:a16="http://schemas.microsoft.com/office/drawing/2014/main" id="{05BE5B9A-CDE4-460C-894F-D142BBD16F12}"/>
              </a:ext>
            </a:extLst>
          </p:cNvPr>
          <p:cNvSpPr txBox="1"/>
          <p:nvPr/>
        </p:nvSpPr>
        <p:spPr>
          <a:xfrm>
            <a:off x="6014308" y="5015260"/>
            <a:ext cx="903948" cy="252603"/>
          </a:xfrm>
          <a:prstGeom prst="roundRect">
            <a:avLst>
              <a:gd name="adj" fmla="val 50000"/>
            </a:avLst>
          </a:prstGeom>
          <a:solidFill>
            <a:schemeClr val="accent1"/>
          </a:solidFill>
        </p:spPr>
        <p:txBody>
          <a:bodyPr wrap="square" lIns="0" tIns="0" rIns="0" bIns="0" rtlCol="0" anchor="ctr" anchorCtr="0">
            <a:noAutofit/>
          </a:bodyPr>
          <a:lstStyle>
            <a:defPPr>
              <a:defRPr lang="en-US"/>
            </a:defPPr>
            <a:lvl1pPr marR="0" lvl="0" indent="0" algn="ctr" defTabSz="1219151" fontAlgn="auto">
              <a:lnSpc>
                <a:spcPct val="90000"/>
              </a:lnSpc>
              <a:spcBef>
                <a:spcPts val="0"/>
              </a:spcBef>
              <a:spcAft>
                <a:spcPts val="0"/>
              </a:spcAft>
              <a:buClrTx/>
              <a:buSzTx/>
              <a:buFontTx/>
              <a:buNone/>
              <a:tabLst/>
              <a:defRPr kumimoji="0" sz="900" b="1" i="0" u="none" strike="noStrike" kern="0" cap="none" spc="0" normalizeH="0" baseline="0">
                <a:ln>
                  <a:noFill/>
                </a:ln>
                <a:solidFill>
                  <a:srgbClr val="00C9FF"/>
                </a:solidFill>
                <a:effectLst/>
                <a:uLnTx/>
                <a:uFillTx/>
                <a:latin typeface="Arial"/>
              </a:defRPr>
            </a:lvl1pPr>
          </a:lstStyle>
          <a:p>
            <a:pPr defTabSz="1015879">
              <a:defRPr/>
            </a:pPr>
            <a:r>
              <a:rPr lang="de-DE" sz="750">
                <a:solidFill>
                  <a:schemeClr val="bg1"/>
                </a:solidFill>
                <a:latin typeface="+mj-lt"/>
              </a:rPr>
              <a:t>i-</a:t>
            </a:r>
            <a:r>
              <a:rPr lang="de-DE" sz="750" err="1">
                <a:solidFill>
                  <a:schemeClr val="bg1"/>
                </a:solidFill>
                <a:latin typeface="+mj-lt"/>
              </a:rPr>
              <a:t>Serv</a:t>
            </a:r>
            <a:endParaRPr lang="de-DE" sz="750">
              <a:solidFill>
                <a:schemeClr val="bg1"/>
              </a:solidFill>
              <a:latin typeface="+mj-lt"/>
            </a:endParaRPr>
          </a:p>
          <a:p>
            <a:pPr defTabSz="1015879">
              <a:defRPr/>
            </a:pPr>
            <a:r>
              <a:rPr lang="de-DE" sz="750">
                <a:solidFill>
                  <a:schemeClr val="bg1"/>
                </a:solidFill>
                <a:latin typeface="+mj-lt"/>
              </a:rPr>
              <a:t>(Service </a:t>
            </a:r>
            <a:r>
              <a:rPr lang="de-DE" sz="750" err="1">
                <a:solidFill>
                  <a:schemeClr val="bg1"/>
                </a:solidFill>
                <a:latin typeface="+mj-lt"/>
              </a:rPr>
              <a:t>Now</a:t>
            </a:r>
            <a:r>
              <a:rPr lang="de-DE" sz="750">
                <a:solidFill>
                  <a:schemeClr val="bg1"/>
                </a:solidFill>
                <a:latin typeface="+mj-lt"/>
              </a:rPr>
              <a:t>)</a:t>
            </a:r>
          </a:p>
        </p:txBody>
      </p:sp>
      <p:sp>
        <p:nvSpPr>
          <p:cNvPr id="525" name="TextBox 71">
            <a:extLst>
              <a:ext uri="{FF2B5EF4-FFF2-40B4-BE49-F238E27FC236}">
                <a16:creationId xmlns:a16="http://schemas.microsoft.com/office/drawing/2014/main" id="{3DC2E1DF-CFFA-4B1D-BD16-44DECC847CCF}"/>
              </a:ext>
            </a:extLst>
          </p:cNvPr>
          <p:cNvSpPr txBox="1"/>
          <p:nvPr/>
        </p:nvSpPr>
        <p:spPr>
          <a:xfrm>
            <a:off x="2122487" y="3165430"/>
            <a:ext cx="1059123" cy="547538"/>
          </a:xfrm>
          <a:prstGeom prst="roundRect">
            <a:avLst>
              <a:gd name="adj" fmla="val 50000"/>
            </a:avLst>
          </a:prstGeom>
          <a:solidFill>
            <a:schemeClr val="accent1"/>
          </a:solidFill>
        </p:spPr>
        <p:txBody>
          <a:bodyPr wrap="square" lIns="0" tIns="0" rIns="0" bIns="0" rtlCol="0" anchor="ctr" anchorCtr="0">
            <a:noAutofit/>
          </a:bodyPr>
          <a:lstStyle>
            <a:defPPr>
              <a:defRPr lang="en-US"/>
            </a:defPPr>
            <a:lvl1pPr marR="0" lvl="0" indent="0" defTabSz="1219151" fontAlgn="auto">
              <a:lnSpc>
                <a:spcPct val="90000"/>
              </a:lnSpc>
              <a:spcBef>
                <a:spcPts val="0"/>
              </a:spcBef>
              <a:spcAft>
                <a:spcPts val="0"/>
              </a:spcAft>
              <a:buClrTx/>
              <a:buSzTx/>
              <a:buFontTx/>
              <a:buNone/>
              <a:tabLst/>
              <a:defRPr kumimoji="0" sz="900" b="1" i="0" u="none" strike="noStrike" kern="0" cap="none" spc="0" normalizeH="0" baseline="0">
                <a:ln>
                  <a:noFill/>
                </a:ln>
                <a:solidFill>
                  <a:srgbClr val="00C9FF"/>
                </a:solidFill>
                <a:effectLst/>
                <a:uLnTx/>
                <a:uFillTx/>
                <a:latin typeface="Arial"/>
              </a:defRPr>
            </a:lvl1pPr>
          </a:lstStyle>
          <a:p>
            <a:pPr algn="ctr" defTabSz="1015879">
              <a:defRPr/>
            </a:pPr>
            <a:r>
              <a:rPr lang="de-DE" sz="750">
                <a:solidFill>
                  <a:schemeClr val="bg1"/>
                </a:solidFill>
                <a:latin typeface="+mj-lt"/>
              </a:rPr>
              <a:t>Vehicle </a:t>
            </a:r>
            <a:r>
              <a:rPr lang="de-DE" sz="750" err="1">
                <a:solidFill>
                  <a:schemeClr val="bg1"/>
                </a:solidFill>
                <a:latin typeface="+mj-lt"/>
              </a:rPr>
              <a:t>Cyber</a:t>
            </a:r>
            <a:r>
              <a:rPr lang="de-DE" sz="750">
                <a:solidFill>
                  <a:schemeClr val="bg1"/>
                </a:solidFill>
                <a:latin typeface="+mj-lt"/>
              </a:rPr>
              <a:t> Security</a:t>
            </a:r>
          </a:p>
          <a:p>
            <a:pPr algn="ctr" defTabSz="1015879">
              <a:defRPr/>
            </a:pPr>
            <a:r>
              <a:rPr lang="de-DE" sz="750">
                <a:solidFill>
                  <a:schemeClr val="bg1"/>
                </a:solidFill>
                <a:latin typeface="+mj-lt"/>
              </a:rPr>
              <a:t>(Pen-</a:t>
            </a:r>
            <a:r>
              <a:rPr lang="de-DE" sz="750" err="1">
                <a:solidFill>
                  <a:schemeClr val="bg1"/>
                </a:solidFill>
                <a:latin typeface="+mj-lt"/>
              </a:rPr>
              <a:t>Testing</a:t>
            </a:r>
            <a:r>
              <a:rPr lang="de-DE" sz="750">
                <a:solidFill>
                  <a:schemeClr val="bg1"/>
                </a:solidFill>
                <a:latin typeface="+mj-lt"/>
              </a:rPr>
              <a:t>, </a:t>
            </a:r>
            <a:r>
              <a:rPr lang="de-DE" sz="750" err="1">
                <a:solidFill>
                  <a:schemeClr val="bg1"/>
                </a:solidFill>
                <a:latin typeface="+mj-lt"/>
              </a:rPr>
              <a:t>darknet</a:t>
            </a:r>
            <a:r>
              <a:rPr lang="de-DE" sz="750">
                <a:solidFill>
                  <a:schemeClr val="bg1"/>
                </a:solidFill>
                <a:latin typeface="+mj-lt"/>
              </a:rPr>
              <a:t> </a:t>
            </a:r>
          </a:p>
          <a:p>
            <a:pPr algn="ctr" defTabSz="1015879">
              <a:defRPr/>
            </a:pPr>
            <a:r>
              <a:rPr lang="de-DE" sz="750">
                <a:solidFill>
                  <a:schemeClr val="bg1"/>
                </a:solidFill>
                <a:latin typeface="+mj-lt"/>
              </a:rPr>
              <a:t>analysis)</a:t>
            </a:r>
          </a:p>
        </p:txBody>
      </p:sp>
      <p:sp>
        <p:nvSpPr>
          <p:cNvPr id="530" name="TextBox 71">
            <a:extLst>
              <a:ext uri="{FF2B5EF4-FFF2-40B4-BE49-F238E27FC236}">
                <a16:creationId xmlns:a16="http://schemas.microsoft.com/office/drawing/2014/main" id="{808CE5A6-D569-4327-8CD5-10DE9A90736A}"/>
              </a:ext>
            </a:extLst>
          </p:cNvPr>
          <p:cNvSpPr txBox="1"/>
          <p:nvPr/>
        </p:nvSpPr>
        <p:spPr>
          <a:xfrm>
            <a:off x="5341956" y="2757755"/>
            <a:ext cx="1297458" cy="162328"/>
          </a:xfrm>
          <a:prstGeom prst="roundRect">
            <a:avLst>
              <a:gd name="adj" fmla="val 50000"/>
            </a:avLst>
          </a:prstGeom>
          <a:solidFill>
            <a:schemeClr val="accent1"/>
          </a:solidFill>
          <a:ln w="28575">
            <a:solidFill>
              <a:schemeClr val="bg2"/>
            </a:solidFill>
          </a:ln>
        </p:spPr>
        <p:txBody>
          <a:bodyPr wrap="square" lIns="0" tIns="0" rIns="0" bIns="0" rtlCol="0" anchor="ctr" anchorCtr="0">
            <a:noAutofit/>
          </a:bodyPr>
          <a:lstStyle>
            <a:defPPr>
              <a:defRPr lang="en-US"/>
            </a:defPPr>
            <a:lvl1pPr marR="0" lvl="0" indent="0" algn="ctr" defTabSz="1219103" fontAlgn="auto">
              <a:lnSpc>
                <a:spcPct val="90000"/>
              </a:lnSpc>
              <a:spcBef>
                <a:spcPts val="0"/>
              </a:spcBef>
              <a:spcAft>
                <a:spcPts val="0"/>
              </a:spcAft>
              <a:buClrTx/>
              <a:buSzTx/>
              <a:buFontTx/>
              <a:buNone/>
              <a:tabLst/>
              <a:defRPr kumimoji="0" sz="900" b="1" i="0" u="none" strike="noStrike" kern="0" cap="none" spc="0" normalizeH="0" baseline="0">
                <a:ln>
                  <a:noFill/>
                </a:ln>
                <a:solidFill>
                  <a:srgbClr val="000000"/>
                </a:solidFill>
                <a:effectLst/>
                <a:uLnTx/>
                <a:uFillTx/>
                <a:latin typeface="Arial"/>
              </a:defRPr>
            </a:lvl1pPr>
          </a:lstStyle>
          <a:p>
            <a:r>
              <a:rPr lang="de-DE" sz="750">
                <a:solidFill>
                  <a:schemeClr val="bg1"/>
                </a:solidFill>
              </a:rPr>
              <a:t>MBB Lift&amp;Shift to Azure</a:t>
            </a:r>
          </a:p>
        </p:txBody>
      </p:sp>
      <p:sp>
        <p:nvSpPr>
          <p:cNvPr id="531" name="Textfeld 7">
            <a:extLst>
              <a:ext uri="{FF2B5EF4-FFF2-40B4-BE49-F238E27FC236}">
                <a16:creationId xmlns:a16="http://schemas.microsoft.com/office/drawing/2014/main" id="{16D90418-22A0-47F3-B87D-FA999B001BDA}"/>
              </a:ext>
            </a:extLst>
          </p:cNvPr>
          <p:cNvSpPr txBox="1"/>
          <p:nvPr/>
        </p:nvSpPr>
        <p:spPr>
          <a:xfrm>
            <a:off x="229171" y="4551362"/>
            <a:ext cx="1624495" cy="405000"/>
          </a:xfrm>
          <a:prstGeom prst="rect">
            <a:avLst/>
          </a:prstGeom>
          <a:noFill/>
        </p:spPr>
        <p:txBody>
          <a:bodyPr wrap="square" lIns="0" tIns="0" rIns="0" bIns="0" rtlCol="0">
            <a:noAutofit/>
          </a:bodyPr>
          <a:lstStyle/>
          <a:p>
            <a:pPr algn="ctr" defTabSz="914327">
              <a:defRPr/>
            </a:pPr>
            <a:r>
              <a:rPr lang="de-DE" sz="1167" b="1" kern="0">
                <a:solidFill>
                  <a:srgbClr val="000000"/>
                </a:solidFill>
                <a:latin typeface="+mj-lt"/>
              </a:rPr>
              <a:t>Production &amp; SCM</a:t>
            </a:r>
          </a:p>
        </p:txBody>
      </p:sp>
      <p:sp>
        <p:nvSpPr>
          <p:cNvPr id="535" name="Textfeld 12">
            <a:extLst>
              <a:ext uri="{FF2B5EF4-FFF2-40B4-BE49-F238E27FC236}">
                <a16:creationId xmlns:a16="http://schemas.microsoft.com/office/drawing/2014/main" id="{109A7B1A-2D11-4FDC-9B89-A4A2021C78A4}"/>
              </a:ext>
            </a:extLst>
          </p:cNvPr>
          <p:cNvSpPr txBox="1"/>
          <p:nvPr/>
        </p:nvSpPr>
        <p:spPr>
          <a:xfrm>
            <a:off x="9956954" y="2211945"/>
            <a:ext cx="1014018" cy="493388"/>
          </a:xfrm>
          <a:prstGeom prst="rect">
            <a:avLst/>
          </a:prstGeom>
          <a:noFill/>
        </p:spPr>
        <p:txBody>
          <a:bodyPr wrap="square" lIns="0" tIns="0" rIns="0" bIns="0" rtlCol="0">
            <a:noAutofit/>
          </a:bodyPr>
          <a:lstStyle/>
          <a:p>
            <a:pPr defTabSz="914327">
              <a:defRPr/>
            </a:pPr>
            <a:r>
              <a:rPr lang="de-DE" sz="1167" b="1" kern="0">
                <a:solidFill>
                  <a:srgbClr val="000000"/>
                </a:solidFill>
                <a:latin typeface="+mj-lt"/>
              </a:rPr>
              <a:t>Aftersales and Services</a:t>
            </a:r>
          </a:p>
        </p:txBody>
      </p:sp>
      <p:sp>
        <p:nvSpPr>
          <p:cNvPr id="536" name="Textfeld 12">
            <a:extLst>
              <a:ext uri="{FF2B5EF4-FFF2-40B4-BE49-F238E27FC236}">
                <a16:creationId xmlns:a16="http://schemas.microsoft.com/office/drawing/2014/main" id="{8ACCD958-DA30-4AEB-9C53-F0A0D871F66F}"/>
              </a:ext>
            </a:extLst>
          </p:cNvPr>
          <p:cNvSpPr txBox="1"/>
          <p:nvPr/>
        </p:nvSpPr>
        <p:spPr>
          <a:xfrm>
            <a:off x="5547706" y="1339279"/>
            <a:ext cx="2320348" cy="188022"/>
          </a:xfrm>
          <a:prstGeom prst="rect">
            <a:avLst/>
          </a:prstGeom>
          <a:noFill/>
        </p:spPr>
        <p:txBody>
          <a:bodyPr wrap="square" lIns="0" tIns="0" rIns="0" bIns="0" rtlCol="0">
            <a:noAutofit/>
          </a:bodyPr>
          <a:lstStyle>
            <a:defPPr>
              <a:defRPr lang="en-US"/>
            </a:defPPr>
            <a:lvl1pPr defTabSz="1097280">
              <a:defRPr sz="1680" kern="0">
                <a:solidFill>
                  <a:srgbClr val="000000"/>
                </a:solidFill>
              </a:defRPr>
            </a:lvl1pPr>
          </a:lstStyle>
          <a:p>
            <a:pPr algn="ctr" defTabSz="914327">
              <a:defRPr/>
            </a:pPr>
            <a:r>
              <a:rPr lang="de-DE" sz="1167" b="1">
                <a:latin typeface="+mj-lt"/>
              </a:rPr>
              <a:t>Connected Cars/ Services</a:t>
            </a:r>
          </a:p>
        </p:txBody>
      </p:sp>
      <p:grpSp>
        <p:nvGrpSpPr>
          <p:cNvPr id="2" name="Group 1">
            <a:extLst>
              <a:ext uri="{FF2B5EF4-FFF2-40B4-BE49-F238E27FC236}">
                <a16:creationId xmlns:a16="http://schemas.microsoft.com/office/drawing/2014/main" id="{80245003-8C85-4A88-A675-0A549CC30D8F}"/>
              </a:ext>
            </a:extLst>
          </p:cNvPr>
          <p:cNvGrpSpPr/>
          <p:nvPr/>
        </p:nvGrpSpPr>
        <p:grpSpPr>
          <a:xfrm>
            <a:off x="328994" y="5617024"/>
            <a:ext cx="1509058" cy="843420"/>
            <a:chOff x="328994" y="5900801"/>
            <a:chExt cx="1509058" cy="659015"/>
          </a:xfrm>
        </p:grpSpPr>
        <p:sp>
          <p:nvSpPr>
            <p:cNvPr id="6" name="Rectangle 5">
              <a:extLst>
                <a:ext uri="{FF2B5EF4-FFF2-40B4-BE49-F238E27FC236}">
                  <a16:creationId xmlns:a16="http://schemas.microsoft.com/office/drawing/2014/main" id="{CC2D9C2B-CEEB-4144-93BF-86E59CA0E3D1}"/>
                </a:ext>
              </a:extLst>
            </p:cNvPr>
            <p:cNvSpPr/>
            <p:nvPr/>
          </p:nvSpPr>
          <p:spPr>
            <a:xfrm>
              <a:off x="328994" y="6139154"/>
              <a:ext cx="1509058" cy="190588"/>
            </a:xfrm>
            <a:prstGeom prst="rect">
              <a:avLst/>
            </a:prstGeom>
            <a:solidFill>
              <a:schemeClr val="accent2"/>
            </a:solidFill>
          </p:spPr>
          <p:txBody>
            <a:bodyPr wrap="square" anchor="ctr" anchorCtr="0">
              <a:noAutofit/>
            </a:bodyPr>
            <a:lstStyle/>
            <a:p>
              <a:pPr algn="ctr" defTabSz="914327">
                <a:spcBef>
                  <a:spcPts val="300"/>
                </a:spcBef>
                <a:spcAft>
                  <a:spcPts val="300"/>
                </a:spcAft>
                <a:defRPr/>
              </a:pPr>
              <a:r>
                <a:rPr lang="de-DE" sz="833" b="1" kern="0">
                  <a:solidFill>
                    <a:schemeClr val="bg1"/>
                  </a:solidFill>
                </a:rPr>
                <a:t>Luxoft References @ VWG</a:t>
              </a:r>
            </a:p>
          </p:txBody>
        </p:sp>
        <p:sp>
          <p:nvSpPr>
            <p:cNvPr id="527" name="Rectangle 526">
              <a:extLst>
                <a:ext uri="{FF2B5EF4-FFF2-40B4-BE49-F238E27FC236}">
                  <a16:creationId xmlns:a16="http://schemas.microsoft.com/office/drawing/2014/main" id="{07839C98-90F1-4372-AFD0-2233F9451DF8}"/>
                </a:ext>
              </a:extLst>
            </p:cNvPr>
            <p:cNvSpPr/>
            <p:nvPr/>
          </p:nvSpPr>
          <p:spPr>
            <a:xfrm>
              <a:off x="328994" y="6369228"/>
              <a:ext cx="1509058" cy="190588"/>
            </a:xfrm>
            <a:prstGeom prst="rect">
              <a:avLst/>
            </a:prstGeom>
            <a:solidFill>
              <a:schemeClr val="accent1"/>
            </a:solidFill>
          </p:spPr>
          <p:txBody>
            <a:bodyPr wrap="square" anchor="ctr" anchorCtr="0">
              <a:noAutofit/>
            </a:bodyPr>
            <a:lstStyle/>
            <a:p>
              <a:pPr algn="ctr" defTabSz="914327">
                <a:spcBef>
                  <a:spcPts val="300"/>
                </a:spcBef>
                <a:spcAft>
                  <a:spcPts val="300"/>
                </a:spcAft>
                <a:defRPr/>
              </a:pPr>
              <a:r>
                <a:rPr lang="de-DE" sz="833" b="1" kern="0">
                  <a:solidFill>
                    <a:schemeClr val="bg1"/>
                  </a:solidFill>
                </a:rPr>
                <a:t>DXC References @ VWG</a:t>
              </a:r>
            </a:p>
          </p:txBody>
        </p:sp>
        <p:sp>
          <p:nvSpPr>
            <p:cNvPr id="160" name="Rectangle 159">
              <a:extLst>
                <a:ext uri="{FF2B5EF4-FFF2-40B4-BE49-F238E27FC236}">
                  <a16:creationId xmlns:a16="http://schemas.microsoft.com/office/drawing/2014/main" id="{73E999D8-6CDC-44FC-808C-8666172B7DD0}"/>
                </a:ext>
              </a:extLst>
            </p:cNvPr>
            <p:cNvSpPr/>
            <p:nvPr/>
          </p:nvSpPr>
          <p:spPr>
            <a:xfrm>
              <a:off x="343779" y="5900801"/>
              <a:ext cx="1479488" cy="170736"/>
            </a:xfrm>
            <a:prstGeom prst="rect">
              <a:avLst/>
            </a:prstGeom>
            <a:solidFill>
              <a:schemeClr val="bg1"/>
            </a:solidFill>
            <a:ln w="38100">
              <a:solidFill>
                <a:schemeClr val="bg2"/>
              </a:solidFill>
            </a:ln>
          </p:spPr>
          <p:txBody>
            <a:bodyPr wrap="square" anchor="ctr" anchorCtr="0">
              <a:noAutofit/>
            </a:bodyPr>
            <a:lstStyle/>
            <a:p>
              <a:pPr algn="ctr" defTabSz="914327">
                <a:spcBef>
                  <a:spcPts val="300"/>
                </a:spcBef>
                <a:spcAft>
                  <a:spcPts val="300"/>
                </a:spcAft>
                <a:defRPr/>
              </a:pPr>
              <a:r>
                <a:rPr lang="de-DE" sz="833" b="1" kern="0"/>
                <a:t>In China </a:t>
              </a:r>
            </a:p>
          </p:txBody>
        </p:sp>
      </p:grpSp>
      <p:sp>
        <p:nvSpPr>
          <p:cNvPr id="161" name="TextBox 91">
            <a:extLst>
              <a:ext uri="{FF2B5EF4-FFF2-40B4-BE49-F238E27FC236}">
                <a16:creationId xmlns:a16="http://schemas.microsoft.com/office/drawing/2014/main" id="{A22B187F-7C8C-4CFD-AECB-C7200FD5E3F0}"/>
              </a:ext>
            </a:extLst>
          </p:cNvPr>
          <p:cNvSpPr txBox="1"/>
          <p:nvPr/>
        </p:nvSpPr>
        <p:spPr>
          <a:xfrm>
            <a:off x="5006811" y="4995562"/>
            <a:ext cx="903948" cy="252603"/>
          </a:xfrm>
          <a:prstGeom prst="roundRect">
            <a:avLst>
              <a:gd name="adj" fmla="val 50000"/>
            </a:avLst>
          </a:prstGeom>
          <a:solidFill>
            <a:schemeClr val="accent1"/>
          </a:solidFill>
          <a:ln w="28575">
            <a:noFill/>
          </a:ln>
        </p:spPr>
        <p:txBody>
          <a:bodyPr wrap="square" lIns="0" tIns="0" rIns="0" bIns="0" rtlCol="0" anchor="ctr" anchorCtr="0">
            <a:noAutofit/>
          </a:bodyPr>
          <a:lstStyle>
            <a:defPPr>
              <a:defRPr lang="en-US"/>
            </a:defPPr>
            <a:lvl1pPr marR="0" lvl="0" indent="0" algn="ctr" defTabSz="1219151" fontAlgn="auto">
              <a:lnSpc>
                <a:spcPct val="90000"/>
              </a:lnSpc>
              <a:spcBef>
                <a:spcPts val="0"/>
              </a:spcBef>
              <a:spcAft>
                <a:spcPts val="0"/>
              </a:spcAft>
              <a:buClrTx/>
              <a:buSzTx/>
              <a:buFontTx/>
              <a:buNone/>
              <a:tabLst/>
              <a:defRPr kumimoji="0" sz="900" b="1" i="0" u="none" strike="noStrike" kern="0" cap="none" spc="0" normalizeH="0" baseline="0">
                <a:ln>
                  <a:noFill/>
                </a:ln>
                <a:solidFill>
                  <a:srgbClr val="00C9FF"/>
                </a:solidFill>
                <a:effectLst/>
                <a:uLnTx/>
                <a:uFillTx/>
                <a:latin typeface="Arial"/>
              </a:defRPr>
            </a:lvl1pPr>
          </a:lstStyle>
          <a:p>
            <a:pPr defTabSz="1015879">
              <a:defRPr/>
            </a:pPr>
            <a:r>
              <a:rPr lang="de-DE" sz="750">
                <a:solidFill>
                  <a:schemeClr val="bg1"/>
                </a:solidFill>
                <a:latin typeface="+mj-lt"/>
              </a:rPr>
              <a:t>Identity &amp; Access </a:t>
            </a:r>
            <a:r>
              <a:rPr lang="de-DE" sz="750" err="1">
                <a:solidFill>
                  <a:schemeClr val="bg1"/>
                </a:solidFill>
                <a:latin typeface="+mj-lt"/>
              </a:rPr>
              <a:t>Mgnt</a:t>
            </a:r>
            <a:r>
              <a:rPr lang="de-DE" sz="750">
                <a:solidFill>
                  <a:schemeClr val="bg1"/>
                </a:solidFill>
                <a:latin typeface="+mj-lt"/>
              </a:rPr>
              <a:t>.</a:t>
            </a:r>
          </a:p>
        </p:txBody>
      </p:sp>
      <p:sp>
        <p:nvSpPr>
          <p:cNvPr id="162" name="TextBox 85">
            <a:extLst>
              <a:ext uri="{FF2B5EF4-FFF2-40B4-BE49-F238E27FC236}">
                <a16:creationId xmlns:a16="http://schemas.microsoft.com/office/drawing/2014/main" id="{FB6F150A-141B-4E1D-A350-065B5737FF50}"/>
              </a:ext>
            </a:extLst>
          </p:cNvPr>
          <p:cNvSpPr txBox="1"/>
          <p:nvPr/>
        </p:nvSpPr>
        <p:spPr>
          <a:xfrm>
            <a:off x="4297684" y="4757032"/>
            <a:ext cx="691606" cy="277939"/>
          </a:xfrm>
          <a:prstGeom prst="roundRect">
            <a:avLst>
              <a:gd name="adj" fmla="val 50000"/>
            </a:avLst>
          </a:prstGeom>
          <a:solidFill>
            <a:schemeClr val="accent1"/>
          </a:solidFill>
        </p:spPr>
        <p:txBody>
          <a:bodyPr wrap="square" lIns="0" tIns="0" rIns="0" bIns="0" rtlCol="0" anchor="ctr" anchorCtr="0">
            <a:noAutofit/>
          </a:bodyPr>
          <a:lstStyle>
            <a:defPPr>
              <a:defRPr lang="en-US"/>
            </a:defPPr>
            <a:lvl1pPr marR="0" lvl="0" indent="0" algn="ctr" defTabSz="1219151" fontAlgn="auto">
              <a:lnSpc>
                <a:spcPct val="90000"/>
              </a:lnSpc>
              <a:spcBef>
                <a:spcPts val="0"/>
              </a:spcBef>
              <a:spcAft>
                <a:spcPts val="0"/>
              </a:spcAft>
              <a:buClrTx/>
              <a:buSzTx/>
              <a:buFontTx/>
              <a:buNone/>
              <a:tabLst/>
              <a:defRPr kumimoji="0" sz="900" b="1" i="0" u="none" strike="noStrike" kern="0" cap="none" spc="0" normalizeH="0" baseline="0">
                <a:ln>
                  <a:noFill/>
                </a:ln>
                <a:solidFill>
                  <a:srgbClr val="00C9FF"/>
                </a:solidFill>
                <a:effectLst/>
                <a:uLnTx/>
                <a:uFillTx/>
                <a:latin typeface="Arial"/>
              </a:defRPr>
            </a:lvl1pPr>
          </a:lstStyle>
          <a:p>
            <a:pPr defTabSz="1015879">
              <a:defRPr/>
            </a:pPr>
            <a:r>
              <a:rPr lang="de-DE" sz="750">
                <a:solidFill>
                  <a:schemeClr val="bg1"/>
                </a:solidFill>
                <a:latin typeface="+mj-lt"/>
              </a:rPr>
              <a:t>S4BUS Roll out </a:t>
            </a:r>
          </a:p>
        </p:txBody>
      </p:sp>
      <p:sp>
        <p:nvSpPr>
          <p:cNvPr id="163" name="TextBox 98">
            <a:extLst>
              <a:ext uri="{FF2B5EF4-FFF2-40B4-BE49-F238E27FC236}">
                <a16:creationId xmlns:a16="http://schemas.microsoft.com/office/drawing/2014/main" id="{880780CE-4C18-4F9C-ACD5-62982D85888F}"/>
              </a:ext>
            </a:extLst>
          </p:cNvPr>
          <p:cNvSpPr txBox="1"/>
          <p:nvPr/>
        </p:nvSpPr>
        <p:spPr>
          <a:xfrm>
            <a:off x="3140513" y="3548182"/>
            <a:ext cx="534829" cy="227323"/>
          </a:xfrm>
          <a:prstGeom prst="roundRect">
            <a:avLst>
              <a:gd name="adj" fmla="val 50000"/>
            </a:avLst>
          </a:prstGeom>
          <a:solidFill>
            <a:schemeClr val="accent2"/>
          </a:solidFill>
        </p:spPr>
        <p:txBody>
          <a:bodyPr wrap="square" lIns="0" tIns="0" rIns="0" bIns="0" rtlCol="0" anchor="ctr" anchorCtr="0">
            <a:noAutofit/>
          </a:bodyPr>
          <a:lstStyle>
            <a:defPPr>
              <a:defRPr lang="en-US"/>
            </a:defPPr>
            <a:lvl1pPr marR="0" lvl="0" indent="0" algn="ctr" defTabSz="1219151" fontAlgn="auto">
              <a:lnSpc>
                <a:spcPct val="90000"/>
              </a:lnSpc>
              <a:spcBef>
                <a:spcPts val="0"/>
              </a:spcBef>
              <a:spcAft>
                <a:spcPts val="0"/>
              </a:spcAft>
              <a:buClrTx/>
              <a:buSzTx/>
              <a:buFontTx/>
              <a:buNone/>
              <a:tabLst/>
              <a:defRPr kumimoji="0" sz="1400" b="1" i="0" u="none" strike="noStrike" cap="none" spc="0" normalizeH="0" baseline="0">
                <a:ln>
                  <a:noFill/>
                </a:ln>
                <a:solidFill>
                  <a:srgbClr val="002060"/>
                </a:solidFill>
                <a:effectLst/>
                <a:uLnTx/>
                <a:uFillTx/>
                <a:latin typeface="Arial"/>
              </a:defRPr>
            </a:lvl1pPr>
          </a:lstStyle>
          <a:p>
            <a:pPr defTabSz="1015879">
              <a:defRPr/>
            </a:pPr>
            <a:r>
              <a:rPr lang="de-DE" sz="750" kern="0">
                <a:solidFill>
                  <a:schemeClr val="bg1"/>
                </a:solidFill>
                <a:latin typeface="+mj-lt"/>
              </a:rPr>
              <a:t>DDW Dev. </a:t>
            </a:r>
          </a:p>
        </p:txBody>
      </p:sp>
      <p:sp>
        <p:nvSpPr>
          <p:cNvPr id="164" name="TextBox 93">
            <a:extLst>
              <a:ext uri="{FF2B5EF4-FFF2-40B4-BE49-F238E27FC236}">
                <a16:creationId xmlns:a16="http://schemas.microsoft.com/office/drawing/2014/main" id="{0607EDA8-49E6-47F8-9248-BDD7779891A9}"/>
              </a:ext>
            </a:extLst>
          </p:cNvPr>
          <p:cNvSpPr txBox="1"/>
          <p:nvPr/>
        </p:nvSpPr>
        <p:spPr>
          <a:xfrm>
            <a:off x="2911347" y="4591520"/>
            <a:ext cx="804898" cy="349017"/>
          </a:xfrm>
          <a:prstGeom prst="roundRect">
            <a:avLst>
              <a:gd name="adj" fmla="val 50000"/>
            </a:avLst>
          </a:prstGeom>
          <a:solidFill>
            <a:schemeClr val="accent1"/>
          </a:solidFill>
        </p:spPr>
        <p:txBody>
          <a:bodyPr wrap="square" lIns="0" tIns="0" rIns="0" bIns="0" rtlCol="0" anchor="ctr" anchorCtr="0">
            <a:noAutofit/>
          </a:bodyPr>
          <a:lstStyle>
            <a:defPPr>
              <a:defRPr lang="en-US"/>
            </a:defPPr>
            <a:lvl1pPr marR="0" lvl="0" indent="0" algn="ctr" defTabSz="1219151" fontAlgn="auto">
              <a:lnSpc>
                <a:spcPct val="90000"/>
              </a:lnSpc>
              <a:spcBef>
                <a:spcPts val="0"/>
              </a:spcBef>
              <a:spcAft>
                <a:spcPts val="0"/>
              </a:spcAft>
              <a:buClrTx/>
              <a:buSzTx/>
              <a:buFontTx/>
              <a:buNone/>
              <a:tabLst/>
              <a:defRPr kumimoji="0" sz="900" b="1" i="0" u="none" strike="noStrike" kern="0" cap="none" spc="0" normalizeH="0" baseline="0">
                <a:ln>
                  <a:noFill/>
                </a:ln>
                <a:solidFill>
                  <a:srgbClr val="00C9FF"/>
                </a:solidFill>
                <a:effectLst/>
                <a:uLnTx/>
                <a:uFillTx/>
                <a:latin typeface="Arial"/>
              </a:defRPr>
            </a:lvl1pPr>
          </a:lstStyle>
          <a:p>
            <a:pPr defTabSz="1015879">
              <a:defRPr/>
            </a:pPr>
            <a:r>
              <a:rPr lang="de-DE" sz="750">
                <a:solidFill>
                  <a:schemeClr val="bg1"/>
                </a:solidFill>
                <a:latin typeface="+mj-lt"/>
              </a:rPr>
              <a:t>Factory IT Support Audi HU</a:t>
            </a:r>
          </a:p>
        </p:txBody>
      </p:sp>
      <p:sp>
        <p:nvSpPr>
          <p:cNvPr id="165" name="TextBox 71">
            <a:extLst>
              <a:ext uri="{FF2B5EF4-FFF2-40B4-BE49-F238E27FC236}">
                <a16:creationId xmlns:a16="http://schemas.microsoft.com/office/drawing/2014/main" id="{761B1AD6-A55E-4232-8C10-F814208C0EEC}"/>
              </a:ext>
            </a:extLst>
          </p:cNvPr>
          <p:cNvSpPr txBox="1"/>
          <p:nvPr/>
        </p:nvSpPr>
        <p:spPr>
          <a:xfrm>
            <a:off x="2569079" y="2865320"/>
            <a:ext cx="1059123" cy="286898"/>
          </a:xfrm>
          <a:prstGeom prst="roundRect">
            <a:avLst>
              <a:gd name="adj" fmla="val 50000"/>
            </a:avLst>
          </a:prstGeom>
          <a:solidFill>
            <a:schemeClr val="accent1"/>
          </a:solidFill>
          <a:ln w="28575">
            <a:solidFill>
              <a:schemeClr val="bg2"/>
            </a:solidFill>
          </a:ln>
        </p:spPr>
        <p:txBody>
          <a:bodyPr wrap="square" lIns="0" tIns="0" rIns="0" bIns="0" rtlCol="0" anchor="ctr" anchorCtr="0">
            <a:noAutofit/>
          </a:bodyPr>
          <a:lstStyle>
            <a:defPPr>
              <a:defRPr lang="en-US"/>
            </a:defPPr>
            <a:lvl1pPr marR="0" lvl="0" indent="0" algn="ctr" defTabSz="1219103" fontAlgn="auto">
              <a:lnSpc>
                <a:spcPct val="90000"/>
              </a:lnSpc>
              <a:spcBef>
                <a:spcPts val="0"/>
              </a:spcBef>
              <a:spcAft>
                <a:spcPts val="0"/>
              </a:spcAft>
              <a:buClrTx/>
              <a:buSzTx/>
              <a:buFontTx/>
              <a:buNone/>
              <a:tabLst/>
              <a:defRPr kumimoji="0" sz="900" b="1" i="0" u="none" strike="noStrike" kern="0" cap="none" spc="0" normalizeH="0" baseline="0">
                <a:ln>
                  <a:noFill/>
                </a:ln>
                <a:solidFill>
                  <a:srgbClr val="000000"/>
                </a:solidFill>
                <a:effectLst/>
                <a:uLnTx/>
                <a:uFillTx/>
                <a:latin typeface="Arial"/>
              </a:defRPr>
            </a:lvl1pPr>
          </a:lstStyle>
          <a:p>
            <a:r>
              <a:rPr lang="en-US" sz="750">
                <a:solidFill>
                  <a:schemeClr val="bg1"/>
                </a:solidFill>
              </a:rPr>
              <a:t>China: Robo Taxi ML/Data Mgt Support</a:t>
            </a:r>
            <a:endParaRPr lang="en-GB" sz="750">
              <a:solidFill>
                <a:schemeClr val="bg1"/>
              </a:solidFill>
            </a:endParaRPr>
          </a:p>
        </p:txBody>
      </p:sp>
      <p:pic>
        <p:nvPicPr>
          <p:cNvPr id="185" name="Graphic 184">
            <a:extLst>
              <a:ext uri="{FF2B5EF4-FFF2-40B4-BE49-F238E27FC236}">
                <a16:creationId xmlns:a16="http://schemas.microsoft.com/office/drawing/2014/main" id="{F1AB01B3-9C97-403F-8346-5E223AA36D7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168786" y="1404769"/>
            <a:ext cx="493769" cy="246885"/>
          </a:xfrm>
          <a:prstGeom prst="rect">
            <a:avLst/>
          </a:prstGeom>
        </p:spPr>
      </p:pic>
      <p:pic>
        <p:nvPicPr>
          <p:cNvPr id="186" name="Graphic 185">
            <a:extLst>
              <a:ext uri="{FF2B5EF4-FFF2-40B4-BE49-F238E27FC236}">
                <a16:creationId xmlns:a16="http://schemas.microsoft.com/office/drawing/2014/main" id="{02FADFC7-9759-49D2-AC0A-C3E5C1EF929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416040" y="2211945"/>
            <a:ext cx="337358" cy="371093"/>
          </a:xfrm>
          <a:prstGeom prst="rect">
            <a:avLst/>
          </a:prstGeom>
        </p:spPr>
      </p:pic>
      <p:grpSp>
        <p:nvGrpSpPr>
          <p:cNvPr id="45" name="Group 44">
            <a:extLst>
              <a:ext uri="{FF2B5EF4-FFF2-40B4-BE49-F238E27FC236}">
                <a16:creationId xmlns:a16="http://schemas.microsoft.com/office/drawing/2014/main" id="{5470298B-8CE9-4776-B43A-7AD28B748313}"/>
              </a:ext>
            </a:extLst>
          </p:cNvPr>
          <p:cNvGrpSpPr/>
          <p:nvPr/>
        </p:nvGrpSpPr>
        <p:grpSpPr>
          <a:xfrm>
            <a:off x="1768665" y="4420161"/>
            <a:ext cx="655134" cy="655134"/>
            <a:chOff x="847705" y="5423461"/>
            <a:chExt cx="786161" cy="786161"/>
          </a:xfrm>
        </p:grpSpPr>
        <p:sp>
          <p:nvSpPr>
            <p:cNvPr id="178" name="Oval 177">
              <a:extLst>
                <a:ext uri="{FF2B5EF4-FFF2-40B4-BE49-F238E27FC236}">
                  <a16:creationId xmlns:a16="http://schemas.microsoft.com/office/drawing/2014/main" id="{DAE28F82-5122-4826-970A-AEAEAF276E66}"/>
                </a:ext>
              </a:extLst>
            </p:cNvPr>
            <p:cNvSpPr/>
            <p:nvPr/>
          </p:nvSpPr>
          <p:spPr>
            <a:xfrm>
              <a:off x="847705" y="5423461"/>
              <a:ext cx="786161" cy="786161"/>
            </a:xfrm>
            <a:prstGeom prst="ellipse">
              <a:avLst/>
            </a:prstGeom>
            <a:solidFill>
              <a:schemeClr val="accent6"/>
            </a:solidFill>
            <a:ln>
              <a:no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GB" sz="1500"/>
            </a:p>
          </p:txBody>
        </p:sp>
        <p:pic>
          <p:nvPicPr>
            <p:cNvPr id="189" name="Graphic 188">
              <a:extLst>
                <a:ext uri="{FF2B5EF4-FFF2-40B4-BE49-F238E27FC236}">
                  <a16:creationId xmlns:a16="http://schemas.microsoft.com/office/drawing/2014/main" id="{E7DECC7D-62C1-44FF-81D8-31DB7A6C7A8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22491" y="5559653"/>
              <a:ext cx="402815" cy="507249"/>
            </a:xfrm>
            <a:prstGeom prst="rect">
              <a:avLst/>
            </a:prstGeom>
          </p:spPr>
        </p:pic>
      </p:grpSp>
      <p:grpSp>
        <p:nvGrpSpPr>
          <p:cNvPr id="38" name="Group 37">
            <a:extLst>
              <a:ext uri="{FF2B5EF4-FFF2-40B4-BE49-F238E27FC236}">
                <a16:creationId xmlns:a16="http://schemas.microsoft.com/office/drawing/2014/main" id="{301C6218-0784-4D06-B987-06A47F628971}"/>
              </a:ext>
            </a:extLst>
          </p:cNvPr>
          <p:cNvGrpSpPr/>
          <p:nvPr/>
        </p:nvGrpSpPr>
        <p:grpSpPr>
          <a:xfrm>
            <a:off x="5802156" y="1546865"/>
            <a:ext cx="622229" cy="243733"/>
            <a:chOff x="8729721" y="1960637"/>
            <a:chExt cx="983958" cy="385426"/>
          </a:xfrm>
        </p:grpSpPr>
        <p:pic>
          <p:nvPicPr>
            <p:cNvPr id="8196" name="Picture 4" descr="Volkswagen - Wikipedia">
              <a:extLst>
                <a:ext uri="{FF2B5EF4-FFF2-40B4-BE49-F238E27FC236}">
                  <a16:creationId xmlns:a16="http://schemas.microsoft.com/office/drawing/2014/main" id="{92D05F41-A908-45DA-B637-3BC8E2E919C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328253" y="1960637"/>
              <a:ext cx="385426" cy="385426"/>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descr="Pin on Understated Luxury">
              <a:extLst>
                <a:ext uri="{FF2B5EF4-FFF2-40B4-BE49-F238E27FC236}">
                  <a16:creationId xmlns:a16="http://schemas.microsoft.com/office/drawing/2014/main" id="{38F1198C-7405-42F5-9A9E-025ADBD3F5C7}"/>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9323" t="18792" r="9804" b="20586"/>
            <a:stretch/>
          </p:blipFill>
          <p:spPr bwMode="auto">
            <a:xfrm>
              <a:off x="8729721" y="1999505"/>
              <a:ext cx="506429" cy="302268"/>
            </a:xfrm>
            <a:prstGeom prst="rect">
              <a:avLst/>
            </a:prstGeom>
            <a:noFill/>
            <a:extLst>
              <a:ext uri="{909E8E84-426E-40DD-AFC4-6F175D3DCCD1}">
                <a14:hiddenFill xmlns:a14="http://schemas.microsoft.com/office/drawing/2010/main">
                  <a:solidFill>
                    <a:srgbClr val="FFFFFF"/>
                  </a:solidFill>
                </a14:hiddenFill>
              </a:ext>
            </a:extLst>
          </p:spPr>
        </p:pic>
      </p:grpSp>
      <p:sp>
        <p:nvSpPr>
          <p:cNvPr id="179" name="Oval 178">
            <a:extLst>
              <a:ext uri="{FF2B5EF4-FFF2-40B4-BE49-F238E27FC236}">
                <a16:creationId xmlns:a16="http://schemas.microsoft.com/office/drawing/2014/main" id="{012C7C41-6233-449A-855C-4DCF44184DE4}"/>
              </a:ext>
            </a:extLst>
          </p:cNvPr>
          <p:cNvSpPr/>
          <p:nvPr/>
        </p:nvSpPr>
        <p:spPr>
          <a:xfrm>
            <a:off x="2279668" y="1931292"/>
            <a:ext cx="655134" cy="655134"/>
          </a:xfrm>
          <a:prstGeom prst="ellipse">
            <a:avLst/>
          </a:prstGeom>
          <a:solidFill>
            <a:schemeClr val="accent6"/>
          </a:solidFill>
          <a:ln>
            <a:no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GB" sz="1500"/>
          </a:p>
        </p:txBody>
      </p:sp>
      <p:sp>
        <p:nvSpPr>
          <p:cNvPr id="532" name="Textfeld 8">
            <a:extLst>
              <a:ext uri="{FF2B5EF4-FFF2-40B4-BE49-F238E27FC236}">
                <a16:creationId xmlns:a16="http://schemas.microsoft.com/office/drawing/2014/main" id="{8DD3D3BD-B365-4689-88C1-DCEC1860B0A3}"/>
              </a:ext>
            </a:extLst>
          </p:cNvPr>
          <p:cNvSpPr txBox="1"/>
          <p:nvPr/>
        </p:nvSpPr>
        <p:spPr>
          <a:xfrm>
            <a:off x="546525" y="2015548"/>
            <a:ext cx="2284096" cy="405000"/>
          </a:xfrm>
          <a:prstGeom prst="rect">
            <a:avLst/>
          </a:prstGeom>
          <a:noFill/>
        </p:spPr>
        <p:txBody>
          <a:bodyPr wrap="square" lIns="0" tIns="0" rIns="0" bIns="0" rtlCol="0">
            <a:noAutofit/>
          </a:bodyPr>
          <a:lstStyle/>
          <a:p>
            <a:pPr algn="ctr" defTabSz="914327">
              <a:defRPr/>
            </a:pPr>
            <a:r>
              <a:rPr lang="de-DE" sz="1167" b="1" kern="0">
                <a:solidFill>
                  <a:srgbClr val="000000"/>
                </a:solidFill>
                <a:latin typeface="+mj-lt"/>
              </a:rPr>
              <a:t>R&amp;D &amp; InCar IT</a:t>
            </a:r>
          </a:p>
        </p:txBody>
      </p:sp>
      <p:pic>
        <p:nvPicPr>
          <p:cNvPr id="184" name="Graphic 183">
            <a:extLst>
              <a:ext uri="{FF2B5EF4-FFF2-40B4-BE49-F238E27FC236}">
                <a16:creationId xmlns:a16="http://schemas.microsoft.com/office/drawing/2014/main" id="{0710B8A5-D4A4-4C3B-854B-80FF7D39790C}"/>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442447" y="2027307"/>
            <a:ext cx="292089" cy="444483"/>
          </a:xfrm>
          <a:prstGeom prst="rect">
            <a:avLst/>
          </a:prstGeom>
        </p:spPr>
      </p:pic>
      <p:grpSp>
        <p:nvGrpSpPr>
          <p:cNvPr id="200" name="Group 199">
            <a:extLst>
              <a:ext uri="{FF2B5EF4-FFF2-40B4-BE49-F238E27FC236}">
                <a16:creationId xmlns:a16="http://schemas.microsoft.com/office/drawing/2014/main" id="{1FA8C947-C39C-4F44-AC28-7C581C070863}"/>
              </a:ext>
            </a:extLst>
          </p:cNvPr>
          <p:cNvGrpSpPr/>
          <p:nvPr/>
        </p:nvGrpSpPr>
        <p:grpSpPr>
          <a:xfrm>
            <a:off x="1582733" y="2261904"/>
            <a:ext cx="622229" cy="243733"/>
            <a:chOff x="8729721" y="1960637"/>
            <a:chExt cx="983958" cy="385426"/>
          </a:xfrm>
        </p:grpSpPr>
        <p:pic>
          <p:nvPicPr>
            <p:cNvPr id="201" name="Picture 4" descr="Volkswagen - Wikipedia">
              <a:extLst>
                <a:ext uri="{FF2B5EF4-FFF2-40B4-BE49-F238E27FC236}">
                  <a16:creationId xmlns:a16="http://schemas.microsoft.com/office/drawing/2014/main" id="{F37BF8F1-722B-462E-B1C2-5C9EE3063A5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328253" y="1960637"/>
              <a:ext cx="385426" cy="385426"/>
            </a:xfrm>
            <a:prstGeom prst="rect">
              <a:avLst/>
            </a:prstGeom>
            <a:noFill/>
            <a:extLst>
              <a:ext uri="{909E8E84-426E-40DD-AFC4-6F175D3DCCD1}">
                <a14:hiddenFill xmlns:a14="http://schemas.microsoft.com/office/drawing/2010/main">
                  <a:solidFill>
                    <a:srgbClr val="FFFFFF"/>
                  </a:solidFill>
                </a14:hiddenFill>
              </a:ext>
            </a:extLst>
          </p:spPr>
        </p:pic>
        <p:pic>
          <p:nvPicPr>
            <p:cNvPr id="202" name="Picture 6" descr="Pin on Understated Luxury">
              <a:extLst>
                <a:ext uri="{FF2B5EF4-FFF2-40B4-BE49-F238E27FC236}">
                  <a16:creationId xmlns:a16="http://schemas.microsoft.com/office/drawing/2014/main" id="{E01C69E9-9588-4B5F-801D-BBBB64776096}"/>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9323" t="18792" r="9804" b="20586"/>
            <a:stretch/>
          </p:blipFill>
          <p:spPr bwMode="auto">
            <a:xfrm>
              <a:off x="8729721" y="1999505"/>
              <a:ext cx="506429" cy="302268"/>
            </a:xfrm>
            <a:prstGeom prst="rect">
              <a:avLst/>
            </a:prstGeom>
            <a:noFill/>
            <a:extLst>
              <a:ext uri="{909E8E84-426E-40DD-AFC4-6F175D3DCCD1}">
                <a14:hiddenFill xmlns:a14="http://schemas.microsoft.com/office/drawing/2010/main">
                  <a:solidFill>
                    <a:srgbClr val="FFFFFF"/>
                  </a:solidFill>
                </a14:hiddenFill>
              </a:ext>
            </a:extLst>
          </p:spPr>
        </p:pic>
      </p:grpSp>
      <p:pic>
        <p:nvPicPr>
          <p:cNvPr id="8200" name="Picture 8" descr="ŠKODA Logo History">
            <a:extLst>
              <a:ext uri="{FF2B5EF4-FFF2-40B4-BE49-F238E27FC236}">
                <a16:creationId xmlns:a16="http://schemas.microsoft.com/office/drawing/2014/main" id="{8644EE25-0CB1-4EAF-9EB5-90AABB292533}"/>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30002" t="12884" r="33130" b="11684"/>
          <a:stretch/>
        </p:blipFill>
        <p:spPr bwMode="auto">
          <a:xfrm>
            <a:off x="935943" y="2243741"/>
            <a:ext cx="238126" cy="274162"/>
          </a:xfrm>
          <a:prstGeom prst="rect">
            <a:avLst/>
          </a:prstGeom>
          <a:noFill/>
          <a:extLst>
            <a:ext uri="{909E8E84-426E-40DD-AFC4-6F175D3DCCD1}">
              <a14:hiddenFill xmlns:a14="http://schemas.microsoft.com/office/drawing/2010/main">
                <a:solidFill>
                  <a:srgbClr val="FFFFFF"/>
                </a:solidFill>
              </a14:hiddenFill>
            </a:ext>
          </a:extLst>
        </p:spPr>
      </p:pic>
      <p:grpSp>
        <p:nvGrpSpPr>
          <p:cNvPr id="44" name="Group 43">
            <a:extLst>
              <a:ext uri="{FF2B5EF4-FFF2-40B4-BE49-F238E27FC236}">
                <a16:creationId xmlns:a16="http://schemas.microsoft.com/office/drawing/2014/main" id="{C1E9E0D0-B28B-4710-8FAC-38081E2F8B23}"/>
              </a:ext>
            </a:extLst>
          </p:cNvPr>
          <p:cNvGrpSpPr/>
          <p:nvPr/>
        </p:nvGrpSpPr>
        <p:grpSpPr>
          <a:xfrm>
            <a:off x="663135" y="4761125"/>
            <a:ext cx="1040355" cy="283128"/>
            <a:chOff x="-1320672" y="5512956"/>
            <a:chExt cx="1248426" cy="339754"/>
          </a:xfrm>
        </p:grpSpPr>
        <p:grpSp>
          <p:nvGrpSpPr>
            <p:cNvPr id="203" name="Group 202">
              <a:extLst>
                <a:ext uri="{FF2B5EF4-FFF2-40B4-BE49-F238E27FC236}">
                  <a16:creationId xmlns:a16="http://schemas.microsoft.com/office/drawing/2014/main" id="{34AD592C-DBB5-4056-8B63-A1D5F23779F6}"/>
                </a:ext>
              </a:extLst>
            </p:cNvPr>
            <p:cNvGrpSpPr/>
            <p:nvPr/>
          </p:nvGrpSpPr>
          <p:grpSpPr>
            <a:xfrm>
              <a:off x="-818921" y="5522114"/>
              <a:ext cx="746675" cy="292480"/>
              <a:chOff x="8729721" y="1960637"/>
              <a:chExt cx="983958" cy="385426"/>
            </a:xfrm>
          </p:grpSpPr>
          <p:pic>
            <p:nvPicPr>
              <p:cNvPr id="204" name="Picture 4" descr="Volkswagen - Wikipedia">
                <a:extLst>
                  <a:ext uri="{FF2B5EF4-FFF2-40B4-BE49-F238E27FC236}">
                    <a16:creationId xmlns:a16="http://schemas.microsoft.com/office/drawing/2014/main" id="{BB501353-3827-47E9-8EF1-3AC058E931F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328253" y="1960637"/>
                <a:ext cx="385426" cy="385426"/>
              </a:xfrm>
              <a:prstGeom prst="rect">
                <a:avLst/>
              </a:prstGeom>
              <a:noFill/>
              <a:extLst>
                <a:ext uri="{909E8E84-426E-40DD-AFC4-6F175D3DCCD1}">
                  <a14:hiddenFill xmlns:a14="http://schemas.microsoft.com/office/drawing/2010/main">
                    <a:solidFill>
                      <a:srgbClr val="FFFFFF"/>
                    </a:solidFill>
                  </a14:hiddenFill>
                </a:ext>
              </a:extLst>
            </p:spPr>
          </p:pic>
          <p:pic>
            <p:nvPicPr>
              <p:cNvPr id="205" name="Picture 6" descr="Pin on Understated Luxury">
                <a:extLst>
                  <a:ext uri="{FF2B5EF4-FFF2-40B4-BE49-F238E27FC236}">
                    <a16:creationId xmlns:a16="http://schemas.microsoft.com/office/drawing/2014/main" id="{D763D095-D1C8-490A-BAB1-682F33B1D56B}"/>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9323" t="18792" r="9804" b="20586"/>
              <a:stretch/>
            </p:blipFill>
            <p:spPr bwMode="auto">
              <a:xfrm>
                <a:off x="8729721" y="1999505"/>
                <a:ext cx="506429" cy="302268"/>
              </a:xfrm>
              <a:prstGeom prst="rect">
                <a:avLst/>
              </a:prstGeom>
              <a:noFill/>
              <a:extLst>
                <a:ext uri="{909E8E84-426E-40DD-AFC4-6F175D3DCCD1}">
                  <a14:hiddenFill xmlns:a14="http://schemas.microsoft.com/office/drawing/2010/main">
                    <a:solidFill>
                      <a:srgbClr val="FFFFFF"/>
                    </a:solidFill>
                  </a14:hiddenFill>
                </a:ext>
              </a:extLst>
            </p:spPr>
          </p:pic>
        </p:grpSp>
        <p:pic>
          <p:nvPicPr>
            <p:cNvPr id="8204" name="Picture 12" descr="SEAT Logo Meaning and History [SEAT symbol]">
              <a:extLst>
                <a:ext uri="{FF2B5EF4-FFF2-40B4-BE49-F238E27FC236}">
                  <a16:creationId xmlns:a16="http://schemas.microsoft.com/office/drawing/2014/main" id="{105C0C5E-646C-4ED3-8B28-3087CA2B9D6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320672" y="5512956"/>
              <a:ext cx="460018" cy="33975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2" name="Group 41">
            <a:extLst>
              <a:ext uri="{FF2B5EF4-FFF2-40B4-BE49-F238E27FC236}">
                <a16:creationId xmlns:a16="http://schemas.microsoft.com/office/drawing/2014/main" id="{AD3E47DD-46D8-4642-8129-76C2DD430127}"/>
              </a:ext>
            </a:extLst>
          </p:cNvPr>
          <p:cNvGrpSpPr/>
          <p:nvPr/>
        </p:nvGrpSpPr>
        <p:grpSpPr>
          <a:xfrm>
            <a:off x="4705627" y="5695693"/>
            <a:ext cx="2833234" cy="655134"/>
            <a:chOff x="5149945" y="6954099"/>
            <a:chExt cx="3399881" cy="786161"/>
          </a:xfrm>
        </p:grpSpPr>
        <p:sp>
          <p:nvSpPr>
            <p:cNvPr id="177" name="Oval 176">
              <a:extLst>
                <a:ext uri="{FF2B5EF4-FFF2-40B4-BE49-F238E27FC236}">
                  <a16:creationId xmlns:a16="http://schemas.microsoft.com/office/drawing/2014/main" id="{18373173-A435-45A7-898C-5B87D6EF2AC0}"/>
                </a:ext>
              </a:extLst>
            </p:cNvPr>
            <p:cNvSpPr/>
            <p:nvPr/>
          </p:nvSpPr>
          <p:spPr>
            <a:xfrm>
              <a:off x="5149945" y="6954099"/>
              <a:ext cx="786161" cy="786161"/>
            </a:xfrm>
            <a:prstGeom prst="ellipse">
              <a:avLst/>
            </a:prstGeom>
            <a:solidFill>
              <a:schemeClr val="accent6"/>
            </a:solidFill>
            <a:ln>
              <a:no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GB" sz="1500"/>
            </a:p>
          </p:txBody>
        </p:sp>
        <p:sp>
          <p:nvSpPr>
            <p:cNvPr id="533" name="Textfeld 10">
              <a:extLst>
                <a:ext uri="{FF2B5EF4-FFF2-40B4-BE49-F238E27FC236}">
                  <a16:creationId xmlns:a16="http://schemas.microsoft.com/office/drawing/2014/main" id="{C51C35D5-5F6D-4460-A1C1-3043EB649DD7}"/>
                </a:ext>
              </a:extLst>
            </p:cNvPr>
            <p:cNvSpPr txBox="1"/>
            <p:nvPr/>
          </p:nvSpPr>
          <p:spPr>
            <a:xfrm>
              <a:off x="5285226" y="7068826"/>
              <a:ext cx="3264600" cy="486000"/>
            </a:xfrm>
            <a:prstGeom prst="rect">
              <a:avLst/>
            </a:prstGeom>
            <a:noFill/>
          </p:spPr>
          <p:txBody>
            <a:bodyPr wrap="square" lIns="0" tIns="0" rIns="0" bIns="0" rtlCol="0">
              <a:noAutofit/>
            </a:bodyPr>
            <a:lstStyle/>
            <a:p>
              <a:pPr algn="ctr" defTabSz="914327">
                <a:defRPr/>
              </a:pPr>
              <a:r>
                <a:rPr lang="de-DE" sz="1167" b="1" kern="0">
                  <a:solidFill>
                    <a:srgbClr val="000000"/>
                  </a:solidFill>
                  <a:latin typeface="+mj-lt"/>
                </a:rPr>
                <a:t>Corporate Functions</a:t>
              </a:r>
            </a:p>
          </p:txBody>
        </p:sp>
        <p:pic>
          <p:nvPicPr>
            <p:cNvPr id="188" name="Graphic 187">
              <a:extLst>
                <a:ext uri="{FF2B5EF4-FFF2-40B4-BE49-F238E27FC236}">
                  <a16:creationId xmlns:a16="http://schemas.microsoft.com/office/drawing/2014/main" id="{4B7F6B6D-5EF0-402A-BC9B-9541BAB77119}"/>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5344404" y="7086981"/>
              <a:ext cx="451547" cy="496702"/>
            </a:xfrm>
            <a:prstGeom prst="rect">
              <a:avLst/>
            </a:prstGeom>
          </p:spPr>
        </p:pic>
        <p:grpSp>
          <p:nvGrpSpPr>
            <p:cNvPr id="197" name="Group 196">
              <a:extLst>
                <a:ext uri="{FF2B5EF4-FFF2-40B4-BE49-F238E27FC236}">
                  <a16:creationId xmlns:a16="http://schemas.microsoft.com/office/drawing/2014/main" id="{0670B3FF-2842-47E4-A33A-39A3801C812D}"/>
                </a:ext>
              </a:extLst>
            </p:cNvPr>
            <p:cNvGrpSpPr/>
            <p:nvPr/>
          </p:nvGrpSpPr>
          <p:grpSpPr>
            <a:xfrm>
              <a:off x="6037009" y="7378802"/>
              <a:ext cx="746675" cy="292480"/>
              <a:chOff x="8729721" y="1960637"/>
              <a:chExt cx="983958" cy="385426"/>
            </a:xfrm>
          </p:grpSpPr>
          <p:pic>
            <p:nvPicPr>
              <p:cNvPr id="198" name="Picture 4" descr="Volkswagen - Wikipedia">
                <a:extLst>
                  <a:ext uri="{FF2B5EF4-FFF2-40B4-BE49-F238E27FC236}">
                    <a16:creationId xmlns:a16="http://schemas.microsoft.com/office/drawing/2014/main" id="{F62BB2FB-76EE-4561-B51E-6568DB881D2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328253" y="1960637"/>
                <a:ext cx="385426" cy="385426"/>
              </a:xfrm>
              <a:prstGeom prst="rect">
                <a:avLst/>
              </a:prstGeom>
              <a:noFill/>
              <a:extLst>
                <a:ext uri="{909E8E84-426E-40DD-AFC4-6F175D3DCCD1}">
                  <a14:hiddenFill xmlns:a14="http://schemas.microsoft.com/office/drawing/2010/main">
                    <a:solidFill>
                      <a:srgbClr val="FFFFFF"/>
                    </a:solidFill>
                  </a14:hiddenFill>
                </a:ext>
              </a:extLst>
            </p:spPr>
          </p:pic>
          <p:pic>
            <p:nvPicPr>
              <p:cNvPr id="199" name="Picture 6" descr="Pin on Understated Luxury">
                <a:extLst>
                  <a:ext uri="{FF2B5EF4-FFF2-40B4-BE49-F238E27FC236}">
                    <a16:creationId xmlns:a16="http://schemas.microsoft.com/office/drawing/2014/main" id="{6A26D554-50C3-47D4-9D9C-862938C3F84A}"/>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9323" t="18792" r="9804" b="20586"/>
              <a:stretch/>
            </p:blipFill>
            <p:spPr bwMode="auto">
              <a:xfrm>
                <a:off x="8729721" y="1999505"/>
                <a:ext cx="506429" cy="302268"/>
              </a:xfrm>
              <a:prstGeom prst="rect">
                <a:avLst/>
              </a:prstGeom>
              <a:noFill/>
              <a:extLst>
                <a:ext uri="{909E8E84-426E-40DD-AFC4-6F175D3DCCD1}">
                  <a14:hiddenFill xmlns:a14="http://schemas.microsoft.com/office/drawing/2010/main">
                    <a:solidFill>
                      <a:srgbClr val="FFFFFF"/>
                    </a:solidFill>
                  </a14:hiddenFill>
                </a:ext>
              </a:extLst>
            </p:spPr>
          </p:pic>
        </p:grpSp>
        <p:pic>
          <p:nvPicPr>
            <p:cNvPr id="216" name="Picture 12" descr="SEAT Logo Meaning and History [SEAT symbol]">
              <a:extLst>
                <a:ext uri="{FF2B5EF4-FFF2-40B4-BE49-F238E27FC236}">
                  <a16:creationId xmlns:a16="http://schemas.microsoft.com/office/drawing/2014/main" id="{F9B9151F-8441-4157-A22F-7E00D7C5B140}"/>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36231" y="7353108"/>
              <a:ext cx="460018" cy="339754"/>
            </a:xfrm>
            <a:prstGeom prst="rect">
              <a:avLst/>
            </a:prstGeom>
            <a:noFill/>
            <a:extLst>
              <a:ext uri="{909E8E84-426E-40DD-AFC4-6F175D3DCCD1}">
                <a14:hiddenFill xmlns:a14="http://schemas.microsoft.com/office/drawing/2010/main">
                  <a:solidFill>
                    <a:srgbClr val="FFFFFF"/>
                  </a:solidFill>
                </a14:hiddenFill>
              </a:ext>
            </a:extLst>
          </p:spPr>
        </p:pic>
        <p:pic>
          <p:nvPicPr>
            <p:cNvPr id="218" name="Picture 14" descr="MAN Logo - PNG and Vector - Logo Download">
              <a:extLst>
                <a:ext uri="{FF2B5EF4-FFF2-40B4-BE49-F238E27FC236}">
                  <a16:creationId xmlns:a16="http://schemas.microsoft.com/office/drawing/2014/main" id="{9D0B5FFF-E981-4DC8-9A0A-D3B94147254B}"/>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7784402" y="7388732"/>
              <a:ext cx="429646" cy="23948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1" name="Group 40">
            <a:extLst>
              <a:ext uri="{FF2B5EF4-FFF2-40B4-BE49-F238E27FC236}">
                <a16:creationId xmlns:a16="http://schemas.microsoft.com/office/drawing/2014/main" id="{D897CD1F-E603-4D73-AC13-8DD802B7CC43}"/>
              </a:ext>
            </a:extLst>
          </p:cNvPr>
          <p:cNvGrpSpPr/>
          <p:nvPr/>
        </p:nvGrpSpPr>
        <p:grpSpPr>
          <a:xfrm>
            <a:off x="9688828" y="4417559"/>
            <a:ext cx="2144993" cy="682608"/>
            <a:chOff x="12062764" y="5134808"/>
            <a:chExt cx="2573992" cy="819130"/>
          </a:xfrm>
        </p:grpSpPr>
        <p:sp>
          <p:nvSpPr>
            <p:cNvPr id="176" name="Oval 175">
              <a:extLst>
                <a:ext uri="{FF2B5EF4-FFF2-40B4-BE49-F238E27FC236}">
                  <a16:creationId xmlns:a16="http://schemas.microsoft.com/office/drawing/2014/main" id="{4D226A80-2462-4554-A54A-35C6EC1FF81C}"/>
                </a:ext>
              </a:extLst>
            </p:cNvPr>
            <p:cNvSpPr/>
            <p:nvPr/>
          </p:nvSpPr>
          <p:spPr>
            <a:xfrm>
              <a:off x="12062764" y="5134808"/>
              <a:ext cx="786161" cy="786161"/>
            </a:xfrm>
            <a:prstGeom prst="ellipse">
              <a:avLst/>
            </a:prstGeom>
            <a:solidFill>
              <a:schemeClr val="accent6"/>
            </a:solidFill>
            <a:ln>
              <a:no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GB" sz="1500"/>
            </a:p>
          </p:txBody>
        </p:sp>
        <p:sp>
          <p:nvSpPr>
            <p:cNvPr id="534" name="Textfeld 11">
              <a:extLst>
                <a:ext uri="{FF2B5EF4-FFF2-40B4-BE49-F238E27FC236}">
                  <a16:creationId xmlns:a16="http://schemas.microsoft.com/office/drawing/2014/main" id="{338F747F-933E-4577-9B55-3745B80B0446}"/>
                </a:ext>
              </a:extLst>
            </p:cNvPr>
            <p:cNvSpPr txBox="1"/>
            <p:nvPr/>
          </p:nvSpPr>
          <p:spPr>
            <a:xfrm>
              <a:off x="12672648" y="5393277"/>
              <a:ext cx="1964108" cy="506906"/>
            </a:xfrm>
            <a:prstGeom prst="rect">
              <a:avLst/>
            </a:prstGeom>
            <a:noFill/>
          </p:spPr>
          <p:txBody>
            <a:bodyPr wrap="square" lIns="0" tIns="0" rIns="0" bIns="0" rtlCol="0">
              <a:noAutofit/>
            </a:bodyPr>
            <a:lstStyle/>
            <a:p>
              <a:pPr algn="ctr" defTabSz="914327">
                <a:defRPr/>
              </a:pPr>
              <a:r>
                <a:rPr lang="de-DE" sz="1167" b="1" kern="0">
                  <a:solidFill>
                    <a:srgbClr val="000000"/>
                  </a:solidFill>
                  <a:latin typeface="+mj-lt"/>
                </a:rPr>
                <a:t>Sales &amp; Marketing</a:t>
              </a:r>
            </a:p>
          </p:txBody>
        </p:sp>
        <p:pic>
          <p:nvPicPr>
            <p:cNvPr id="187" name="Graphic 186">
              <a:extLst>
                <a:ext uri="{FF2B5EF4-FFF2-40B4-BE49-F238E27FC236}">
                  <a16:creationId xmlns:a16="http://schemas.microsoft.com/office/drawing/2014/main" id="{B57DD102-034E-4214-8DB0-578DEC30A5E1}"/>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12186502" y="5284176"/>
              <a:ext cx="516927" cy="516927"/>
            </a:xfrm>
            <a:prstGeom prst="rect">
              <a:avLst/>
            </a:prstGeom>
          </p:spPr>
        </p:pic>
        <p:grpSp>
          <p:nvGrpSpPr>
            <p:cNvPr id="40" name="Group 39">
              <a:extLst>
                <a:ext uri="{FF2B5EF4-FFF2-40B4-BE49-F238E27FC236}">
                  <a16:creationId xmlns:a16="http://schemas.microsoft.com/office/drawing/2014/main" id="{01332E6A-2A81-4E31-BC8B-DB4F583A974C}"/>
                </a:ext>
              </a:extLst>
            </p:cNvPr>
            <p:cNvGrpSpPr/>
            <p:nvPr/>
          </p:nvGrpSpPr>
          <p:grpSpPr>
            <a:xfrm>
              <a:off x="12886691" y="5624944"/>
              <a:ext cx="1447861" cy="328994"/>
              <a:chOff x="12886691" y="5624944"/>
              <a:chExt cx="1447861" cy="328994"/>
            </a:xfrm>
          </p:grpSpPr>
          <p:grpSp>
            <p:nvGrpSpPr>
              <p:cNvPr id="194" name="Group 193">
                <a:extLst>
                  <a:ext uri="{FF2B5EF4-FFF2-40B4-BE49-F238E27FC236}">
                    <a16:creationId xmlns:a16="http://schemas.microsoft.com/office/drawing/2014/main" id="{B7C46898-1790-4CA5-A838-7826D791CB02}"/>
                  </a:ext>
                </a:extLst>
              </p:cNvPr>
              <p:cNvGrpSpPr/>
              <p:nvPr/>
            </p:nvGrpSpPr>
            <p:grpSpPr>
              <a:xfrm>
                <a:off x="12886691" y="5646730"/>
                <a:ext cx="1447861" cy="292480"/>
                <a:chOff x="8671968" y="1960637"/>
                <a:chExt cx="1907971" cy="385426"/>
              </a:xfrm>
            </p:grpSpPr>
            <p:pic>
              <p:nvPicPr>
                <p:cNvPr id="195" name="Picture 4" descr="Volkswagen - Wikipedia">
                  <a:extLst>
                    <a:ext uri="{FF2B5EF4-FFF2-40B4-BE49-F238E27FC236}">
                      <a16:creationId xmlns:a16="http://schemas.microsoft.com/office/drawing/2014/main" id="{7E89419A-0E48-4C53-986E-14A1DB981B4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671968" y="1960637"/>
                  <a:ext cx="385426" cy="385426"/>
                </a:xfrm>
                <a:prstGeom prst="rect">
                  <a:avLst/>
                </a:prstGeom>
                <a:noFill/>
                <a:extLst>
                  <a:ext uri="{909E8E84-426E-40DD-AFC4-6F175D3DCCD1}">
                    <a14:hiddenFill xmlns:a14="http://schemas.microsoft.com/office/drawing/2010/main">
                      <a:solidFill>
                        <a:srgbClr val="FFFFFF"/>
                      </a:solidFill>
                    </a14:hiddenFill>
                  </a:ext>
                </a:extLst>
              </p:spPr>
            </p:pic>
            <p:pic>
              <p:nvPicPr>
                <p:cNvPr id="196" name="Picture 6" descr="Pin on Understated Luxury">
                  <a:extLst>
                    <a:ext uri="{FF2B5EF4-FFF2-40B4-BE49-F238E27FC236}">
                      <a16:creationId xmlns:a16="http://schemas.microsoft.com/office/drawing/2014/main" id="{A4B9316A-18A0-4BB0-BD3F-8FEDACA875C1}"/>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9323" t="18792" r="9804" b="20586"/>
                <a:stretch/>
              </p:blipFill>
              <p:spPr bwMode="auto">
                <a:xfrm>
                  <a:off x="10073510" y="1999505"/>
                  <a:ext cx="506429" cy="302268"/>
                </a:xfrm>
                <a:prstGeom prst="rect">
                  <a:avLst/>
                </a:prstGeom>
                <a:noFill/>
                <a:extLst>
                  <a:ext uri="{909E8E84-426E-40DD-AFC4-6F175D3DCCD1}">
                    <a14:hiddenFill xmlns:a14="http://schemas.microsoft.com/office/drawing/2010/main">
                      <a:solidFill>
                        <a:srgbClr val="FFFFFF"/>
                      </a:solidFill>
                    </a14:hiddenFill>
                  </a:ext>
                </a:extLst>
              </p:spPr>
            </p:pic>
          </p:grpSp>
          <p:pic>
            <p:nvPicPr>
              <p:cNvPr id="219" name="Picture 10" descr="Porsche Logo, Png, Meaning">
                <a:extLst>
                  <a:ext uri="{FF2B5EF4-FFF2-40B4-BE49-F238E27FC236}">
                    <a16:creationId xmlns:a16="http://schemas.microsoft.com/office/drawing/2014/main" id="{06ABB3CD-D107-49FC-AD7A-3E282F346D3D}"/>
                  </a:ext>
                </a:extLst>
              </p:cNvPr>
              <p:cNvPicPr>
                <a:picLocks noChangeAspect="1" noChangeArrowheads="1"/>
              </p:cNvPicPr>
              <p:nvPr/>
            </p:nvPicPr>
            <p:blipFill rotWithShape="1">
              <a:blip r:embed="rId20">
                <a:extLst>
                  <a:ext uri="{28A0092B-C50C-407E-A947-70E740481C1C}">
                    <a14:useLocalDpi xmlns:a14="http://schemas.microsoft.com/office/drawing/2010/main" val="0"/>
                  </a:ext>
                </a:extLst>
              </a:blip>
              <a:srcRect l="22805" r="21698" b="4147"/>
              <a:stretch/>
            </p:blipFill>
            <p:spPr bwMode="auto">
              <a:xfrm>
                <a:off x="13246873" y="5629092"/>
                <a:ext cx="247575" cy="320699"/>
              </a:xfrm>
              <a:prstGeom prst="rect">
                <a:avLst/>
              </a:prstGeom>
              <a:noFill/>
              <a:extLst>
                <a:ext uri="{909E8E84-426E-40DD-AFC4-6F175D3DCCD1}">
                  <a14:hiddenFill xmlns:a14="http://schemas.microsoft.com/office/drawing/2010/main">
                    <a:solidFill>
                      <a:srgbClr val="FFFFFF"/>
                    </a:solidFill>
                  </a14:hiddenFill>
                </a:ext>
              </a:extLst>
            </p:spPr>
          </p:pic>
          <p:pic>
            <p:nvPicPr>
              <p:cNvPr id="220" name="Picture 8" descr="ŠKODA Logo History">
                <a:extLst>
                  <a:ext uri="{FF2B5EF4-FFF2-40B4-BE49-F238E27FC236}">
                    <a16:creationId xmlns:a16="http://schemas.microsoft.com/office/drawing/2014/main" id="{D964D607-C739-4E60-BC55-963C5CB9940C}"/>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30002" t="12884" r="33130" b="11684"/>
              <a:stretch/>
            </p:blipFill>
            <p:spPr bwMode="auto">
              <a:xfrm>
                <a:off x="13579473" y="5624944"/>
                <a:ext cx="285751" cy="328994"/>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225" name="Group 224">
            <a:extLst>
              <a:ext uri="{FF2B5EF4-FFF2-40B4-BE49-F238E27FC236}">
                <a16:creationId xmlns:a16="http://schemas.microsoft.com/office/drawing/2014/main" id="{AA5691FB-16F9-46E7-B17E-0859BCF10515}"/>
              </a:ext>
            </a:extLst>
          </p:cNvPr>
          <p:cNvGrpSpPr/>
          <p:nvPr/>
        </p:nvGrpSpPr>
        <p:grpSpPr>
          <a:xfrm>
            <a:off x="9945074" y="2634631"/>
            <a:ext cx="815443" cy="274162"/>
            <a:chOff x="12886692" y="5624944"/>
            <a:chExt cx="978532" cy="328994"/>
          </a:xfrm>
        </p:grpSpPr>
        <p:pic>
          <p:nvPicPr>
            <p:cNvPr id="229" name="Picture 4" descr="Volkswagen - Wikipedia">
              <a:extLst>
                <a:ext uri="{FF2B5EF4-FFF2-40B4-BE49-F238E27FC236}">
                  <a16:creationId xmlns:a16="http://schemas.microsoft.com/office/drawing/2014/main" id="{346FB076-8D87-4216-B5C4-C27A8EAEF4D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2886692" y="5646730"/>
              <a:ext cx="292480" cy="292480"/>
            </a:xfrm>
            <a:prstGeom prst="rect">
              <a:avLst/>
            </a:prstGeom>
            <a:noFill/>
            <a:extLst>
              <a:ext uri="{909E8E84-426E-40DD-AFC4-6F175D3DCCD1}">
                <a14:hiddenFill xmlns:a14="http://schemas.microsoft.com/office/drawing/2010/main">
                  <a:solidFill>
                    <a:srgbClr val="FFFFFF"/>
                  </a:solidFill>
                </a14:hiddenFill>
              </a:ext>
            </a:extLst>
          </p:spPr>
        </p:pic>
        <p:pic>
          <p:nvPicPr>
            <p:cNvPr id="227" name="Picture 10" descr="Porsche Logo, Png, Meaning">
              <a:extLst>
                <a:ext uri="{FF2B5EF4-FFF2-40B4-BE49-F238E27FC236}">
                  <a16:creationId xmlns:a16="http://schemas.microsoft.com/office/drawing/2014/main" id="{8E5995B7-9B9D-4FAE-BB10-C8D7A05A3BE4}"/>
                </a:ext>
              </a:extLst>
            </p:cNvPr>
            <p:cNvPicPr>
              <a:picLocks noChangeAspect="1" noChangeArrowheads="1"/>
            </p:cNvPicPr>
            <p:nvPr/>
          </p:nvPicPr>
          <p:blipFill rotWithShape="1">
            <a:blip r:embed="rId20">
              <a:extLst>
                <a:ext uri="{28A0092B-C50C-407E-A947-70E740481C1C}">
                  <a14:useLocalDpi xmlns:a14="http://schemas.microsoft.com/office/drawing/2010/main" val="0"/>
                </a:ext>
              </a:extLst>
            </a:blip>
            <a:srcRect l="22805" r="21698" b="4147"/>
            <a:stretch/>
          </p:blipFill>
          <p:spPr bwMode="auto">
            <a:xfrm>
              <a:off x="13246873" y="5629092"/>
              <a:ext cx="247575" cy="320699"/>
            </a:xfrm>
            <a:prstGeom prst="rect">
              <a:avLst/>
            </a:prstGeom>
            <a:noFill/>
            <a:extLst>
              <a:ext uri="{909E8E84-426E-40DD-AFC4-6F175D3DCCD1}">
                <a14:hiddenFill xmlns:a14="http://schemas.microsoft.com/office/drawing/2010/main">
                  <a:solidFill>
                    <a:srgbClr val="FFFFFF"/>
                  </a:solidFill>
                </a14:hiddenFill>
              </a:ext>
            </a:extLst>
          </p:spPr>
        </p:pic>
        <p:pic>
          <p:nvPicPr>
            <p:cNvPr id="228" name="Picture 8" descr="ŠKODA Logo History">
              <a:extLst>
                <a:ext uri="{FF2B5EF4-FFF2-40B4-BE49-F238E27FC236}">
                  <a16:creationId xmlns:a16="http://schemas.microsoft.com/office/drawing/2014/main" id="{848A77A6-B62B-4B59-8A05-20BE9F45ECF3}"/>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30002" t="12884" r="33130" b="11684"/>
            <a:stretch/>
          </p:blipFill>
          <p:spPr bwMode="auto">
            <a:xfrm>
              <a:off x="13579473" y="5624944"/>
              <a:ext cx="285751" cy="328994"/>
            </a:xfrm>
            <a:prstGeom prst="rect">
              <a:avLst/>
            </a:prstGeom>
            <a:noFill/>
            <a:extLst>
              <a:ext uri="{909E8E84-426E-40DD-AFC4-6F175D3DCCD1}">
                <a14:hiddenFill xmlns:a14="http://schemas.microsoft.com/office/drawing/2010/main">
                  <a:solidFill>
                    <a:srgbClr val="FFFFFF"/>
                  </a:solidFill>
                </a14:hiddenFill>
              </a:ext>
            </a:extLst>
          </p:spPr>
        </p:pic>
      </p:grpSp>
      <p:pic>
        <p:nvPicPr>
          <p:cNvPr id="236" name="Picture 10" descr="Porsche Logo, Png, Meaning">
            <a:extLst>
              <a:ext uri="{FF2B5EF4-FFF2-40B4-BE49-F238E27FC236}">
                <a16:creationId xmlns:a16="http://schemas.microsoft.com/office/drawing/2014/main" id="{955D06A1-FCE6-4E0F-A9D8-4CC088632210}"/>
              </a:ext>
            </a:extLst>
          </p:cNvPr>
          <p:cNvPicPr>
            <a:picLocks noChangeAspect="1" noChangeArrowheads="1"/>
          </p:cNvPicPr>
          <p:nvPr/>
        </p:nvPicPr>
        <p:blipFill rotWithShape="1">
          <a:blip r:embed="rId20">
            <a:extLst>
              <a:ext uri="{28A0092B-C50C-407E-A947-70E740481C1C}">
                <a14:useLocalDpi xmlns:a14="http://schemas.microsoft.com/office/drawing/2010/main" val="0"/>
              </a:ext>
            </a:extLst>
          </a:blip>
          <a:srcRect l="22805" r="21698" b="4147"/>
          <a:stretch/>
        </p:blipFill>
        <p:spPr bwMode="auto">
          <a:xfrm>
            <a:off x="6573789" y="6020930"/>
            <a:ext cx="206313" cy="267249"/>
          </a:xfrm>
          <a:prstGeom prst="rect">
            <a:avLst/>
          </a:prstGeom>
          <a:noFill/>
          <a:extLst>
            <a:ext uri="{909E8E84-426E-40DD-AFC4-6F175D3DCCD1}">
              <a14:hiddenFill xmlns:a14="http://schemas.microsoft.com/office/drawing/2010/main">
                <a:solidFill>
                  <a:srgbClr val="FFFFFF"/>
                </a:solidFill>
              </a14:hiddenFill>
            </a:ext>
          </a:extLst>
        </p:spPr>
      </p:pic>
      <p:pic>
        <p:nvPicPr>
          <p:cNvPr id="237" name="Picture 10" descr="Porsche Logo, Png, Meaning">
            <a:extLst>
              <a:ext uri="{FF2B5EF4-FFF2-40B4-BE49-F238E27FC236}">
                <a16:creationId xmlns:a16="http://schemas.microsoft.com/office/drawing/2014/main" id="{73121C32-20E0-41BF-990C-3C1A34F9D138}"/>
              </a:ext>
            </a:extLst>
          </p:cNvPr>
          <p:cNvPicPr>
            <a:picLocks noChangeAspect="1" noChangeArrowheads="1"/>
          </p:cNvPicPr>
          <p:nvPr/>
        </p:nvPicPr>
        <p:blipFill rotWithShape="1">
          <a:blip r:embed="rId20">
            <a:extLst>
              <a:ext uri="{28A0092B-C50C-407E-A947-70E740481C1C}">
                <a14:useLocalDpi xmlns:a14="http://schemas.microsoft.com/office/drawing/2010/main" val="0"/>
              </a:ext>
            </a:extLst>
          </a:blip>
          <a:srcRect l="22805" r="21698" b="4147"/>
          <a:stretch/>
        </p:blipFill>
        <p:spPr bwMode="auto">
          <a:xfrm>
            <a:off x="394584" y="4743583"/>
            <a:ext cx="206313" cy="267249"/>
          </a:xfrm>
          <a:prstGeom prst="rect">
            <a:avLst/>
          </a:prstGeom>
          <a:noFill/>
          <a:extLst>
            <a:ext uri="{909E8E84-426E-40DD-AFC4-6F175D3DCCD1}">
              <a14:hiddenFill xmlns:a14="http://schemas.microsoft.com/office/drawing/2010/main">
                <a:solidFill>
                  <a:srgbClr val="FFFFFF"/>
                </a:solidFill>
              </a14:hiddenFill>
            </a:ext>
          </a:extLst>
        </p:spPr>
      </p:pic>
      <p:pic>
        <p:nvPicPr>
          <p:cNvPr id="238" name="Picture 10" descr="Porsche Logo, Png, Meaning">
            <a:extLst>
              <a:ext uri="{FF2B5EF4-FFF2-40B4-BE49-F238E27FC236}">
                <a16:creationId xmlns:a16="http://schemas.microsoft.com/office/drawing/2014/main" id="{EDAC28DF-501E-4EF0-8F8B-6DECD7C03311}"/>
              </a:ext>
            </a:extLst>
          </p:cNvPr>
          <p:cNvPicPr>
            <a:picLocks noChangeAspect="1" noChangeArrowheads="1"/>
          </p:cNvPicPr>
          <p:nvPr/>
        </p:nvPicPr>
        <p:blipFill rotWithShape="1">
          <a:blip r:embed="rId20">
            <a:extLst>
              <a:ext uri="{28A0092B-C50C-407E-A947-70E740481C1C}">
                <a14:useLocalDpi xmlns:a14="http://schemas.microsoft.com/office/drawing/2010/main" val="0"/>
              </a:ext>
            </a:extLst>
          </a:blip>
          <a:srcRect l="22805" r="21698" b="4147"/>
          <a:stretch/>
        </p:blipFill>
        <p:spPr bwMode="auto">
          <a:xfrm>
            <a:off x="1280101" y="2247044"/>
            <a:ext cx="206313" cy="267249"/>
          </a:xfrm>
          <a:prstGeom prst="rect">
            <a:avLst/>
          </a:prstGeom>
          <a:noFill/>
          <a:extLst>
            <a:ext uri="{909E8E84-426E-40DD-AFC4-6F175D3DCCD1}">
              <a14:hiddenFill xmlns:a14="http://schemas.microsoft.com/office/drawing/2010/main">
                <a:solidFill>
                  <a:srgbClr val="FFFFFF"/>
                </a:solidFill>
              </a14:hiddenFill>
            </a:ext>
          </a:extLst>
        </p:spPr>
      </p:pic>
      <p:grpSp>
        <p:nvGrpSpPr>
          <p:cNvPr id="48" name="Group 47">
            <a:extLst>
              <a:ext uri="{FF2B5EF4-FFF2-40B4-BE49-F238E27FC236}">
                <a16:creationId xmlns:a16="http://schemas.microsoft.com/office/drawing/2014/main" id="{28166484-3373-4AAE-81CD-A89B56C0DF4B}"/>
              </a:ext>
            </a:extLst>
          </p:cNvPr>
          <p:cNvGrpSpPr/>
          <p:nvPr/>
        </p:nvGrpSpPr>
        <p:grpSpPr>
          <a:xfrm>
            <a:off x="10041269" y="5732504"/>
            <a:ext cx="1894501" cy="796914"/>
            <a:chOff x="11852035" y="6908204"/>
            <a:chExt cx="2273401" cy="956297"/>
          </a:xfrm>
        </p:grpSpPr>
        <p:sp>
          <p:nvSpPr>
            <p:cNvPr id="470" name="Rectangle 235">
              <a:extLst>
                <a:ext uri="{FF2B5EF4-FFF2-40B4-BE49-F238E27FC236}">
                  <a16:creationId xmlns:a16="http://schemas.microsoft.com/office/drawing/2014/main" id="{F7312BE2-AD45-4B83-9F5E-DF3C40CCB1F1}"/>
                </a:ext>
              </a:extLst>
            </p:cNvPr>
            <p:cNvSpPr/>
            <p:nvPr/>
          </p:nvSpPr>
          <p:spPr bwMode="auto">
            <a:xfrm>
              <a:off x="11852035" y="6908204"/>
              <a:ext cx="2273401" cy="956297"/>
            </a:xfrm>
            <a:prstGeom prst="rect">
              <a:avLst/>
            </a:prstGeom>
            <a:noFill/>
            <a:ln w="28575" cap="flat" cmpd="sng" algn="ctr">
              <a:solidFill>
                <a:schemeClr val="tx2"/>
              </a:solidFill>
              <a:prstDash val="solid"/>
              <a:round/>
              <a:headEnd type="none" w="med" len="med"/>
              <a:tailEnd type="none" w="med" len="med"/>
            </a:ln>
            <a:effectLst/>
          </p:spPr>
          <p:txBody>
            <a:bodyPr vert="horz" wrap="square" lIns="76200" tIns="38100" rIns="76200" bIns="38100" numCol="1" rtlCol="0" anchor="t" anchorCtr="0" compatLnSpc="1">
              <a:prstTxWarp prst="textNoShape">
                <a:avLst/>
              </a:prstTxWarp>
            </a:bodyPr>
            <a:lstStyle/>
            <a:p>
              <a:pPr algn="ctr" defTabSz="761910">
                <a:defRPr/>
              </a:pPr>
              <a:r>
                <a:rPr lang="de-DE" sz="917" b="1" kern="0">
                  <a:solidFill>
                    <a:sysClr val="windowText" lastClr="000000"/>
                  </a:solidFill>
                  <a:latin typeface="+mj-lt"/>
                </a:rPr>
                <a:t>Strong Partnerships</a:t>
              </a:r>
            </a:p>
          </p:txBody>
        </p:sp>
        <p:pic>
          <p:nvPicPr>
            <p:cNvPr id="243" name="Picture 242">
              <a:extLst>
                <a:ext uri="{FF2B5EF4-FFF2-40B4-BE49-F238E27FC236}">
                  <a16:creationId xmlns:a16="http://schemas.microsoft.com/office/drawing/2014/main" id="{F62B9EE5-6B52-4528-A762-2D6E2DD0CE27}"/>
                </a:ext>
              </a:extLst>
            </p:cNvPr>
            <p:cNvPicPr>
              <a:picLocks noChangeAspect="1"/>
            </p:cNvPicPr>
            <p:nvPr/>
          </p:nvPicPr>
          <p:blipFill>
            <a:blip r:embed="rId21" cstate="print">
              <a:extLst>
                <a:ext uri="{28A0092B-C50C-407E-A947-70E740481C1C}">
                  <a14:useLocalDpi xmlns:a14="http://schemas.microsoft.com/office/drawing/2010/main"/>
                </a:ext>
              </a:extLst>
            </a:blip>
            <a:stretch>
              <a:fillRect/>
            </a:stretch>
          </p:blipFill>
          <p:spPr>
            <a:xfrm>
              <a:off x="11995463" y="7657323"/>
              <a:ext cx="774281" cy="128901"/>
            </a:xfrm>
            <a:prstGeom prst="rect">
              <a:avLst/>
            </a:prstGeom>
          </p:spPr>
        </p:pic>
        <p:pic>
          <p:nvPicPr>
            <p:cNvPr id="244" name="Picture 243">
              <a:extLst>
                <a:ext uri="{FF2B5EF4-FFF2-40B4-BE49-F238E27FC236}">
                  <a16:creationId xmlns:a16="http://schemas.microsoft.com/office/drawing/2014/main" id="{7D335EB5-2A92-4C1F-A020-7C24646813E0}"/>
                </a:ext>
              </a:extLst>
            </p:cNvPr>
            <p:cNvPicPr>
              <a:picLocks noChangeAspect="1"/>
            </p:cNvPicPr>
            <p:nvPr/>
          </p:nvPicPr>
          <p:blipFill>
            <a:blip r:embed="rId22" cstate="print">
              <a:extLst>
                <a:ext uri="{28A0092B-C50C-407E-A947-70E740481C1C}">
                  <a14:useLocalDpi xmlns:a14="http://schemas.microsoft.com/office/drawing/2010/main"/>
                </a:ext>
              </a:extLst>
            </a:blip>
            <a:stretch>
              <a:fillRect/>
            </a:stretch>
          </p:blipFill>
          <p:spPr>
            <a:xfrm>
              <a:off x="11965184" y="7365317"/>
              <a:ext cx="346760" cy="203626"/>
            </a:xfrm>
            <a:prstGeom prst="rect">
              <a:avLst/>
            </a:prstGeom>
          </p:spPr>
        </p:pic>
        <p:pic>
          <p:nvPicPr>
            <p:cNvPr id="245" name="Picture 244">
              <a:extLst>
                <a:ext uri="{FF2B5EF4-FFF2-40B4-BE49-F238E27FC236}">
                  <a16:creationId xmlns:a16="http://schemas.microsoft.com/office/drawing/2014/main" id="{C161899A-3989-451E-BDD9-02567073E099}"/>
                </a:ext>
              </a:extLst>
            </p:cNvPr>
            <p:cNvPicPr>
              <a:picLocks noChangeAspect="1"/>
            </p:cNvPicPr>
            <p:nvPr/>
          </p:nvPicPr>
          <p:blipFill>
            <a:blip r:embed="rId23" cstate="print">
              <a:extLst>
                <a:ext uri="{28A0092B-C50C-407E-A947-70E740481C1C}">
                  <a14:useLocalDpi xmlns:a14="http://schemas.microsoft.com/office/drawing/2010/main"/>
                </a:ext>
              </a:extLst>
            </a:blip>
            <a:stretch>
              <a:fillRect/>
            </a:stretch>
          </p:blipFill>
          <p:spPr>
            <a:xfrm>
              <a:off x="12880966" y="7647527"/>
              <a:ext cx="675130" cy="148491"/>
            </a:xfrm>
            <a:prstGeom prst="rect">
              <a:avLst/>
            </a:prstGeom>
          </p:spPr>
        </p:pic>
        <p:pic>
          <p:nvPicPr>
            <p:cNvPr id="246" name="Picture 245">
              <a:extLst>
                <a:ext uri="{FF2B5EF4-FFF2-40B4-BE49-F238E27FC236}">
                  <a16:creationId xmlns:a16="http://schemas.microsoft.com/office/drawing/2014/main" id="{DF4C62D0-252B-4FFF-AF02-3919E44C5BD8}"/>
                </a:ext>
              </a:extLst>
            </p:cNvPr>
            <p:cNvPicPr>
              <a:picLocks noChangeAspect="1"/>
            </p:cNvPicPr>
            <p:nvPr/>
          </p:nvPicPr>
          <p:blipFill>
            <a:blip r:embed="rId24" cstate="print">
              <a:extLst>
                <a:ext uri="{28A0092B-C50C-407E-A947-70E740481C1C}">
                  <a14:useLocalDpi xmlns:a14="http://schemas.microsoft.com/office/drawing/2010/main"/>
                </a:ext>
              </a:extLst>
            </a:blip>
            <a:stretch>
              <a:fillRect/>
            </a:stretch>
          </p:blipFill>
          <p:spPr>
            <a:xfrm>
              <a:off x="12516522" y="7370931"/>
              <a:ext cx="329748" cy="198166"/>
            </a:xfrm>
            <a:prstGeom prst="rect">
              <a:avLst/>
            </a:prstGeom>
          </p:spPr>
        </p:pic>
        <p:pic>
          <p:nvPicPr>
            <p:cNvPr id="47" name="Picture 46">
              <a:extLst>
                <a:ext uri="{FF2B5EF4-FFF2-40B4-BE49-F238E27FC236}">
                  <a16:creationId xmlns:a16="http://schemas.microsoft.com/office/drawing/2014/main" id="{54A7AC32-AB24-4C00-8BA0-9485C3F7686F}"/>
                </a:ext>
              </a:extLst>
            </p:cNvPr>
            <p:cNvPicPr>
              <a:picLocks noChangeAspect="1"/>
            </p:cNvPicPr>
            <p:nvPr/>
          </p:nvPicPr>
          <p:blipFill>
            <a:blip r:embed="rId25"/>
            <a:stretch>
              <a:fillRect/>
            </a:stretch>
          </p:blipFill>
          <p:spPr>
            <a:xfrm>
              <a:off x="13701716" y="7573271"/>
              <a:ext cx="290284" cy="222747"/>
            </a:xfrm>
            <a:prstGeom prst="rect">
              <a:avLst/>
            </a:prstGeom>
          </p:spPr>
        </p:pic>
        <p:pic>
          <p:nvPicPr>
            <p:cNvPr id="8208" name="Picture 16" descr="STARTUP AUTOBAHN: Innovation platform for future mobility startups shows  first results at EXPO Day - Daimler Global Media Site">
              <a:extLst>
                <a:ext uri="{FF2B5EF4-FFF2-40B4-BE49-F238E27FC236}">
                  <a16:creationId xmlns:a16="http://schemas.microsoft.com/office/drawing/2014/main" id="{E5E8DFD2-FEB8-444B-88CE-B61F2A3BE3A4}"/>
                </a:ext>
              </a:extLst>
            </p:cNvPr>
            <p:cNvPicPr>
              <a:picLocks noChangeAspect="1" noChangeArrowheads="1"/>
            </p:cNvPicPr>
            <p:nvPr/>
          </p:nvPicPr>
          <p:blipFill rotWithShape="1">
            <a:blip r:embed="rId26">
              <a:extLst>
                <a:ext uri="{28A0092B-C50C-407E-A947-70E740481C1C}">
                  <a14:useLocalDpi xmlns:a14="http://schemas.microsoft.com/office/drawing/2010/main" val="0"/>
                </a:ext>
              </a:extLst>
            </a:blip>
            <a:srcRect l="6154" t="32654" r="6418" b="35690"/>
            <a:stretch/>
          </p:blipFill>
          <p:spPr bwMode="auto">
            <a:xfrm>
              <a:off x="12541844" y="7143192"/>
              <a:ext cx="1063959" cy="143090"/>
            </a:xfrm>
            <a:prstGeom prst="rect">
              <a:avLst/>
            </a:prstGeom>
            <a:noFill/>
            <a:extLst>
              <a:ext uri="{909E8E84-426E-40DD-AFC4-6F175D3DCCD1}">
                <a14:hiddenFill xmlns:a14="http://schemas.microsoft.com/office/drawing/2010/main">
                  <a:solidFill>
                    <a:srgbClr val="FFFFFF"/>
                  </a:solidFill>
                </a14:hiddenFill>
              </a:ext>
            </a:extLst>
          </p:spPr>
        </p:pic>
        <p:pic>
          <p:nvPicPr>
            <p:cNvPr id="8210" name="Picture 18" descr="ARENA2036 | ARENA2036 EN">
              <a:extLst>
                <a:ext uri="{FF2B5EF4-FFF2-40B4-BE49-F238E27FC236}">
                  <a16:creationId xmlns:a16="http://schemas.microsoft.com/office/drawing/2014/main" id="{3E1C525D-7F27-4065-818C-9AC3C82F32C0}"/>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12985806" y="7385012"/>
              <a:ext cx="1041681" cy="126819"/>
            </a:xfrm>
            <a:prstGeom prst="rect">
              <a:avLst/>
            </a:prstGeom>
            <a:noFill/>
            <a:extLst>
              <a:ext uri="{909E8E84-426E-40DD-AFC4-6F175D3DCCD1}">
                <a14:hiddenFill xmlns:a14="http://schemas.microsoft.com/office/drawing/2010/main">
                  <a:solidFill>
                    <a:srgbClr val="FFFFFF"/>
                  </a:solidFill>
                </a14:hiddenFill>
              </a:ext>
            </a:extLst>
          </p:spPr>
        </p:pic>
      </p:grpSp>
      <p:pic>
        <p:nvPicPr>
          <p:cNvPr id="252" name="Picture 251" descr="Text&#10;&#10;Description automatically generated">
            <a:extLst>
              <a:ext uri="{FF2B5EF4-FFF2-40B4-BE49-F238E27FC236}">
                <a16:creationId xmlns:a16="http://schemas.microsoft.com/office/drawing/2014/main" id="{84B70E00-4681-4D79-8989-55364A0BCBEE}"/>
              </a:ext>
            </a:extLst>
          </p:cNvPr>
          <p:cNvPicPr>
            <a:picLocks noChangeAspect="1"/>
          </p:cNvPicPr>
          <p:nvPr/>
        </p:nvPicPr>
        <p:blipFill>
          <a:blip r:embed="rId28">
            <a:duotone>
              <a:prstClr val="black"/>
              <a:srgbClr val="FFFFFF">
                <a:tint val="45000"/>
                <a:satMod val="400000"/>
              </a:srgbClr>
            </a:duotone>
          </a:blip>
          <a:stretch>
            <a:fillRect/>
          </a:stretch>
        </p:blipFill>
        <p:spPr>
          <a:xfrm>
            <a:off x="4902629" y="3457964"/>
            <a:ext cx="2318620" cy="820731"/>
          </a:xfrm>
          <a:prstGeom prst="rect">
            <a:avLst/>
          </a:prstGeom>
        </p:spPr>
      </p:pic>
      <p:pic>
        <p:nvPicPr>
          <p:cNvPr id="3" name="Graphic 2">
            <a:extLst>
              <a:ext uri="{FF2B5EF4-FFF2-40B4-BE49-F238E27FC236}">
                <a16:creationId xmlns:a16="http://schemas.microsoft.com/office/drawing/2014/main" id="{4F86A607-4BBE-4B72-9485-8812585F6E79}"/>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1384399" y="2619131"/>
            <a:ext cx="608953" cy="100956"/>
          </a:xfrm>
          <a:prstGeom prst="rect">
            <a:avLst/>
          </a:prstGeom>
        </p:spPr>
      </p:pic>
    </p:spTree>
    <p:extLst>
      <p:ext uri="{BB962C8B-B14F-4D97-AF65-F5344CB8AC3E}">
        <p14:creationId xmlns:p14="http://schemas.microsoft.com/office/powerpoint/2010/main" val="873168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1CAC9977-09FE-44C5-A052-82479DD8E77E}"/>
              </a:ext>
            </a:extLst>
          </p:cNvPr>
          <p:cNvPicPr>
            <a:picLocks noChangeAspect="1"/>
          </p:cNvPicPr>
          <p:nvPr/>
        </p:nvPicPr>
        <p:blipFill>
          <a:blip r:embed="rId2"/>
          <a:stretch>
            <a:fillRect/>
          </a:stretch>
        </p:blipFill>
        <p:spPr>
          <a:xfrm>
            <a:off x="90777" y="4305286"/>
            <a:ext cx="8184000" cy="1945906"/>
          </a:xfrm>
          <a:prstGeom prst="rect">
            <a:avLst/>
          </a:prstGeom>
        </p:spPr>
      </p:pic>
      <p:pic>
        <p:nvPicPr>
          <p:cNvPr id="5" name="Grafik 4">
            <a:extLst>
              <a:ext uri="{FF2B5EF4-FFF2-40B4-BE49-F238E27FC236}">
                <a16:creationId xmlns:a16="http://schemas.microsoft.com/office/drawing/2014/main" id="{D21C2931-1721-4EAF-A3DC-7CE1FA261466}"/>
              </a:ext>
            </a:extLst>
          </p:cNvPr>
          <p:cNvPicPr>
            <a:picLocks noChangeAspect="1"/>
          </p:cNvPicPr>
          <p:nvPr/>
        </p:nvPicPr>
        <p:blipFill>
          <a:blip r:embed="rId3"/>
          <a:stretch>
            <a:fillRect/>
          </a:stretch>
        </p:blipFill>
        <p:spPr>
          <a:xfrm>
            <a:off x="124577" y="1643136"/>
            <a:ext cx="8073229" cy="1874027"/>
          </a:xfrm>
          <a:prstGeom prst="rect">
            <a:avLst/>
          </a:prstGeom>
        </p:spPr>
      </p:pic>
      <p:pic>
        <p:nvPicPr>
          <p:cNvPr id="7" name="Grafik 6">
            <a:extLst>
              <a:ext uri="{FF2B5EF4-FFF2-40B4-BE49-F238E27FC236}">
                <a16:creationId xmlns:a16="http://schemas.microsoft.com/office/drawing/2014/main" id="{53313359-851A-4046-8CC9-04AB066C8E18}"/>
              </a:ext>
            </a:extLst>
          </p:cNvPr>
          <p:cNvPicPr>
            <a:picLocks noChangeAspect="1"/>
          </p:cNvPicPr>
          <p:nvPr/>
        </p:nvPicPr>
        <p:blipFill>
          <a:blip r:embed="rId4"/>
          <a:stretch>
            <a:fillRect/>
          </a:stretch>
        </p:blipFill>
        <p:spPr>
          <a:xfrm>
            <a:off x="8445456" y="0"/>
            <a:ext cx="3781425" cy="6762750"/>
          </a:xfrm>
          <a:prstGeom prst="rect">
            <a:avLst/>
          </a:prstGeom>
        </p:spPr>
      </p:pic>
      <p:pic>
        <p:nvPicPr>
          <p:cNvPr id="10" name="Grafik 9">
            <a:extLst>
              <a:ext uri="{FF2B5EF4-FFF2-40B4-BE49-F238E27FC236}">
                <a16:creationId xmlns:a16="http://schemas.microsoft.com/office/drawing/2014/main" id="{33BB73C0-67BE-4FBE-AD85-4889DE24FF35}"/>
              </a:ext>
            </a:extLst>
          </p:cNvPr>
          <p:cNvPicPr>
            <a:picLocks noChangeAspect="1"/>
          </p:cNvPicPr>
          <p:nvPr/>
        </p:nvPicPr>
        <p:blipFill>
          <a:blip r:embed="rId5"/>
          <a:stretch>
            <a:fillRect/>
          </a:stretch>
        </p:blipFill>
        <p:spPr>
          <a:xfrm>
            <a:off x="124577" y="3578210"/>
            <a:ext cx="8184000" cy="446294"/>
          </a:xfrm>
          <a:prstGeom prst="rect">
            <a:avLst/>
          </a:prstGeom>
        </p:spPr>
      </p:pic>
      <p:cxnSp>
        <p:nvCxnSpPr>
          <p:cNvPr id="12" name="Gerader Verbinder 11">
            <a:extLst>
              <a:ext uri="{FF2B5EF4-FFF2-40B4-BE49-F238E27FC236}">
                <a16:creationId xmlns:a16="http://schemas.microsoft.com/office/drawing/2014/main" id="{B057693B-967A-4B50-B6A2-1552FC48D2F0}"/>
              </a:ext>
            </a:extLst>
          </p:cNvPr>
          <p:cNvCxnSpPr/>
          <p:nvPr/>
        </p:nvCxnSpPr>
        <p:spPr>
          <a:xfrm>
            <a:off x="3200400" y="4024504"/>
            <a:ext cx="3790950" cy="0"/>
          </a:xfrm>
          <a:prstGeom prst="line">
            <a:avLst/>
          </a:prstGeom>
          <a:ln w="25400"/>
        </p:spPr>
        <p:style>
          <a:lnRef idx="1">
            <a:schemeClr val="accent6"/>
          </a:lnRef>
          <a:fillRef idx="0">
            <a:schemeClr val="accent6"/>
          </a:fillRef>
          <a:effectRef idx="0">
            <a:schemeClr val="accent6"/>
          </a:effectRef>
          <a:fontRef idx="minor">
            <a:schemeClr val="tx1"/>
          </a:fontRef>
        </p:style>
      </p:cxnSp>
      <p:sp>
        <p:nvSpPr>
          <p:cNvPr id="13" name="Textfeld 12">
            <a:extLst>
              <a:ext uri="{FF2B5EF4-FFF2-40B4-BE49-F238E27FC236}">
                <a16:creationId xmlns:a16="http://schemas.microsoft.com/office/drawing/2014/main" id="{2AFC0B62-3336-4622-9C27-F226C1E4BDEE}"/>
              </a:ext>
            </a:extLst>
          </p:cNvPr>
          <p:cNvSpPr txBox="1"/>
          <p:nvPr/>
        </p:nvSpPr>
        <p:spPr>
          <a:xfrm>
            <a:off x="606532" y="241626"/>
            <a:ext cx="7668245" cy="1631216"/>
          </a:xfrm>
          <a:prstGeom prst="rect">
            <a:avLst/>
          </a:prstGeom>
          <a:noFill/>
        </p:spPr>
        <p:txBody>
          <a:bodyPr wrap="square" rtlCol="0">
            <a:spAutoFit/>
          </a:bodyPr>
          <a:lstStyle/>
          <a:p>
            <a:pPr algn="l">
              <a:lnSpc>
                <a:spcPct val="90000"/>
              </a:lnSpc>
              <a:spcAft>
                <a:spcPts val="400"/>
              </a:spcAft>
            </a:pPr>
            <a:r>
              <a:rPr lang="de-DE" sz="2800"/>
              <a:t>Liebe CARIAD Kollegen: </a:t>
            </a:r>
          </a:p>
          <a:p>
            <a:pPr algn="l">
              <a:lnSpc>
                <a:spcPct val="90000"/>
              </a:lnSpc>
              <a:spcAft>
                <a:spcPts val="400"/>
              </a:spcAft>
            </a:pPr>
            <a:r>
              <a:rPr lang="de-DE" sz="2400"/>
              <a:t>1 Minute Humor „</a:t>
            </a:r>
            <a:r>
              <a:rPr lang="de-DE" sz="2400">
                <a:solidFill>
                  <a:schemeClr val="accent5">
                    <a:lumMod val="50000"/>
                  </a:schemeClr>
                </a:solidFill>
              </a:rPr>
              <a:t>Früher</a:t>
            </a:r>
            <a:r>
              <a:rPr lang="de-DE" sz="2400"/>
              <a:t> </a:t>
            </a:r>
            <a:r>
              <a:rPr lang="de-DE" sz="2400">
                <a:solidFill>
                  <a:schemeClr val="accent5">
                    <a:lumMod val="50000"/>
                  </a:schemeClr>
                </a:solidFill>
              </a:rPr>
              <a:t>war mehr Lametta</a:t>
            </a:r>
            <a:r>
              <a:rPr lang="de-DE" sz="2400"/>
              <a:t>“, </a:t>
            </a:r>
          </a:p>
          <a:p>
            <a:pPr algn="r">
              <a:lnSpc>
                <a:spcPct val="90000"/>
              </a:lnSpc>
              <a:spcAft>
                <a:spcPts val="400"/>
              </a:spcAft>
            </a:pPr>
            <a:r>
              <a:rPr lang="de-DE" sz="2400"/>
              <a:t>… Menschen lieben Humor, wir sind alle nur Menschen                     </a:t>
            </a:r>
            <a:r>
              <a:rPr lang="de-DE" sz="2400" err="1">
                <a:sym typeface="Wingdings" panose="05000000000000000000" pitchFamily="2" charset="2"/>
              </a:rPr>
              <a:t>i.M</a:t>
            </a:r>
            <a:r>
              <a:rPr lang="de-DE" sz="2400">
                <a:sym typeface="Wingdings" panose="05000000000000000000" pitchFamily="2" charset="2"/>
              </a:rPr>
              <a:t>. Vicco</a:t>
            </a:r>
            <a:endParaRPr lang="en-DE" sz="2400"/>
          </a:p>
        </p:txBody>
      </p:sp>
      <p:sp>
        <p:nvSpPr>
          <p:cNvPr id="14" name="Textfeld 13">
            <a:extLst>
              <a:ext uri="{FF2B5EF4-FFF2-40B4-BE49-F238E27FC236}">
                <a16:creationId xmlns:a16="http://schemas.microsoft.com/office/drawing/2014/main" id="{AE92F876-746B-4F77-98E6-AB439571B6E4}"/>
              </a:ext>
            </a:extLst>
          </p:cNvPr>
          <p:cNvSpPr txBox="1"/>
          <p:nvPr/>
        </p:nvSpPr>
        <p:spPr>
          <a:xfrm rot="20908847">
            <a:off x="634013" y="2977274"/>
            <a:ext cx="8581886" cy="1140825"/>
          </a:xfrm>
          <a:prstGeom prst="rect">
            <a:avLst/>
          </a:prstGeom>
          <a:solidFill>
            <a:srgbClr val="FFFFFF"/>
          </a:solidFill>
        </p:spPr>
        <p:txBody>
          <a:bodyPr wrap="square" rtlCol="0">
            <a:spAutoFit/>
          </a:bodyPr>
          <a:lstStyle/>
          <a:p>
            <a:pPr algn="ctr">
              <a:lnSpc>
                <a:spcPct val="90000"/>
              </a:lnSpc>
              <a:spcAft>
                <a:spcPts val="400"/>
              </a:spcAft>
            </a:pPr>
            <a:r>
              <a:rPr lang="de-DE" sz="3600" err="1">
                <a:solidFill>
                  <a:srgbClr val="FF0000"/>
                </a:solidFill>
              </a:rPr>
              <a:t>Only</a:t>
            </a:r>
            <a:r>
              <a:rPr lang="de-DE" sz="3600">
                <a:solidFill>
                  <a:srgbClr val="FF0000"/>
                </a:solidFill>
              </a:rPr>
              <a:t> </a:t>
            </a:r>
            <a:r>
              <a:rPr lang="de-DE" sz="3600" err="1">
                <a:solidFill>
                  <a:srgbClr val="FF0000"/>
                </a:solidFill>
              </a:rPr>
              <a:t>to</a:t>
            </a:r>
            <a:r>
              <a:rPr lang="de-DE" sz="3600">
                <a:solidFill>
                  <a:srgbClr val="FF0000"/>
                </a:solidFill>
              </a:rPr>
              <a:t> </a:t>
            </a:r>
            <a:r>
              <a:rPr lang="de-DE" sz="3600" err="1">
                <a:solidFill>
                  <a:srgbClr val="FF0000"/>
                </a:solidFill>
              </a:rPr>
              <a:t>be</a:t>
            </a:r>
            <a:r>
              <a:rPr lang="de-DE" sz="3600">
                <a:solidFill>
                  <a:srgbClr val="FF0000"/>
                </a:solidFill>
              </a:rPr>
              <a:t> </a:t>
            </a:r>
            <a:r>
              <a:rPr lang="de-DE" sz="3600" err="1">
                <a:solidFill>
                  <a:srgbClr val="FF0000"/>
                </a:solidFill>
              </a:rPr>
              <a:t>used</a:t>
            </a:r>
            <a:r>
              <a:rPr lang="de-DE" sz="3600">
                <a:solidFill>
                  <a:srgbClr val="FF0000"/>
                </a:solidFill>
              </a:rPr>
              <a:t> </a:t>
            </a:r>
            <a:r>
              <a:rPr lang="de-DE" sz="3600" err="1">
                <a:solidFill>
                  <a:srgbClr val="FF0000"/>
                </a:solidFill>
              </a:rPr>
              <a:t>if</a:t>
            </a:r>
            <a:r>
              <a:rPr lang="de-DE" sz="3600">
                <a:solidFill>
                  <a:srgbClr val="FF0000"/>
                </a:solidFill>
              </a:rPr>
              <a:t> </a:t>
            </a:r>
            <a:r>
              <a:rPr lang="de-DE" sz="3600" err="1">
                <a:solidFill>
                  <a:srgbClr val="FF0000"/>
                </a:solidFill>
              </a:rPr>
              <a:t>they</a:t>
            </a:r>
            <a:r>
              <a:rPr lang="de-DE" sz="3600">
                <a:solidFill>
                  <a:srgbClr val="FF0000"/>
                </a:solidFill>
              </a:rPr>
              <a:t> </a:t>
            </a:r>
            <a:r>
              <a:rPr lang="de-DE" sz="3600" err="1">
                <a:solidFill>
                  <a:srgbClr val="FF0000"/>
                </a:solidFill>
              </a:rPr>
              <a:t>ask</a:t>
            </a:r>
            <a:r>
              <a:rPr lang="de-DE" sz="3600">
                <a:solidFill>
                  <a:srgbClr val="FF0000"/>
                </a:solidFill>
              </a:rPr>
              <a:t> </a:t>
            </a:r>
            <a:r>
              <a:rPr lang="de-DE" sz="3600" err="1">
                <a:solidFill>
                  <a:srgbClr val="FF0000"/>
                </a:solidFill>
              </a:rPr>
              <a:t>about</a:t>
            </a:r>
            <a:r>
              <a:rPr lang="de-DE" sz="3600">
                <a:solidFill>
                  <a:srgbClr val="FF0000"/>
                </a:solidFill>
              </a:rPr>
              <a:t> </a:t>
            </a:r>
          </a:p>
          <a:p>
            <a:pPr algn="ctr">
              <a:lnSpc>
                <a:spcPct val="90000"/>
              </a:lnSpc>
              <a:spcAft>
                <a:spcPts val="400"/>
              </a:spcAft>
            </a:pPr>
            <a:r>
              <a:rPr lang="de-DE" sz="3600">
                <a:solidFill>
                  <a:srgbClr val="FF0000"/>
                </a:solidFill>
              </a:rPr>
              <a:t>Testframework „Steinlaus“</a:t>
            </a:r>
            <a:endParaRPr lang="en-DE" sz="3600">
              <a:solidFill>
                <a:srgbClr val="FF0000"/>
              </a:solidFill>
            </a:endParaRPr>
          </a:p>
        </p:txBody>
      </p:sp>
      <p:sp>
        <p:nvSpPr>
          <p:cNvPr id="2" name="Textfeld 1">
            <a:extLst>
              <a:ext uri="{FF2B5EF4-FFF2-40B4-BE49-F238E27FC236}">
                <a16:creationId xmlns:a16="http://schemas.microsoft.com/office/drawing/2014/main" id="{BF3D4177-1C0C-4569-9C97-2DE6155BE14F}"/>
              </a:ext>
            </a:extLst>
          </p:cNvPr>
          <p:cNvSpPr txBox="1"/>
          <p:nvPr/>
        </p:nvSpPr>
        <p:spPr>
          <a:xfrm>
            <a:off x="6097023" y="4353377"/>
            <a:ext cx="3462427" cy="2470420"/>
          </a:xfrm>
          <a:prstGeom prst="rect">
            <a:avLst/>
          </a:prstGeom>
          <a:solidFill>
            <a:schemeClr val="bg1"/>
          </a:solidFill>
        </p:spPr>
        <p:txBody>
          <a:bodyPr wrap="square" rtlCol="0">
            <a:spAutoFit/>
          </a:bodyPr>
          <a:lstStyle/>
          <a:p>
            <a:pPr algn="l">
              <a:lnSpc>
                <a:spcPct val="90000"/>
              </a:lnSpc>
              <a:spcAft>
                <a:spcPts val="400"/>
              </a:spcAft>
            </a:pPr>
            <a:r>
              <a:rPr lang="en-US" sz="1050"/>
              <a:t>DXC Tool // The Stone Louse (</a:t>
            </a:r>
            <a:r>
              <a:rPr lang="en-US" sz="1050" err="1"/>
              <a:t>Petrophaga</a:t>
            </a:r>
            <a:r>
              <a:rPr lang="en-US" sz="1050"/>
              <a:t> </a:t>
            </a:r>
            <a:r>
              <a:rPr lang="en-US" sz="1050" err="1"/>
              <a:t>lorioti</a:t>
            </a:r>
            <a:r>
              <a:rPr lang="en-US" sz="1050"/>
              <a:t>; literal translation from ancient Greek or Latin: </a:t>
            </a:r>
            <a:r>
              <a:rPr lang="en-US" sz="1050" err="1"/>
              <a:t>Loriot's</a:t>
            </a:r>
            <a:r>
              <a:rPr lang="en-US" sz="1050"/>
              <a:t> Stone Eater) is a fictional rodent  drawn  by </a:t>
            </a:r>
            <a:r>
              <a:rPr lang="en-US" sz="1050" err="1"/>
              <a:t>Loriot</a:t>
            </a:r>
            <a:r>
              <a:rPr lang="en-US" sz="1050"/>
              <a:t>, which he wrote on October 18, 1976[1] in his sketch The Stone Louse as part of the second episode of the television show </a:t>
            </a:r>
            <a:r>
              <a:rPr lang="en-US" sz="1050" err="1"/>
              <a:t>Loriot</a:t>
            </a:r>
            <a:r>
              <a:rPr lang="en-US" sz="1050"/>
              <a:t>[2]  Presented. </a:t>
            </a:r>
            <a:r>
              <a:rPr lang="en-US" sz="1050" err="1"/>
              <a:t>Loriot</a:t>
            </a:r>
            <a:r>
              <a:rPr lang="en-US" sz="1050"/>
              <a:t> himself appears in a parody of the zoologist and television presenter Bernhard Grzimek.</a:t>
            </a:r>
          </a:p>
          <a:p>
            <a:pPr algn="l">
              <a:lnSpc>
                <a:spcPct val="90000"/>
              </a:lnSpc>
              <a:spcAft>
                <a:spcPts val="400"/>
              </a:spcAft>
            </a:pPr>
            <a:r>
              <a:rPr lang="en-US" sz="1050"/>
              <a:t>In 1983, the medical dictionary </a:t>
            </a:r>
            <a:r>
              <a:rPr lang="en-US" sz="1050" err="1"/>
              <a:t>Pschyrembel</a:t>
            </a:r>
            <a:r>
              <a:rPr lang="en-US" sz="1050"/>
              <a:t> included  the stone louse as a fictitious lexicon article (Nihilartikel) in the reference work, which was expanded and supplemented several times in various new editions. This in turn led to further articles and explanations in various scientific and popular science publications and statements. Since then, the stone louse has been a well-known example of scientific wit.</a:t>
            </a:r>
            <a:endParaRPr lang="en-DE" sz="1050"/>
          </a:p>
        </p:txBody>
      </p:sp>
      <p:sp>
        <p:nvSpPr>
          <p:cNvPr id="4" name="Textfeld 3">
            <a:extLst>
              <a:ext uri="{FF2B5EF4-FFF2-40B4-BE49-F238E27FC236}">
                <a16:creationId xmlns:a16="http://schemas.microsoft.com/office/drawing/2014/main" id="{3B2842F3-B47F-48CA-9DA5-9755E9D06689}"/>
              </a:ext>
            </a:extLst>
          </p:cNvPr>
          <p:cNvSpPr txBox="1"/>
          <p:nvPr/>
        </p:nvSpPr>
        <p:spPr>
          <a:xfrm>
            <a:off x="4836748" y="-17408"/>
            <a:ext cx="3397791" cy="622222"/>
          </a:xfrm>
          <a:prstGeom prst="rect">
            <a:avLst/>
          </a:prstGeom>
          <a:solidFill>
            <a:schemeClr val="bg1"/>
          </a:solidFill>
        </p:spPr>
        <p:txBody>
          <a:bodyPr wrap="square" rtlCol="0">
            <a:spAutoFit/>
          </a:bodyPr>
          <a:lstStyle/>
          <a:p>
            <a:pPr>
              <a:lnSpc>
                <a:spcPts val="1400"/>
              </a:lnSpc>
            </a:pPr>
            <a:r>
              <a:rPr lang="en" sz="1100">
                <a:effectLst/>
                <a:latin typeface="FK CARIAD Light"/>
                <a:ea typeface="Calibri" panose="020F0502020204030204" pitchFamily="34" charset="0"/>
                <a:cs typeface="Times New Roman" panose="02020603050405020304" pitchFamily="18" charset="0"/>
              </a:rPr>
              <a:t>Dear CARIAD colleagues: </a:t>
            </a:r>
            <a:endParaRPr lang="en-DE" sz="1100">
              <a:effectLst/>
              <a:latin typeface="FK CARIAD Light"/>
              <a:ea typeface="Calibri" panose="020F0502020204030204" pitchFamily="34" charset="0"/>
              <a:cs typeface="Times New Roman" panose="02020603050405020304" pitchFamily="18" charset="0"/>
            </a:endParaRPr>
          </a:p>
          <a:p>
            <a:pPr>
              <a:lnSpc>
                <a:spcPts val="1400"/>
              </a:lnSpc>
            </a:pPr>
            <a:r>
              <a:rPr lang="en" sz="1100">
                <a:effectLst/>
                <a:latin typeface="FK CARIAD Light"/>
                <a:ea typeface="Calibri" panose="020F0502020204030204" pitchFamily="34" charset="0"/>
                <a:cs typeface="Times New Roman" panose="02020603050405020304" pitchFamily="18" charset="0"/>
              </a:rPr>
              <a:t>1 minute humor "There used to be more tinsel", </a:t>
            </a:r>
            <a:endParaRPr lang="en-DE" sz="1100">
              <a:effectLst/>
              <a:latin typeface="FK CARIAD Light"/>
              <a:ea typeface="Calibri" panose="020F0502020204030204" pitchFamily="34" charset="0"/>
              <a:cs typeface="Times New Roman" panose="02020603050405020304" pitchFamily="18" charset="0"/>
            </a:endParaRPr>
          </a:p>
          <a:p>
            <a:pPr>
              <a:lnSpc>
                <a:spcPts val="1400"/>
              </a:lnSpc>
            </a:pPr>
            <a:r>
              <a:rPr lang="en" sz="1100">
                <a:effectLst/>
                <a:latin typeface="FK CARIAD Light"/>
                <a:ea typeface="Calibri" panose="020F0502020204030204" pitchFamily="34" charset="0"/>
                <a:cs typeface="Times New Roman" panose="02020603050405020304" pitchFamily="18" charset="0"/>
              </a:rPr>
              <a:t>... People love humor, we are all just people i.M. Vicco</a:t>
            </a:r>
            <a:endParaRPr lang="en-DE" sz="1200"/>
          </a:p>
        </p:txBody>
      </p:sp>
    </p:spTree>
    <p:extLst>
      <p:ext uri="{BB962C8B-B14F-4D97-AF65-F5344CB8AC3E}">
        <p14:creationId xmlns:p14="http://schemas.microsoft.com/office/powerpoint/2010/main" val="29149092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CEF57E4-8195-4B63-8A61-F5AB63BA1000}"/>
              </a:ext>
            </a:extLst>
          </p:cNvPr>
          <p:cNvSpPr>
            <a:spLocks noGrp="1"/>
          </p:cNvSpPr>
          <p:nvPr>
            <p:ph type="title"/>
          </p:nvPr>
        </p:nvSpPr>
        <p:spPr/>
        <p:txBody>
          <a:bodyPr/>
          <a:lstStyle/>
          <a:p>
            <a:r>
              <a:rPr lang="de-DE" err="1"/>
              <a:t>Our</a:t>
            </a:r>
            <a:r>
              <a:rPr lang="de-DE"/>
              <a:t> Goal:</a:t>
            </a:r>
            <a:endParaRPr lang="en-DE"/>
          </a:p>
        </p:txBody>
      </p:sp>
      <p:sp>
        <p:nvSpPr>
          <p:cNvPr id="3" name="Textfeld 2">
            <a:extLst>
              <a:ext uri="{FF2B5EF4-FFF2-40B4-BE49-F238E27FC236}">
                <a16:creationId xmlns:a16="http://schemas.microsoft.com/office/drawing/2014/main" id="{5EBE4CED-21C9-4A8B-8B91-37EA5500AE6A}"/>
              </a:ext>
            </a:extLst>
          </p:cNvPr>
          <p:cNvSpPr txBox="1"/>
          <p:nvPr/>
        </p:nvSpPr>
        <p:spPr>
          <a:xfrm>
            <a:off x="571500" y="2397586"/>
            <a:ext cx="9586792" cy="1354217"/>
          </a:xfrm>
          <a:prstGeom prst="rect">
            <a:avLst/>
          </a:prstGeom>
          <a:noFill/>
        </p:spPr>
        <p:txBody>
          <a:bodyPr wrap="none" rtlCol="0">
            <a:spAutoFit/>
          </a:bodyPr>
          <a:lstStyle/>
          <a:p>
            <a:pPr algn="l">
              <a:lnSpc>
                <a:spcPct val="90000"/>
              </a:lnSpc>
              <a:spcAft>
                <a:spcPts val="400"/>
              </a:spcAft>
            </a:pPr>
            <a:r>
              <a:rPr lang="de-DE" sz="2000" i="1" err="1"/>
              <a:t>We</a:t>
            </a:r>
            <a:r>
              <a:rPr lang="de-DE" sz="2000" i="1"/>
              <a:t> – </a:t>
            </a:r>
            <a:r>
              <a:rPr lang="de-DE" sz="2000" i="1" err="1"/>
              <a:t>the</a:t>
            </a:r>
            <a:r>
              <a:rPr lang="de-DE" sz="2000" i="1"/>
              <a:t> DXC Team - will Help Volkswagen Group </a:t>
            </a:r>
            <a:r>
              <a:rPr lang="de-DE" sz="2000" i="1" err="1"/>
              <a:t>to</a:t>
            </a:r>
            <a:r>
              <a:rPr lang="de-DE" sz="2000" i="1"/>
              <a:t> </a:t>
            </a:r>
            <a:r>
              <a:rPr lang="de-DE" sz="2000" i="1" err="1"/>
              <a:t>fight</a:t>
            </a:r>
            <a:r>
              <a:rPr lang="de-DE" sz="2000" i="1"/>
              <a:t> </a:t>
            </a:r>
            <a:r>
              <a:rPr lang="de-DE" sz="2000" i="1" err="1"/>
              <a:t>against</a:t>
            </a:r>
            <a:r>
              <a:rPr lang="de-DE" sz="2000" i="1"/>
              <a:t> </a:t>
            </a:r>
          </a:p>
          <a:p>
            <a:pPr algn="l">
              <a:lnSpc>
                <a:spcPct val="90000"/>
              </a:lnSpc>
              <a:spcAft>
                <a:spcPts val="400"/>
              </a:spcAft>
            </a:pPr>
            <a:r>
              <a:rPr lang="de-DE" sz="2000" i="1" err="1"/>
              <a:t>the</a:t>
            </a:r>
            <a:r>
              <a:rPr lang="de-DE" sz="2000" i="1"/>
              <a:t> </a:t>
            </a:r>
            <a:r>
              <a:rPr lang="de-DE" sz="2000" i="1" err="1"/>
              <a:t>competition</a:t>
            </a:r>
            <a:r>
              <a:rPr lang="de-DE" sz="2000" i="1"/>
              <a:t> (Tesla) </a:t>
            </a:r>
            <a:r>
              <a:rPr lang="de-DE" sz="2000" i="1" err="1"/>
              <a:t>with</a:t>
            </a:r>
            <a:r>
              <a:rPr lang="de-DE" sz="2000" i="1"/>
              <a:t> </a:t>
            </a:r>
            <a:r>
              <a:rPr lang="de-DE" sz="2000" i="1" err="1"/>
              <a:t>best</a:t>
            </a:r>
            <a:r>
              <a:rPr lang="de-DE" sz="2000" i="1"/>
              <a:t> in Class Services </a:t>
            </a:r>
            <a:r>
              <a:rPr lang="de-DE" sz="2000" i="1" err="1"/>
              <a:t>for</a:t>
            </a:r>
            <a:r>
              <a:rPr lang="de-DE" sz="2000" i="1"/>
              <a:t> </a:t>
            </a:r>
            <a:r>
              <a:rPr lang="de-DE" sz="2000" i="1" err="1"/>
              <a:t>Millions</a:t>
            </a:r>
            <a:r>
              <a:rPr lang="de-DE" sz="2000" i="1"/>
              <a:t> </a:t>
            </a:r>
            <a:r>
              <a:rPr lang="de-DE" sz="2000" i="1" err="1"/>
              <a:t>of</a:t>
            </a:r>
            <a:r>
              <a:rPr lang="de-DE" sz="2000" i="1"/>
              <a:t> </a:t>
            </a:r>
            <a:r>
              <a:rPr lang="de-DE" sz="2000" i="1" err="1"/>
              <a:t>cars</a:t>
            </a:r>
            <a:r>
              <a:rPr lang="de-DE" sz="2000" i="1"/>
              <a:t> on </a:t>
            </a:r>
            <a:r>
              <a:rPr lang="de-DE" sz="2000" i="1" err="1"/>
              <a:t>the</a:t>
            </a:r>
            <a:r>
              <a:rPr lang="de-DE" sz="2000" i="1"/>
              <a:t> </a:t>
            </a:r>
            <a:r>
              <a:rPr lang="de-DE" sz="2000" i="1" err="1"/>
              <a:t>streets</a:t>
            </a:r>
            <a:endParaRPr lang="de-DE" sz="2000" i="1"/>
          </a:p>
          <a:p>
            <a:pPr algn="l">
              <a:lnSpc>
                <a:spcPct val="90000"/>
              </a:lnSpc>
              <a:spcAft>
                <a:spcPts val="400"/>
              </a:spcAft>
            </a:pPr>
            <a:r>
              <a:rPr lang="de-DE" sz="2000" i="1" err="1"/>
              <a:t>arround</a:t>
            </a:r>
            <a:r>
              <a:rPr lang="de-DE" sz="2000" i="1"/>
              <a:t> </a:t>
            </a:r>
            <a:r>
              <a:rPr lang="de-DE" sz="2000" i="1" err="1"/>
              <a:t>the</a:t>
            </a:r>
            <a:r>
              <a:rPr lang="de-DE" sz="2000" i="1"/>
              <a:t> </a:t>
            </a:r>
            <a:r>
              <a:rPr lang="de-DE" sz="2000" i="1" err="1"/>
              <a:t>globe</a:t>
            </a:r>
            <a:r>
              <a:rPr lang="de-DE" sz="2000" i="1"/>
              <a:t>.</a:t>
            </a:r>
          </a:p>
          <a:p>
            <a:pPr algn="l">
              <a:lnSpc>
                <a:spcPct val="90000"/>
              </a:lnSpc>
              <a:spcAft>
                <a:spcPts val="400"/>
              </a:spcAft>
            </a:pPr>
            <a:endParaRPr lang="de-DE" sz="2000"/>
          </a:p>
        </p:txBody>
      </p:sp>
    </p:spTree>
    <p:extLst>
      <p:ext uri="{BB962C8B-B14F-4D97-AF65-F5344CB8AC3E}">
        <p14:creationId xmlns:p14="http://schemas.microsoft.com/office/powerpoint/2010/main" val="974034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A92ADCA-81A6-4495-A1B1-44D0489B2747}"/>
              </a:ext>
            </a:extLst>
          </p:cNvPr>
          <p:cNvSpPr>
            <a:spLocks noGrp="1"/>
          </p:cNvSpPr>
          <p:nvPr>
            <p:ph type="title"/>
          </p:nvPr>
        </p:nvSpPr>
        <p:spPr/>
        <p:txBody>
          <a:bodyPr/>
          <a:lstStyle/>
          <a:p>
            <a:r>
              <a:rPr lang="de-DE" err="1"/>
              <a:t>Cariad</a:t>
            </a:r>
            <a:r>
              <a:rPr lang="de-DE"/>
              <a:t> (</a:t>
            </a:r>
            <a:r>
              <a:rPr lang="de-DE" err="1"/>
              <a:t>from</a:t>
            </a:r>
            <a:r>
              <a:rPr lang="de-DE"/>
              <a:t> Wikipedia)</a:t>
            </a:r>
            <a:endParaRPr lang="en-DE"/>
          </a:p>
        </p:txBody>
      </p:sp>
      <p:sp>
        <p:nvSpPr>
          <p:cNvPr id="3" name="Textfeld 2">
            <a:extLst>
              <a:ext uri="{FF2B5EF4-FFF2-40B4-BE49-F238E27FC236}">
                <a16:creationId xmlns:a16="http://schemas.microsoft.com/office/drawing/2014/main" id="{AF67DBE5-71DA-4302-A404-EDCAE7F57BAB}"/>
              </a:ext>
            </a:extLst>
          </p:cNvPr>
          <p:cNvSpPr txBox="1"/>
          <p:nvPr/>
        </p:nvSpPr>
        <p:spPr>
          <a:xfrm>
            <a:off x="571500" y="1123817"/>
            <a:ext cx="10404628" cy="5210594"/>
          </a:xfrm>
          <a:prstGeom prst="rect">
            <a:avLst/>
          </a:prstGeom>
          <a:noFill/>
        </p:spPr>
        <p:txBody>
          <a:bodyPr wrap="square" rtlCol="0">
            <a:spAutoFit/>
          </a:bodyPr>
          <a:lstStyle/>
          <a:p>
            <a:pPr algn="l"/>
            <a:r>
              <a:rPr lang="de-DE" sz="1000" b="1" i="0">
                <a:solidFill>
                  <a:srgbClr val="202122"/>
                </a:solidFill>
                <a:effectLst/>
                <a:latin typeface="Arial" panose="020B0604020202020204" pitchFamily="34" charset="0"/>
              </a:rPr>
              <a:t>Cariad SE</a:t>
            </a:r>
            <a:r>
              <a:rPr lang="de-DE" sz="1000" b="0" i="0">
                <a:solidFill>
                  <a:srgbClr val="202122"/>
                </a:solidFill>
                <a:effectLst/>
                <a:latin typeface="Arial" panose="020B0604020202020204" pitchFamily="34" charset="0"/>
              </a:rPr>
              <a:t> (Eigenschreibweise CARIAD) ist eine Automotive-Software-Tochter im </a:t>
            </a:r>
            <a:r>
              <a:rPr lang="de-DE" sz="1000" b="0" i="0" u="none" strike="noStrike">
                <a:solidFill>
                  <a:srgbClr val="0645AD"/>
                </a:solidFill>
                <a:effectLst/>
                <a:latin typeface="Arial" panose="020B0604020202020204" pitchFamily="34" charset="0"/>
                <a:hlinkClick r:id="rId2" tooltip="Volkswagen AG"/>
              </a:rPr>
              <a:t>Volkswagen-Konzern</a:t>
            </a:r>
            <a:r>
              <a:rPr lang="de-DE" sz="1000" b="0" i="0">
                <a:solidFill>
                  <a:srgbClr val="202122"/>
                </a:solidFill>
                <a:effectLst/>
                <a:latin typeface="Arial" panose="020B0604020202020204" pitchFamily="34" charset="0"/>
              </a:rPr>
              <a:t>. Der Konzern bündelt in ihr seine </a:t>
            </a:r>
            <a:r>
              <a:rPr lang="de-DE" sz="1000" b="0" i="0" u="none" strike="noStrike">
                <a:solidFill>
                  <a:srgbClr val="0645AD"/>
                </a:solidFill>
                <a:effectLst/>
                <a:latin typeface="Arial" panose="020B0604020202020204" pitchFamily="34" charset="0"/>
                <a:hlinkClick r:id="rId3" tooltip="Software-Entwicklung"/>
              </a:rPr>
              <a:t>Software-Entwicklung</a:t>
            </a:r>
            <a:r>
              <a:rPr lang="de-DE" sz="1000" b="0" i="0">
                <a:solidFill>
                  <a:srgbClr val="202122"/>
                </a:solidFill>
                <a:effectLst/>
                <a:latin typeface="Arial" panose="020B0604020202020204" pitchFamily="34" charset="0"/>
              </a:rPr>
              <a:t>, einschließlich der Arbeit an einer einheitlichen Software-Plattform für alle Pkw-Marken des Volkswagen-Konzerns, dem </a:t>
            </a:r>
            <a:r>
              <a:rPr lang="de-DE" sz="1000" b="0" i="0" u="none" strike="noStrike">
                <a:solidFill>
                  <a:srgbClr val="0645AD"/>
                </a:solidFill>
                <a:effectLst/>
                <a:latin typeface="Arial" panose="020B0604020202020204" pitchFamily="34" charset="0"/>
                <a:hlinkClick r:id="rId4" tooltip="Vw.os"/>
              </a:rPr>
              <a:t>VW.OS</a:t>
            </a:r>
            <a:r>
              <a:rPr lang="de-DE" sz="1000" b="0" i="0">
                <a:solidFill>
                  <a:srgbClr val="202122"/>
                </a:solidFill>
                <a:effectLst/>
                <a:latin typeface="Arial" panose="020B0604020202020204" pitchFamily="34" charset="0"/>
              </a:rPr>
              <a:t> und der Volkswagen Automotive Cloud (VW.AC).</a:t>
            </a:r>
          </a:p>
          <a:p>
            <a:pPr algn="l"/>
            <a:r>
              <a:rPr lang="de-DE" sz="1000" b="0" i="0">
                <a:solidFill>
                  <a:srgbClr val="202122"/>
                </a:solidFill>
                <a:effectLst/>
                <a:latin typeface="Arial" panose="020B0604020202020204" pitchFamily="34" charset="0"/>
              </a:rPr>
              <a:t>Mit der neuen Organisation soll der Software-Eigenanteil im Fahrzeug von derzeit zehn auf mindestens 60 Prozent gesteigert werden.</a:t>
            </a:r>
            <a:r>
              <a:rPr lang="de-DE" sz="1000" b="0" i="0" u="none" strike="noStrike" baseline="30000">
                <a:solidFill>
                  <a:srgbClr val="0645AD"/>
                </a:solidFill>
                <a:effectLst/>
                <a:latin typeface="Arial" panose="020B0604020202020204" pitchFamily="34" charset="0"/>
                <a:hlinkClick r:id="rId5"/>
              </a:rPr>
              <a:t>[2]</a:t>
            </a:r>
            <a:r>
              <a:rPr lang="de-DE" sz="1000" b="0" i="0" u="none" strike="noStrike" baseline="30000">
                <a:solidFill>
                  <a:srgbClr val="0645AD"/>
                </a:solidFill>
                <a:effectLst/>
                <a:latin typeface="Arial" panose="020B0604020202020204" pitchFamily="34" charset="0"/>
                <a:hlinkClick r:id="rId6"/>
              </a:rPr>
              <a:t>[3]</a:t>
            </a:r>
            <a:r>
              <a:rPr lang="de-DE" sz="1000" b="0" i="0">
                <a:solidFill>
                  <a:srgbClr val="202122"/>
                </a:solidFill>
                <a:effectLst/>
                <a:latin typeface="Arial" panose="020B0604020202020204" pitchFamily="34" charset="0"/>
              </a:rPr>
              <a:t> Etwa 50 Prozent der Mitarbeiter werden in Europa tätig sein, der Großteil davon in Deutschland; ein Drittel in China, und weitere Mitarbeiter in Nordamerika, Israel und Indien.</a:t>
            </a:r>
            <a:r>
              <a:rPr lang="de-DE" sz="1000" b="0" i="0" u="none" strike="noStrike" baseline="30000">
                <a:solidFill>
                  <a:srgbClr val="0645AD"/>
                </a:solidFill>
                <a:effectLst/>
                <a:latin typeface="Arial" panose="020B0604020202020204" pitchFamily="34" charset="0"/>
                <a:hlinkClick r:id="rId7"/>
              </a:rPr>
              <a:t>[4]</a:t>
            </a:r>
            <a:r>
              <a:rPr lang="de-DE" sz="1000" b="0" i="0">
                <a:solidFill>
                  <a:srgbClr val="202122"/>
                </a:solidFill>
                <a:effectLst/>
                <a:latin typeface="Arial" panose="020B0604020202020204" pitchFamily="34" charset="0"/>
              </a:rPr>
              <a:t> Konkret selbst entwickeln will VW </a:t>
            </a:r>
            <a:r>
              <a:rPr lang="de-DE" sz="1000" b="0" i="0" u="none" strike="noStrike">
                <a:solidFill>
                  <a:srgbClr val="0645AD"/>
                </a:solidFill>
                <a:effectLst/>
                <a:latin typeface="Arial" panose="020B0604020202020204" pitchFamily="34" charset="0"/>
                <a:hlinkClick r:id="rId8" tooltip="Fahrerassistenzsysteme"/>
              </a:rPr>
              <a:t>Fahrerassistenzsysteme</a:t>
            </a:r>
            <a:r>
              <a:rPr lang="de-DE" sz="1000" b="0" i="0">
                <a:solidFill>
                  <a:srgbClr val="202122"/>
                </a:solidFill>
                <a:effectLst/>
                <a:latin typeface="Arial" panose="020B0604020202020204" pitchFamily="34" charset="0"/>
              </a:rPr>
              <a:t>, digitale </a:t>
            </a:r>
            <a:r>
              <a:rPr lang="de-DE" sz="1000" b="0" i="0" u="none" strike="noStrike">
                <a:solidFill>
                  <a:srgbClr val="0645AD"/>
                </a:solidFill>
                <a:effectLst/>
                <a:latin typeface="Arial" panose="020B0604020202020204" pitchFamily="34" charset="0"/>
                <a:hlinkClick r:id="rId9" tooltip="Sprachassistent"/>
              </a:rPr>
              <a:t>Sprachassistenten</a:t>
            </a:r>
            <a:r>
              <a:rPr lang="de-DE" sz="1000" b="0" i="0">
                <a:solidFill>
                  <a:srgbClr val="202122"/>
                </a:solidFill>
                <a:effectLst/>
                <a:latin typeface="Arial" panose="020B0604020202020204" pitchFamily="34" charset="0"/>
              </a:rPr>
              <a:t>, Cloud Navigation und Mehrwertdienste für Parken oder </a:t>
            </a:r>
            <a:r>
              <a:rPr lang="de-DE" sz="1000" b="0" i="0" u="none" strike="noStrike">
                <a:solidFill>
                  <a:srgbClr val="0645AD"/>
                </a:solidFill>
                <a:effectLst/>
                <a:latin typeface="Arial" panose="020B0604020202020204" pitchFamily="34" charset="0"/>
                <a:hlinkClick r:id="rId10" tooltip="Flottenmanagement"/>
              </a:rPr>
              <a:t>Flottenmanagement</a:t>
            </a:r>
            <a:r>
              <a:rPr lang="de-DE" sz="1000" b="0" i="0">
                <a:solidFill>
                  <a:srgbClr val="202122"/>
                </a:solidFill>
                <a:effectLst/>
                <a:latin typeface="Arial" panose="020B0604020202020204" pitchFamily="34" charset="0"/>
              </a:rPr>
              <a:t>. Es gibt mehrere Standorte in Deutschland: </a:t>
            </a:r>
            <a:r>
              <a:rPr lang="de-DE" sz="1000" b="0" i="0" u="none" strike="noStrike">
                <a:solidFill>
                  <a:srgbClr val="0645AD"/>
                </a:solidFill>
                <a:effectLst/>
                <a:latin typeface="Arial" panose="020B0604020202020204" pitchFamily="34" charset="0"/>
                <a:hlinkClick r:id="rId11" tooltip="Berlin"/>
              </a:rPr>
              <a:t>Berlin</a:t>
            </a:r>
            <a:r>
              <a:rPr lang="de-DE" sz="1000" b="0" i="0">
                <a:solidFill>
                  <a:srgbClr val="202122"/>
                </a:solidFill>
                <a:effectLst/>
                <a:latin typeface="Arial" panose="020B0604020202020204" pitchFamily="34" charset="0"/>
              </a:rPr>
              <a:t>, </a:t>
            </a:r>
            <a:r>
              <a:rPr lang="de-DE" sz="1000" b="0" i="0" u="none" strike="noStrike">
                <a:solidFill>
                  <a:srgbClr val="0645AD"/>
                </a:solidFill>
                <a:effectLst/>
                <a:latin typeface="Arial" panose="020B0604020202020204" pitchFamily="34" charset="0"/>
                <a:hlinkClick r:id="rId12" tooltip="Bochum"/>
              </a:rPr>
              <a:t>Bochum</a:t>
            </a:r>
            <a:r>
              <a:rPr lang="de-DE" sz="1000" b="0" i="0">
                <a:solidFill>
                  <a:srgbClr val="202122"/>
                </a:solidFill>
                <a:effectLst/>
                <a:latin typeface="Arial" panose="020B0604020202020204" pitchFamily="34" charset="0"/>
              </a:rPr>
              <a:t>, </a:t>
            </a:r>
            <a:r>
              <a:rPr lang="de-DE" sz="1000" b="0" i="0" u="none" strike="noStrike">
                <a:solidFill>
                  <a:srgbClr val="0645AD"/>
                </a:solidFill>
                <a:effectLst/>
                <a:latin typeface="Arial" panose="020B0604020202020204" pitchFamily="34" charset="0"/>
                <a:hlinkClick r:id="rId13" tooltip="Ingolstadt"/>
              </a:rPr>
              <a:t>Ingolstadt</a:t>
            </a:r>
            <a:r>
              <a:rPr lang="de-DE" sz="1000" b="0" i="0">
                <a:solidFill>
                  <a:srgbClr val="202122"/>
                </a:solidFill>
                <a:effectLst/>
                <a:latin typeface="Arial" panose="020B0604020202020204" pitchFamily="34" charset="0"/>
              </a:rPr>
              <a:t>, </a:t>
            </a:r>
            <a:r>
              <a:rPr lang="de-DE" sz="1000" b="0" i="0" u="none" strike="noStrike">
                <a:solidFill>
                  <a:srgbClr val="0645AD"/>
                </a:solidFill>
                <a:effectLst/>
                <a:latin typeface="Arial" panose="020B0604020202020204" pitchFamily="34" charset="0"/>
                <a:hlinkClick r:id="rId14" tooltip="Mönsheim"/>
              </a:rPr>
              <a:t>Mönsheim</a:t>
            </a:r>
            <a:r>
              <a:rPr lang="de-DE" sz="1000" b="0" i="0">
                <a:solidFill>
                  <a:srgbClr val="202122"/>
                </a:solidFill>
                <a:effectLst/>
                <a:latin typeface="Arial" panose="020B0604020202020204" pitchFamily="34" charset="0"/>
              </a:rPr>
              <a:t>/</a:t>
            </a:r>
            <a:r>
              <a:rPr lang="de-DE" sz="1000" b="0" i="0" u="none" strike="noStrike">
                <a:solidFill>
                  <a:srgbClr val="0645AD"/>
                </a:solidFill>
                <a:effectLst/>
                <a:latin typeface="Arial" panose="020B0604020202020204" pitchFamily="34" charset="0"/>
                <a:hlinkClick r:id="rId15" tooltip="Stuttgart"/>
              </a:rPr>
              <a:t>Stuttgart</a:t>
            </a:r>
            <a:r>
              <a:rPr lang="de-DE" sz="1000" b="0" i="0">
                <a:solidFill>
                  <a:srgbClr val="202122"/>
                </a:solidFill>
                <a:effectLst/>
                <a:latin typeface="Arial" panose="020B0604020202020204" pitchFamily="34" charset="0"/>
              </a:rPr>
              <a:t> und </a:t>
            </a:r>
            <a:r>
              <a:rPr lang="de-DE" sz="1000" b="0" i="0" u="none" strike="noStrike">
                <a:solidFill>
                  <a:srgbClr val="0645AD"/>
                </a:solidFill>
                <a:effectLst/>
                <a:latin typeface="Arial" panose="020B0604020202020204" pitchFamily="34" charset="0"/>
                <a:hlinkClick r:id="rId16" tooltip="Wolfsburg"/>
              </a:rPr>
              <a:t>Wolfsburg</a:t>
            </a:r>
            <a:r>
              <a:rPr lang="de-DE" sz="1000" b="0" i="0">
                <a:solidFill>
                  <a:srgbClr val="202122"/>
                </a:solidFill>
                <a:effectLst/>
                <a:latin typeface="Arial" panose="020B0604020202020204" pitchFamily="34" charset="0"/>
              </a:rPr>
              <a:t>.</a:t>
            </a:r>
          </a:p>
          <a:p>
            <a:pPr algn="l"/>
            <a:endParaRPr lang="de-DE" sz="1100">
              <a:solidFill>
                <a:srgbClr val="202122"/>
              </a:solidFill>
              <a:latin typeface="Arial" panose="020B0604020202020204" pitchFamily="34" charset="0"/>
            </a:endParaRPr>
          </a:p>
          <a:p>
            <a:pPr>
              <a:lnSpc>
                <a:spcPct val="107000"/>
              </a:lnSpc>
              <a:spcAft>
                <a:spcPts val="800"/>
              </a:spcAft>
            </a:pPr>
            <a:r>
              <a:rPr lang="en" sz="1200" b="1">
                <a:solidFill>
                  <a:schemeClr val="accent1">
                    <a:lumMod val="75000"/>
                  </a:schemeClr>
                </a:solidFill>
                <a:effectLst/>
                <a:latin typeface="Calibri" panose="020F0502020204030204" pitchFamily="34" charset="0"/>
                <a:ea typeface="Calibri" panose="020F0502020204030204" pitchFamily="34" charset="0"/>
                <a:cs typeface="Times New Roman" panose="02020603050405020304" pitchFamily="18" charset="0"/>
              </a:rPr>
              <a:t>Cariad SE (CARIAD) is an automotive software subsidiary in the </a:t>
            </a:r>
            <a:r>
              <a:rPr lang="en" sz="1200" b="1" u="sng">
                <a:solidFill>
                  <a:schemeClr val="accent1">
                    <a:lumMod val="75000"/>
                  </a:schemeClr>
                </a:solidFill>
                <a:effectLst/>
                <a:latin typeface="Calibri" panose="020F0502020204030204" pitchFamily="34" charset="0"/>
                <a:ea typeface="Calibri" panose="020F0502020204030204" pitchFamily="34" charset="0"/>
                <a:cs typeface="Times New Roman" panose="02020603050405020304" pitchFamily="18" charset="0"/>
                <a:hlinkClick r:id="rId2">
                  <a:extLst>
                    <a:ext uri="{A12FA001-AC4F-418D-AE19-62706E023703}">
                      <ahyp:hlinkClr xmlns:ahyp="http://schemas.microsoft.com/office/drawing/2018/hyperlinkcolor" val="tx"/>
                    </a:ext>
                  </a:extLst>
                </a:hlinkClick>
              </a:rPr>
              <a:t>Volkswagen Group</a:t>
            </a:r>
            <a:r>
              <a:rPr lang="en" sz="1200" b="1">
                <a:solidFill>
                  <a:schemeClr val="accent1">
                    <a:lumMod val="75000"/>
                  </a:schemeClr>
                </a:solidFill>
                <a:effectLst/>
                <a:latin typeface="Calibri" panose="020F0502020204030204" pitchFamily="34" charset="0"/>
                <a:ea typeface="Calibri" panose="020F0502020204030204" pitchFamily="34" charset="0"/>
                <a:cs typeface="Times New Roman" panose="02020603050405020304" pitchFamily="18" charset="0"/>
              </a:rPr>
              <a:t>. The Group bundles its </a:t>
            </a:r>
            <a:r>
              <a:rPr lang="en" sz="1200" b="1" u="sng">
                <a:solidFill>
                  <a:schemeClr val="accent1">
                    <a:lumMod val="75000"/>
                  </a:schemeClr>
                </a:solidFill>
                <a:effectLst/>
                <a:latin typeface="Calibri" panose="020F0502020204030204" pitchFamily="34" charset="0"/>
                <a:ea typeface="Calibri" panose="020F0502020204030204" pitchFamily="34" charset="0"/>
                <a:cs typeface="Times New Roman" panose="02020603050405020304" pitchFamily="18" charset="0"/>
                <a:hlinkClick r:id="rId3">
                  <a:extLst>
                    <a:ext uri="{A12FA001-AC4F-418D-AE19-62706E023703}">
                      <ahyp:hlinkClr xmlns:ahyp="http://schemas.microsoft.com/office/drawing/2018/hyperlinkcolor" val="tx"/>
                    </a:ext>
                  </a:extLst>
                </a:hlinkClick>
              </a:rPr>
              <a:t>software development</a:t>
            </a:r>
            <a:r>
              <a:rPr lang="en" sz="1200" b="1">
                <a:solidFill>
                  <a:schemeClr val="accent1">
                    <a:lumMod val="75000"/>
                  </a:schemeClr>
                </a:solidFill>
                <a:effectLst/>
                <a:latin typeface="Calibri" panose="020F0502020204030204" pitchFamily="34" charset="0"/>
                <a:ea typeface="Calibri" panose="020F0502020204030204" pitchFamily="34" charset="0"/>
                <a:cs typeface="Times New Roman" panose="02020603050405020304" pitchFamily="18" charset="0"/>
              </a:rPr>
              <a:t> in it, including work on a uniform software platform for all passenger car brands of the Volkswagen Group, the </a:t>
            </a:r>
            <a:r>
              <a:rPr lang="en" sz="1200" b="1" u="sng">
                <a:solidFill>
                  <a:schemeClr val="accent1">
                    <a:lumMod val="75000"/>
                  </a:schemeClr>
                </a:solidFill>
                <a:effectLst/>
                <a:latin typeface="Calibri" panose="020F0502020204030204" pitchFamily="34" charset="0"/>
                <a:ea typeface="Calibri" panose="020F0502020204030204" pitchFamily="34" charset="0"/>
                <a:cs typeface="Times New Roman" panose="02020603050405020304" pitchFamily="18" charset="0"/>
                <a:hlinkClick r:id="rId4">
                  <a:extLst>
                    <a:ext uri="{A12FA001-AC4F-418D-AE19-62706E023703}">
                      <ahyp:hlinkClr xmlns:ahyp="http://schemas.microsoft.com/office/drawing/2018/hyperlinkcolor" val="tx"/>
                    </a:ext>
                  </a:extLst>
                </a:hlinkClick>
              </a:rPr>
              <a:t>VW. OS</a:t>
            </a:r>
            <a:r>
              <a:rPr lang="en" sz="1200" b="1">
                <a:solidFill>
                  <a:schemeClr val="accent1">
                    <a:lumMod val="75000"/>
                  </a:schemeClr>
                </a:solidFill>
                <a:effectLst/>
                <a:latin typeface="Calibri" panose="020F0502020204030204" pitchFamily="34" charset="0"/>
                <a:ea typeface="Calibri" panose="020F0502020204030204" pitchFamily="34" charset="0"/>
                <a:cs typeface="Times New Roman" panose="02020603050405020304" pitchFamily="18" charset="0"/>
              </a:rPr>
              <a:t> and the Volkswagen Automotive Cloud (VW. AC). With the new organization, the software contribution in the vehicle is to be increased from the current ten to at least 60 percent. </a:t>
            </a:r>
            <a:r>
              <a:rPr lang="en" sz="1200" b="1" u="sng" baseline="30000">
                <a:solidFill>
                  <a:schemeClr val="accent1">
                    <a:lumMod val="75000"/>
                  </a:schemeClr>
                </a:solidFill>
                <a:effectLst/>
                <a:latin typeface="Calibri" panose="020F0502020204030204" pitchFamily="34" charset="0"/>
                <a:ea typeface="Calibri" panose="020F0502020204030204" pitchFamily="34" charset="0"/>
                <a:cs typeface="Times New Roman" panose="02020603050405020304" pitchFamily="18" charset="0"/>
                <a:hlinkClick r:id="rId17">
                  <a:extLst>
                    <a:ext uri="{A12FA001-AC4F-418D-AE19-62706E023703}">
                      <ahyp:hlinkClr xmlns:ahyp="http://schemas.microsoft.com/office/drawing/2018/hyperlinkcolor" val="tx"/>
                    </a:ext>
                  </a:extLst>
                </a:hlinkClick>
              </a:rPr>
              <a:t>[2][3]</a:t>
            </a:r>
            <a:r>
              <a:rPr lang="en" sz="1200" b="1">
                <a:solidFill>
                  <a:schemeClr val="accent1">
                    <a:lumMod val="75000"/>
                  </a:schemeClr>
                </a:solidFill>
                <a:effectLst/>
                <a:latin typeface="Calibri" panose="020F0502020204030204" pitchFamily="34" charset="0"/>
                <a:ea typeface="Calibri" panose="020F0502020204030204" pitchFamily="34" charset="0"/>
                <a:cs typeface="Times New Roman" panose="02020603050405020304" pitchFamily="18" charset="0"/>
              </a:rPr>
              <a:t> About 50 percent of the employees will be based in Europe, the majority of them in Germany; a third in China, and additional employees in North America, Israel and India. </a:t>
            </a:r>
            <a:r>
              <a:rPr lang="en" sz="1200" b="1" u="sng" baseline="30000">
                <a:solidFill>
                  <a:schemeClr val="accent1">
                    <a:lumMod val="75000"/>
                  </a:schemeClr>
                </a:solidFill>
                <a:effectLst/>
                <a:latin typeface="Calibri" panose="020F0502020204030204" pitchFamily="34" charset="0"/>
                <a:ea typeface="Calibri" panose="020F0502020204030204" pitchFamily="34" charset="0"/>
                <a:cs typeface="Times New Roman" panose="02020603050405020304" pitchFamily="18" charset="0"/>
                <a:hlinkClick r:id="rId17">
                  <a:extLst>
                    <a:ext uri="{A12FA001-AC4F-418D-AE19-62706E023703}">
                      <ahyp:hlinkClr xmlns:ahyp="http://schemas.microsoft.com/office/drawing/2018/hyperlinkcolor" val="tx"/>
                    </a:ext>
                  </a:extLst>
                </a:hlinkClick>
              </a:rPr>
              <a:t>[4]</a:t>
            </a:r>
            <a:r>
              <a:rPr lang="en" sz="1200" b="1">
                <a:solidFill>
                  <a:schemeClr val="accent1">
                    <a:lumMod val="75000"/>
                  </a:schemeClr>
                </a:solidFill>
                <a:effectLst/>
                <a:latin typeface="Calibri" panose="020F0502020204030204" pitchFamily="34" charset="0"/>
                <a:ea typeface="Calibri" panose="020F0502020204030204" pitchFamily="34" charset="0"/>
                <a:cs typeface="Times New Roman" panose="02020603050405020304" pitchFamily="18" charset="0"/>
              </a:rPr>
              <a:t> Specifically, VW wants to develop </a:t>
            </a:r>
            <a:r>
              <a:rPr lang="en" sz="1200" b="1" u="sng">
                <a:solidFill>
                  <a:schemeClr val="accent1">
                    <a:lumMod val="75000"/>
                  </a:schemeClr>
                </a:solidFill>
                <a:effectLst/>
                <a:latin typeface="Calibri" panose="020F0502020204030204" pitchFamily="34" charset="0"/>
                <a:ea typeface="Calibri" panose="020F0502020204030204" pitchFamily="34" charset="0"/>
                <a:cs typeface="Times New Roman" panose="02020603050405020304" pitchFamily="18" charset="0"/>
                <a:hlinkClick r:id="rId8">
                  <a:extLst>
                    <a:ext uri="{A12FA001-AC4F-418D-AE19-62706E023703}">
                      <ahyp:hlinkClr xmlns:ahyp="http://schemas.microsoft.com/office/drawing/2018/hyperlinkcolor" val="tx"/>
                    </a:ext>
                  </a:extLst>
                </a:hlinkClick>
              </a:rPr>
              <a:t>driver assistance systems</a:t>
            </a:r>
            <a:r>
              <a:rPr lang="en" sz="1200" b="1">
                <a:solidFill>
                  <a:schemeClr val="accent1">
                    <a:lumMod val="75000"/>
                  </a:schemeClr>
                </a:solidFill>
                <a:effectLst/>
                <a:latin typeface="Calibri" panose="020F0502020204030204" pitchFamily="34" charset="0"/>
                <a:ea typeface="Calibri" panose="020F0502020204030204" pitchFamily="34" charset="0"/>
                <a:cs typeface="Times New Roman" panose="02020603050405020304" pitchFamily="18" charset="0"/>
              </a:rPr>
              <a:t>, digital </a:t>
            </a:r>
            <a:r>
              <a:rPr lang="en" sz="1200" b="1" u="sng">
                <a:solidFill>
                  <a:schemeClr val="accent1">
                    <a:lumMod val="75000"/>
                  </a:schemeClr>
                </a:solidFill>
                <a:effectLst/>
                <a:latin typeface="Calibri" panose="020F0502020204030204" pitchFamily="34" charset="0"/>
                <a:ea typeface="Calibri" panose="020F0502020204030204" pitchFamily="34" charset="0"/>
                <a:cs typeface="Times New Roman" panose="02020603050405020304" pitchFamily="18" charset="0"/>
                <a:hlinkClick r:id="rId9">
                  <a:extLst>
                    <a:ext uri="{A12FA001-AC4F-418D-AE19-62706E023703}">
                      <ahyp:hlinkClr xmlns:ahyp="http://schemas.microsoft.com/office/drawing/2018/hyperlinkcolor" val="tx"/>
                    </a:ext>
                  </a:extLst>
                </a:hlinkClick>
              </a:rPr>
              <a:t>voice assistants</a:t>
            </a:r>
            <a:r>
              <a:rPr lang="en" sz="1200" b="1">
                <a:solidFill>
                  <a:schemeClr val="accent1">
                    <a:lumMod val="75000"/>
                  </a:schemeClr>
                </a:solidFill>
                <a:effectLst/>
                <a:latin typeface="Calibri" panose="020F0502020204030204" pitchFamily="34" charset="0"/>
                <a:ea typeface="Calibri" panose="020F0502020204030204" pitchFamily="34" charset="0"/>
                <a:cs typeface="Times New Roman" panose="02020603050405020304" pitchFamily="18" charset="0"/>
              </a:rPr>
              <a:t>, cloud navigation and value-added services for parking or </a:t>
            </a:r>
            <a:r>
              <a:rPr lang="en" sz="1200" b="1" u="sng">
                <a:solidFill>
                  <a:schemeClr val="accent1">
                    <a:lumMod val="75000"/>
                  </a:schemeClr>
                </a:solidFill>
                <a:effectLst/>
                <a:latin typeface="Calibri" panose="020F0502020204030204" pitchFamily="34" charset="0"/>
                <a:ea typeface="Calibri" panose="020F0502020204030204" pitchFamily="34" charset="0"/>
                <a:cs typeface="Times New Roman" panose="02020603050405020304" pitchFamily="18" charset="0"/>
                <a:hlinkClick r:id="rId10">
                  <a:extLst>
                    <a:ext uri="{A12FA001-AC4F-418D-AE19-62706E023703}">
                      <ahyp:hlinkClr xmlns:ahyp="http://schemas.microsoft.com/office/drawing/2018/hyperlinkcolor" val="tx"/>
                    </a:ext>
                  </a:extLst>
                </a:hlinkClick>
              </a:rPr>
              <a:t>fleet management</a:t>
            </a:r>
            <a:r>
              <a:rPr lang="en" sz="1200" b="1">
                <a:solidFill>
                  <a:schemeClr val="accent1">
                    <a:lumMod val="75000"/>
                  </a:schemeClr>
                </a:solidFill>
                <a:effectLst/>
                <a:latin typeface="Calibri" panose="020F0502020204030204" pitchFamily="34" charset="0"/>
                <a:ea typeface="Calibri" panose="020F0502020204030204" pitchFamily="34" charset="0"/>
                <a:cs typeface="Times New Roman" panose="02020603050405020304" pitchFamily="18" charset="0"/>
              </a:rPr>
              <a:t>. There are several locations in Germany: </a:t>
            </a:r>
            <a:r>
              <a:rPr lang="en" sz="1200" b="1" u="sng">
                <a:solidFill>
                  <a:schemeClr val="accent1">
                    <a:lumMod val="75000"/>
                  </a:schemeClr>
                </a:solidFill>
                <a:effectLst/>
                <a:latin typeface="Calibri" panose="020F0502020204030204" pitchFamily="34" charset="0"/>
                <a:ea typeface="Calibri" panose="020F0502020204030204" pitchFamily="34" charset="0"/>
                <a:cs typeface="Times New Roman" panose="02020603050405020304" pitchFamily="18" charset="0"/>
                <a:hlinkClick r:id="rId11">
                  <a:extLst>
                    <a:ext uri="{A12FA001-AC4F-418D-AE19-62706E023703}">
                      <ahyp:hlinkClr xmlns:ahyp="http://schemas.microsoft.com/office/drawing/2018/hyperlinkcolor" val="tx"/>
                    </a:ext>
                  </a:extLst>
                </a:hlinkClick>
              </a:rPr>
              <a:t>Berlin</a:t>
            </a:r>
            <a:r>
              <a:rPr lang="en" sz="1200" b="1">
                <a:solidFill>
                  <a:schemeClr val="accent1">
                    <a:lumMod val="75000"/>
                  </a:schemeClr>
                </a:solidFill>
                <a:effectLst/>
                <a:latin typeface="Calibri" panose="020F0502020204030204" pitchFamily="34" charset="0"/>
                <a:ea typeface="Calibri" panose="020F0502020204030204" pitchFamily="34" charset="0"/>
                <a:cs typeface="Times New Roman" panose="02020603050405020304" pitchFamily="18" charset="0"/>
              </a:rPr>
              <a:t>, </a:t>
            </a:r>
            <a:r>
              <a:rPr lang="en" sz="1200" b="1" u="sng">
                <a:solidFill>
                  <a:schemeClr val="accent1">
                    <a:lumMod val="75000"/>
                  </a:schemeClr>
                </a:solidFill>
                <a:effectLst/>
                <a:latin typeface="Calibri" panose="020F0502020204030204" pitchFamily="34" charset="0"/>
                <a:ea typeface="Calibri" panose="020F0502020204030204" pitchFamily="34" charset="0"/>
                <a:cs typeface="Times New Roman" panose="02020603050405020304" pitchFamily="18" charset="0"/>
                <a:hlinkClick r:id="rId12">
                  <a:extLst>
                    <a:ext uri="{A12FA001-AC4F-418D-AE19-62706E023703}">
                      <ahyp:hlinkClr xmlns:ahyp="http://schemas.microsoft.com/office/drawing/2018/hyperlinkcolor" val="tx"/>
                    </a:ext>
                  </a:extLst>
                </a:hlinkClick>
              </a:rPr>
              <a:t>Bochum</a:t>
            </a:r>
            <a:r>
              <a:rPr lang="en" sz="1200" b="1">
                <a:solidFill>
                  <a:schemeClr val="accent1">
                    <a:lumMod val="75000"/>
                  </a:schemeClr>
                </a:solidFill>
                <a:effectLst/>
                <a:latin typeface="Calibri" panose="020F0502020204030204" pitchFamily="34" charset="0"/>
                <a:ea typeface="Calibri" panose="020F0502020204030204" pitchFamily="34" charset="0"/>
                <a:cs typeface="Times New Roman" panose="02020603050405020304" pitchFamily="18" charset="0"/>
              </a:rPr>
              <a:t>, </a:t>
            </a:r>
            <a:r>
              <a:rPr lang="en" sz="1200" b="1" u="sng">
                <a:solidFill>
                  <a:schemeClr val="accent1">
                    <a:lumMod val="75000"/>
                  </a:schemeClr>
                </a:solidFill>
                <a:effectLst/>
                <a:latin typeface="Calibri" panose="020F0502020204030204" pitchFamily="34" charset="0"/>
                <a:ea typeface="Calibri" panose="020F0502020204030204" pitchFamily="34" charset="0"/>
                <a:cs typeface="Times New Roman" panose="02020603050405020304" pitchFamily="18" charset="0"/>
                <a:hlinkClick r:id="rId13">
                  <a:extLst>
                    <a:ext uri="{A12FA001-AC4F-418D-AE19-62706E023703}">
                      <ahyp:hlinkClr xmlns:ahyp="http://schemas.microsoft.com/office/drawing/2018/hyperlinkcolor" val="tx"/>
                    </a:ext>
                  </a:extLst>
                </a:hlinkClick>
              </a:rPr>
              <a:t>Ingolstadt</a:t>
            </a:r>
            <a:r>
              <a:rPr lang="en" sz="1200" b="1">
                <a:solidFill>
                  <a:schemeClr val="accent1">
                    <a:lumMod val="75000"/>
                  </a:schemeClr>
                </a:solidFill>
                <a:effectLst/>
                <a:latin typeface="Calibri" panose="020F0502020204030204" pitchFamily="34" charset="0"/>
                <a:ea typeface="Calibri" panose="020F0502020204030204" pitchFamily="34" charset="0"/>
                <a:cs typeface="Times New Roman" panose="02020603050405020304" pitchFamily="18" charset="0"/>
              </a:rPr>
              <a:t>, </a:t>
            </a:r>
            <a:r>
              <a:rPr lang="en" sz="1200" b="1" u="sng">
                <a:solidFill>
                  <a:schemeClr val="accent1">
                    <a:lumMod val="75000"/>
                  </a:schemeClr>
                </a:solidFill>
                <a:effectLst/>
                <a:latin typeface="Calibri" panose="020F0502020204030204" pitchFamily="34" charset="0"/>
                <a:ea typeface="Calibri" panose="020F0502020204030204" pitchFamily="34" charset="0"/>
                <a:cs typeface="Times New Roman" panose="02020603050405020304" pitchFamily="18" charset="0"/>
                <a:hlinkClick r:id="rId14">
                  <a:extLst>
                    <a:ext uri="{A12FA001-AC4F-418D-AE19-62706E023703}">
                      <ahyp:hlinkClr xmlns:ahyp="http://schemas.microsoft.com/office/drawing/2018/hyperlinkcolor" val="tx"/>
                    </a:ext>
                  </a:extLst>
                </a:hlinkClick>
              </a:rPr>
              <a:t>Mönsheim</a:t>
            </a:r>
            <a:r>
              <a:rPr lang="en" sz="1200" b="1">
                <a:solidFill>
                  <a:schemeClr val="accent1">
                    <a:lumMod val="75000"/>
                  </a:schemeClr>
                </a:solidFill>
                <a:effectLst/>
                <a:latin typeface="Calibri" panose="020F0502020204030204" pitchFamily="34" charset="0"/>
                <a:ea typeface="Calibri" panose="020F0502020204030204" pitchFamily="34" charset="0"/>
                <a:cs typeface="Times New Roman" panose="02020603050405020304" pitchFamily="18" charset="0"/>
              </a:rPr>
              <a:t>/</a:t>
            </a:r>
            <a:r>
              <a:rPr lang="en" sz="1200" b="1" u="sng">
                <a:solidFill>
                  <a:schemeClr val="accent1">
                    <a:lumMod val="75000"/>
                  </a:schemeClr>
                </a:solidFill>
                <a:effectLst/>
                <a:latin typeface="Calibri" panose="020F0502020204030204" pitchFamily="34" charset="0"/>
                <a:ea typeface="Calibri" panose="020F0502020204030204" pitchFamily="34" charset="0"/>
                <a:cs typeface="Times New Roman" panose="02020603050405020304" pitchFamily="18" charset="0"/>
                <a:hlinkClick r:id="rId15">
                  <a:extLst>
                    <a:ext uri="{A12FA001-AC4F-418D-AE19-62706E023703}">
                      <ahyp:hlinkClr xmlns:ahyp="http://schemas.microsoft.com/office/drawing/2018/hyperlinkcolor" val="tx"/>
                    </a:ext>
                  </a:extLst>
                </a:hlinkClick>
              </a:rPr>
              <a:t>Stuttgart</a:t>
            </a:r>
            <a:r>
              <a:rPr lang="en" sz="1200" b="1">
                <a:solidFill>
                  <a:schemeClr val="accent1">
                    <a:lumMod val="75000"/>
                  </a:schemeClr>
                </a:solidFill>
                <a:effectLst/>
                <a:latin typeface="Calibri" panose="020F0502020204030204" pitchFamily="34" charset="0"/>
                <a:ea typeface="Calibri" panose="020F0502020204030204" pitchFamily="34" charset="0"/>
                <a:cs typeface="Times New Roman" panose="02020603050405020304" pitchFamily="18" charset="0"/>
              </a:rPr>
              <a:t> and </a:t>
            </a:r>
            <a:r>
              <a:rPr lang="en" sz="1200" b="1" u="sng">
                <a:solidFill>
                  <a:schemeClr val="accent1">
                    <a:lumMod val="75000"/>
                  </a:schemeClr>
                </a:solidFill>
                <a:effectLst/>
                <a:latin typeface="Calibri" panose="020F0502020204030204" pitchFamily="34" charset="0"/>
                <a:ea typeface="Calibri" panose="020F0502020204030204" pitchFamily="34" charset="0"/>
                <a:cs typeface="Times New Roman" panose="02020603050405020304" pitchFamily="18" charset="0"/>
                <a:hlinkClick r:id="rId16">
                  <a:extLst>
                    <a:ext uri="{A12FA001-AC4F-418D-AE19-62706E023703}">
                      <ahyp:hlinkClr xmlns:ahyp="http://schemas.microsoft.com/office/drawing/2018/hyperlinkcolor" val="tx"/>
                    </a:ext>
                  </a:extLst>
                </a:hlinkClick>
              </a:rPr>
              <a:t>Wolfsburg</a:t>
            </a:r>
            <a:r>
              <a:rPr lang="en" sz="1200" b="1">
                <a:solidFill>
                  <a:schemeClr val="accent1">
                    <a:lumMod val="75000"/>
                  </a:schemeClr>
                </a:solidFill>
                <a:effectLst/>
                <a:latin typeface="Calibri" panose="020F0502020204030204" pitchFamily="34" charset="0"/>
                <a:ea typeface="Calibri" panose="020F0502020204030204" pitchFamily="34" charset="0"/>
                <a:cs typeface="Times New Roman" panose="02020603050405020304" pitchFamily="18" charset="0"/>
              </a:rPr>
              <a:t>.</a:t>
            </a:r>
            <a:endParaRPr lang="en-DE" sz="1200" b="1">
              <a:solidFill>
                <a:schemeClr val="accent1">
                  <a:lumMod val="75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algn="l"/>
            <a:endParaRPr lang="de-DE" sz="1100" b="0" i="0">
              <a:solidFill>
                <a:srgbClr val="202122"/>
              </a:solidFill>
              <a:effectLst/>
              <a:latin typeface="Arial" panose="020B0604020202020204" pitchFamily="34" charset="0"/>
            </a:endParaRPr>
          </a:p>
          <a:p>
            <a:pPr algn="l"/>
            <a:r>
              <a:rPr lang="de-DE" sz="1000" b="0" i="0">
                <a:solidFill>
                  <a:srgbClr val="202122"/>
                </a:solidFill>
                <a:effectLst/>
                <a:latin typeface="Arial" panose="020B0604020202020204" pitchFamily="34" charset="0"/>
              </a:rPr>
              <a:t>Als </a:t>
            </a:r>
            <a:r>
              <a:rPr lang="de-DE" sz="1000" b="0" i="1">
                <a:solidFill>
                  <a:srgbClr val="202122"/>
                </a:solidFill>
                <a:effectLst/>
                <a:latin typeface="Arial" panose="020B0604020202020204" pitchFamily="34" charset="0"/>
              </a:rPr>
              <a:t>Car.Software-Organisation</a:t>
            </a:r>
            <a:r>
              <a:rPr lang="de-DE" sz="1000" b="0" i="0">
                <a:solidFill>
                  <a:srgbClr val="202122"/>
                </a:solidFill>
                <a:effectLst/>
                <a:latin typeface="Arial" panose="020B0604020202020204" pitchFamily="34" charset="0"/>
              </a:rPr>
              <a:t> von VW im Juni 2019 eingerichtet, operiert das Unternehmen seit dem 1. Januar 2020 als eigenständige Geschäftseinheit. Der Eintrag laut Handelsregister vom 27. Dezember 2019 lautet </a:t>
            </a:r>
            <a:r>
              <a:rPr lang="de-DE" sz="1000" b="0" i="1">
                <a:solidFill>
                  <a:srgbClr val="202122"/>
                </a:solidFill>
                <a:effectLst/>
                <a:latin typeface="Arial" panose="020B0604020202020204" pitchFamily="34" charset="0"/>
              </a:rPr>
              <a:t>SW Org Wolfsburg AG</a:t>
            </a:r>
            <a:r>
              <a:rPr lang="de-DE" sz="1000" b="0" i="0">
                <a:solidFill>
                  <a:srgbClr val="202122"/>
                </a:solidFill>
                <a:effectLst/>
                <a:latin typeface="Arial" panose="020B0604020202020204" pitchFamily="34" charset="0"/>
              </a:rPr>
              <a:t>. Ende 2020 erfolgten einige Verschmelzungen: TKI Automotive GmbH, Carmeq GmbH, </a:t>
            </a:r>
            <a:r>
              <a:rPr lang="de-DE" sz="1000" b="0" i="0" u="none" strike="noStrike">
                <a:solidFill>
                  <a:srgbClr val="BA0000"/>
                </a:solidFill>
                <a:effectLst/>
                <a:latin typeface="Arial" panose="020B0604020202020204" pitchFamily="34" charset="0"/>
                <a:hlinkClick r:id="rId18" tooltip="Diconium (Seite nicht vorhanden)"/>
              </a:rPr>
              <a:t>diconium GmbH</a:t>
            </a:r>
            <a:r>
              <a:rPr lang="de-DE" sz="1000" b="0" i="0">
                <a:solidFill>
                  <a:srgbClr val="202122"/>
                </a:solidFill>
                <a:effectLst/>
                <a:latin typeface="Arial" panose="020B0604020202020204" pitchFamily="34" charset="0"/>
              </a:rPr>
              <a:t>, Audi Electronics Venture GmbH.</a:t>
            </a:r>
          </a:p>
          <a:p>
            <a:pPr algn="l"/>
            <a:r>
              <a:rPr lang="de-DE" sz="1000" b="0" i="0">
                <a:solidFill>
                  <a:srgbClr val="202122"/>
                </a:solidFill>
                <a:effectLst/>
                <a:latin typeface="Arial" panose="020B0604020202020204" pitchFamily="34" charset="0"/>
              </a:rPr>
              <a:t>Am 26. März 2021 wurde der Name in CARIAD – zusammengesetzt aus "</a:t>
            </a:r>
            <a:r>
              <a:rPr lang="de-DE" sz="1000" b="0" i="1">
                <a:solidFill>
                  <a:srgbClr val="202122"/>
                </a:solidFill>
                <a:effectLst/>
                <a:latin typeface="Arial" panose="020B0604020202020204" pitchFamily="34" charset="0"/>
              </a:rPr>
              <a:t>CAR,</a:t>
            </a:r>
            <a:r>
              <a:rPr lang="de-DE" sz="1000" b="0" i="0">
                <a:solidFill>
                  <a:srgbClr val="202122"/>
                </a:solidFill>
                <a:effectLst/>
                <a:latin typeface="Arial" panose="020B0604020202020204" pitchFamily="34" charset="0"/>
              </a:rPr>
              <a:t> </a:t>
            </a:r>
            <a:r>
              <a:rPr lang="de-DE" sz="1000" b="0" i="1">
                <a:solidFill>
                  <a:srgbClr val="202122"/>
                </a:solidFill>
                <a:effectLst/>
                <a:latin typeface="Arial" panose="020B0604020202020204" pitchFamily="34" charset="0"/>
              </a:rPr>
              <a:t>I A</a:t>
            </a:r>
            <a:r>
              <a:rPr lang="de-DE" sz="1000" b="0" i="0">
                <a:solidFill>
                  <a:srgbClr val="202122"/>
                </a:solidFill>
                <a:effectLst/>
                <a:latin typeface="Arial" panose="020B0604020202020204" pitchFamily="34" charset="0"/>
              </a:rPr>
              <a:t>m </a:t>
            </a:r>
            <a:r>
              <a:rPr lang="de-DE" sz="1000" b="0" i="1">
                <a:solidFill>
                  <a:srgbClr val="202122"/>
                </a:solidFill>
                <a:effectLst/>
                <a:latin typeface="Arial" panose="020B0604020202020204" pitchFamily="34" charset="0"/>
              </a:rPr>
              <a:t>D</a:t>
            </a:r>
            <a:r>
              <a:rPr lang="de-DE" sz="1000" b="0" i="0">
                <a:solidFill>
                  <a:srgbClr val="202122"/>
                </a:solidFill>
                <a:effectLst/>
                <a:latin typeface="Arial" panose="020B0604020202020204" pitchFamily="34" charset="0"/>
              </a:rPr>
              <a:t>igital" – geändert. Neben dem Markennamen CARIAD wechselte auch die Unternehmensform zur </a:t>
            </a:r>
            <a:r>
              <a:rPr lang="de-DE" sz="1000" b="0" i="0" u="none" strike="noStrike">
                <a:solidFill>
                  <a:srgbClr val="0645AD"/>
                </a:solidFill>
                <a:effectLst/>
                <a:latin typeface="Arial" panose="020B0604020202020204" pitchFamily="34" charset="0"/>
                <a:hlinkClick r:id="rId19" tooltip="Europäische Gesellschaft"/>
              </a:rPr>
              <a:t>SE</a:t>
            </a:r>
            <a:r>
              <a:rPr lang="de-DE" sz="1000" b="0" i="0">
                <a:solidFill>
                  <a:srgbClr val="202122"/>
                </a:solidFill>
                <a:effectLst/>
                <a:latin typeface="Arial" panose="020B0604020202020204" pitchFamily="34" charset="0"/>
              </a:rPr>
              <a:t>, was unter anderem eine angepasste </a:t>
            </a:r>
            <a:r>
              <a:rPr lang="de-DE" sz="1000" b="0" i="0" u="none" strike="noStrike">
                <a:solidFill>
                  <a:srgbClr val="0645AD"/>
                </a:solidFill>
                <a:effectLst/>
                <a:latin typeface="Arial" panose="020B0604020202020204" pitchFamily="34" charset="0"/>
                <a:hlinkClick r:id="rId20" tooltip="Mitbestimmung"/>
              </a:rPr>
              <a:t>Mitbestimmung</a:t>
            </a:r>
            <a:r>
              <a:rPr lang="de-DE" sz="1000" b="0" i="0">
                <a:solidFill>
                  <a:srgbClr val="202122"/>
                </a:solidFill>
                <a:effectLst/>
                <a:latin typeface="Arial" panose="020B0604020202020204" pitchFamily="34" charset="0"/>
              </a:rPr>
              <a:t> auf Aufsichtsrats- und Betriebsratsebene ermöglichen soll.</a:t>
            </a:r>
          </a:p>
          <a:p>
            <a:pPr>
              <a:lnSpc>
                <a:spcPct val="107000"/>
              </a:lnSpc>
              <a:spcAft>
                <a:spcPts val="800"/>
              </a:spcAft>
            </a:pPr>
            <a:endParaRPr lang="en" sz="1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 sz="1200" b="1">
                <a:solidFill>
                  <a:schemeClr val="accent1">
                    <a:lumMod val="75000"/>
                  </a:schemeClr>
                </a:solidFill>
                <a:effectLst/>
                <a:latin typeface="Calibri" panose="020F0502020204030204" pitchFamily="34" charset="0"/>
                <a:ea typeface="Calibri" panose="020F0502020204030204" pitchFamily="34" charset="0"/>
                <a:cs typeface="Times New Roman" panose="02020603050405020304" pitchFamily="18" charset="0"/>
              </a:rPr>
              <a:t>Established as </a:t>
            </a:r>
            <a:r>
              <a:rPr lang="en" sz="1200" b="1" i="1">
                <a:solidFill>
                  <a:schemeClr val="accent1">
                    <a:lumMod val="75000"/>
                  </a:schemeClr>
                </a:solidFill>
                <a:effectLst/>
                <a:latin typeface="Calibri" panose="020F0502020204030204" pitchFamily="34" charset="0"/>
                <a:ea typeface="Calibri" panose="020F0502020204030204" pitchFamily="34" charset="0"/>
                <a:cs typeface="Times New Roman" panose="02020603050405020304" pitchFamily="18" charset="0"/>
              </a:rPr>
              <a:t>VW's Car.Software organization</a:t>
            </a:r>
            <a:r>
              <a:rPr lang="en" sz="1200" b="1">
                <a:solidFill>
                  <a:schemeClr val="accent1">
                    <a:lumMod val="75000"/>
                  </a:schemeClr>
                </a:solidFill>
                <a:effectLst/>
                <a:latin typeface="Calibri" panose="020F0502020204030204" pitchFamily="34" charset="0"/>
                <a:ea typeface="Calibri" panose="020F0502020204030204" pitchFamily="34" charset="0"/>
                <a:cs typeface="Times New Roman" panose="02020603050405020304" pitchFamily="18" charset="0"/>
              </a:rPr>
              <a:t> in June 2019, the company has been operating as an independent business unit since January 1, 2020. According to the commercial register of 27 December 2019, the entry is </a:t>
            </a:r>
            <a:r>
              <a:rPr lang="en" sz="1200" b="1" i="1">
                <a:solidFill>
                  <a:schemeClr val="accent1">
                    <a:lumMod val="75000"/>
                  </a:schemeClr>
                </a:solidFill>
                <a:effectLst/>
                <a:latin typeface="Calibri" panose="020F0502020204030204" pitchFamily="34" charset="0"/>
                <a:ea typeface="Calibri" panose="020F0502020204030204" pitchFamily="34" charset="0"/>
                <a:cs typeface="Times New Roman" panose="02020603050405020304" pitchFamily="18" charset="0"/>
              </a:rPr>
              <a:t>SW Org Wolfsburg AG</a:t>
            </a:r>
            <a:r>
              <a:rPr lang="en" sz="1200" b="1">
                <a:solidFill>
                  <a:schemeClr val="accent1">
                    <a:lumMod val="75000"/>
                  </a:schemeClr>
                </a:solidFill>
                <a:effectLst/>
                <a:latin typeface="Calibri" panose="020F0502020204030204" pitchFamily="34" charset="0"/>
                <a:ea typeface="Calibri" panose="020F0502020204030204" pitchFamily="34" charset="0"/>
                <a:cs typeface="Times New Roman" panose="02020603050405020304" pitchFamily="18" charset="0"/>
              </a:rPr>
              <a:t>. At the end of 2020, several mergers took place: TKI Automotive GmbH, Carmeq GmbH, </a:t>
            </a:r>
            <a:r>
              <a:rPr lang="en" sz="1200" b="1" u="sng">
                <a:solidFill>
                  <a:schemeClr val="accent1">
                    <a:lumMod val="75000"/>
                  </a:schemeClr>
                </a:solidFill>
                <a:effectLst/>
                <a:latin typeface="Calibri" panose="020F0502020204030204" pitchFamily="34" charset="0"/>
                <a:ea typeface="Calibri" panose="020F0502020204030204" pitchFamily="34" charset="0"/>
                <a:cs typeface="Times New Roman" panose="02020603050405020304" pitchFamily="18" charset="0"/>
                <a:hlinkClick r:id="rId18">
                  <a:extLst>
                    <a:ext uri="{A12FA001-AC4F-418D-AE19-62706E023703}">
                      <ahyp:hlinkClr xmlns:ahyp="http://schemas.microsoft.com/office/drawing/2018/hyperlinkcolor" val="tx"/>
                    </a:ext>
                  </a:extLst>
                </a:hlinkClick>
              </a:rPr>
              <a:t>diconium GmbH</a:t>
            </a:r>
            <a:r>
              <a:rPr lang="en" sz="1200" b="1">
                <a:solidFill>
                  <a:schemeClr val="accent1">
                    <a:lumMod val="75000"/>
                  </a:schemeClr>
                </a:solidFill>
                <a:effectLst/>
                <a:latin typeface="Calibri" panose="020F0502020204030204" pitchFamily="34" charset="0"/>
                <a:ea typeface="Calibri" panose="020F0502020204030204" pitchFamily="34" charset="0"/>
                <a:cs typeface="Times New Roman" panose="02020603050405020304" pitchFamily="18" charset="0"/>
              </a:rPr>
              <a:t>, Audi Electronics Venture GmbH.</a:t>
            </a:r>
            <a:endParaRPr lang="en-DE" sz="1200" b="1">
              <a:solidFill>
                <a:schemeClr val="accent1">
                  <a:lumMod val="75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 sz="1200" b="1">
                <a:solidFill>
                  <a:schemeClr val="accent1">
                    <a:lumMod val="75000"/>
                  </a:schemeClr>
                </a:solidFill>
                <a:effectLst/>
                <a:latin typeface="Calibri" panose="020F0502020204030204" pitchFamily="34" charset="0"/>
                <a:ea typeface="Calibri" panose="020F0502020204030204" pitchFamily="34" charset="0"/>
                <a:cs typeface="Times New Roman" panose="02020603050405020304" pitchFamily="18" charset="0"/>
              </a:rPr>
              <a:t>On March 26, 2021, the name was changed to CARIAD – composed of "</a:t>
            </a:r>
            <a:r>
              <a:rPr lang="en" sz="1200" b="1" i="1">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CAR, I A</a:t>
            </a:r>
            <a:r>
              <a:rPr lang="en" sz="1200" b="1">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m </a:t>
            </a:r>
            <a:r>
              <a:rPr lang="en" sz="1200" b="1" i="1">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D</a:t>
            </a:r>
            <a:r>
              <a:rPr lang="en" sz="1200" b="1">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igital</a:t>
            </a:r>
            <a:r>
              <a:rPr lang="en" sz="1200" b="1">
                <a:solidFill>
                  <a:schemeClr val="accent1">
                    <a:lumMod val="75000"/>
                  </a:schemeClr>
                </a:solidFill>
                <a:effectLst/>
                <a:latin typeface="Calibri" panose="020F0502020204030204" pitchFamily="34" charset="0"/>
                <a:ea typeface="Calibri" panose="020F0502020204030204" pitchFamily="34" charset="0"/>
                <a:cs typeface="Times New Roman" panose="02020603050405020304" pitchFamily="18" charset="0"/>
              </a:rPr>
              <a:t>". In addition to the brand name CARIAD, the company form also changed to the </a:t>
            </a:r>
            <a:r>
              <a:rPr lang="en" sz="1200" b="1" u="sng">
                <a:solidFill>
                  <a:schemeClr val="accent1">
                    <a:lumMod val="75000"/>
                  </a:schemeClr>
                </a:solidFill>
                <a:effectLst/>
                <a:latin typeface="Calibri" panose="020F0502020204030204" pitchFamily="34" charset="0"/>
                <a:ea typeface="Calibri" panose="020F0502020204030204" pitchFamily="34" charset="0"/>
                <a:cs typeface="Times New Roman" panose="02020603050405020304" pitchFamily="18" charset="0"/>
                <a:hlinkClick r:id="rId19">
                  <a:extLst>
                    <a:ext uri="{A12FA001-AC4F-418D-AE19-62706E023703}">
                      <ahyp:hlinkClr xmlns:ahyp="http://schemas.microsoft.com/office/drawing/2018/hyperlinkcolor" val="tx"/>
                    </a:ext>
                  </a:extLst>
                </a:hlinkClick>
              </a:rPr>
              <a:t>SE</a:t>
            </a:r>
            <a:r>
              <a:rPr lang="en" sz="1200" b="1">
                <a:solidFill>
                  <a:schemeClr val="accent1">
                    <a:lumMod val="75000"/>
                  </a:schemeClr>
                </a:solidFill>
                <a:effectLst/>
                <a:latin typeface="Calibri" panose="020F0502020204030204" pitchFamily="34" charset="0"/>
                <a:ea typeface="Calibri" panose="020F0502020204030204" pitchFamily="34" charset="0"/>
                <a:cs typeface="Times New Roman" panose="02020603050405020304" pitchFamily="18" charset="0"/>
              </a:rPr>
              <a:t>, which, among other things, should enable adapted </a:t>
            </a:r>
            <a:r>
              <a:rPr lang="en" sz="1200" b="1" u="sng">
                <a:solidFill>
                  <a:schemeClr val="accent1">
                    <a:lumMod val="75000"/>
                  </a:schemeClr>
                </a:solidFill>
                <a:effectLst/>
                <a:latin typeface="Calibri" panose="020F0502020204030204" pitchFamily="34" charset="0"/>
                <a:ea typeface="Calibri" panose="020F0502020204030204" pitchFamily="34" charset="0"/>
                <a:cs typeface="Times New Roman" panose="02020603050405020304" pitchFamily="18" charset="0"/>
                <a:hlinkClick r:id="rId20">
                  <a:extLst>
                    <a:ext uri="{A12FA001-AC4F-418D-AE19-62706E023703}">
                      <ahyp:hlinkClr xmlns:ahyp="http://schemas.microsoft.com/office/drawing/2018/hyperlinkcolor" val="tx"/>
                    </a:ext>
                  </a:extLst>
                </a:hlinkClick>
              </a:rPr>
              <a:t>co-determination</a:t>
            </a:r>
            <a:r>
              <a:rPr lang="en" sz="1200" b="1">
                <a:solidFill>
                  <a:schemeClr val="accent1">
                    <a:lumMod val="75000"/>
                  </a:schemeClr>
                </a:solidFill>
                <a:effectLst/>
                <a:latin typeface="Calibri" panose="020F0502020204030204" pitchFamily="34" charset="0"/>
                <a:ea typeface="Calibri" panose="020F0502020204030204" pitchFamily="34" charset="0"/>
                <a:cs typeface="Times New Roman" panose="02020603050405020304" pitchFamily="18" charset="0"/>
              </a:rPr>
              <a:t> at Supervisory Board and Works Council level.</a:t>
            </a:r>
            <a:endParaRPr lang="en-DE" sz="1100" b="1">
              <a:solidFill>
                <a:schemeClr val="accent1">
                  <a:lumMod val="75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algn="l"/>
            <a:endParaRPr lang="de-DE" sz="1100" b="0" i="0">
              <a:solidFill>
                <a:srgbClr val="202122"/>
              </a:solidFill>
              <a:effectLst/>
              <a:latin typeface="Arial" panose="020B0604020202020204" pitchFamily="34" charset="0"/>
            </a:endParaRPr>
          </a:p>
          <a:p>
            <a:pPr algn="l">
              <a:lnSpc>
                <a:spcPct val="90000"/>
              </a:lnSpc>
              <a:spcAft>
                <a:spcPts val="400"/>
              </a:spcAft>
            </a:pPr>
            <a:endParaRPr lang="en-DE" sz="1100"/>
          </a:p>
        </p:txBody>
      </p:sp>
    </p:spTree>
    <p:extLst>
      <p:ext uri="{BB962C8B-B14F-4D97-AF65-F5344CB8AC3E}">
        <p14:creationId xmlns:p14="http://schemas.microsoft.com/office/powerpoint/2010/main" val="2669383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4BFB51-0CA6-42D5-8D11-581099401921}"/>
              </a:ext>
            </a:extLst>
          </p:cNvPr>
          <p:cNvSpPr>
            <a:spLocks noGrp="1"/>
          </p:cNvSpPr>
          <p:nvPr>
            <p:ph type="title"/>
          </p:nvPr>
        </p:nvSpPr>
        <p:spPr/>
        <p:txBody>
          <a:bodyPr/>
          <a:lstStyle/>
          <a:p>
            <a:r>
              <a:rPr lang="en-US"/>
              <a:t>Timeline</a:t>
            </a:r>
            <a:endParaRPr lang="en-IN"/>
          </a:p>
        </p:txBody>
      </p:sp>
      <p:pic>
        <p:nvPicPr>
          <p:cNvPr id="4" name="Picture 3">
            <a:extLst>
              <a:ext uri="{FF2B5EF4-FFF2-40B4-BE49-F238E27FC236}">
                <a16:creationId xmlns:a16="http://schemas.microsoft.com/office/drawing/2014/main" id="{13CE2FC0-246E-4C97-A9E8-044B6C44E24D}"/>
              </a:ext>
            </a:extLst>
          </p:cNvPr>
          <p:cNvPicPr>
            <a:picLocks noChangeAspect="1"/>
          </p:cNvPicPr>
          <p:nvPr/>
        </p:nvPicPr>
        <p:blipFill>
          <a:blip r:embed="rId2"/>
          <a:stretch>
            <a:fillRect/>
          </a:stretch>
        </p:blipFill>
        <p:spPr>
          <a:xfrm>
            <a:off x="540229" y="1163783"/>
            <a:ext cx="10676492" cy="3758725"/>
          </a:xfrm>
          <a:prstGeom prst="rect">
            <a:avLst/>
          </a:prstGeom>
        </p:spPr>
      </p:pic>
      <p:sp>
        <p:nvSpPr>
          <p:cNvPr id="6" name="TextBox 5">
            <a:extLst>
              <a:ext uri="{FF2B5EF4-FFF2-40B4-BE49-F238E27FC236}">
                <a16:creationId xmlns:a16="http://schemas.microsoft.com/office/drawing/2014/main" id="{A378079B-2B0C-49A1-A8A3-F2E72F17AF9F}"/>
              </a:ext>
            </a:extLst>
          </p:cNvPr>
          <p:cNvSpPr txBox="1"/>
          <p:nvPr/>
        </p:nvSpPr>
        <p:spPr>
          <a:xfrm>
            <a:off x="1246909" y="5553153"/>
            <a:ext cx="9155876" cy="369332"/>
          </a:xfrm>
          <a:prstGeom prst="rect">
            <a:avLst/>
          </a:prstGeom>
          <a:noFill/>
        </p:spPr>
        <p:txBody>
          <a:bodyPr wrap="square" rtlCol="0">
            <a:spAutoFit/>
          </a:bodyPr>
          <a:lstStyle/>
          <a:p>
            <a:pPr>
              <a:lnSpc>
                <a:spcPct val="90000"/>
              </a:lnSpc>
              <a:spcAft>
                <a:spcPts val="400"/>
              </a:spcAft>
            </a:pPr>
            <a:r>
              <a:rPr lang="en-US" sz="2000"/>
              <a:t>Start date – </a:t>
            </a:r>
            <a:r>
              <a:rPr lang="en-US" sz="2000" b="1"/>
              <a:t>Oct 1</a:t>
            </a:r>
            <a:r>
              <a:rPr lang="en-US" sz="2000" b="1" baseline="30000"/>
              <a:t>st</a:t>
            </a:r>
            <a:r>
              <a:rPr lang="en-US" sz="2000" b="1"/>
              <a:t> 2022, 5 Years + 36 Months Extension- potential</a:t>
            </a:r>
            <a:endParaRPr lang="en-IN" sz="2000" b="1"/>
          </a:p>
        </p:txBody>
      </p:sp>
    </p:spTree>
    <p:extLst>
      <p:ext uri="{BB962C8B-B14F-4D97-AF65-F5344CB8AC3E}">
        <p14:creationId xmlns:p14="http://schemas.microsoft.com/office/powerpoint/2010/main" val="14581216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2FA85-5616-445A-93B7-128B2F175638}"/>
              </a:ext>
            </a:extLst>
          </p:cNvPr>
          <p:cNvSpPr>
            <a:spLocks noGrp="1"/>
          </p:cNvSpPr>
          <p:nvPr>
            <p:ph type="title"/>
          </p:nvPr>
        </p:nvSpPr>
        <p:spPr>
          <a:xfrm>
            <a:off x="571500" y="306178"/>
            <a:ext cx="11049000" cy="1181363"/>
          </a:xfrm>
        </p:spPr>
        <p:txBody>
          <a:bodyPr/>
          <a:lstStyle/>
          <a:p>
            <a:r>
              <a:rPr lang="en-IN"/>
              <a:t>Opportunity Scope</a:t>
            </a:r>
          </a:p>
        </p:txBody>
      </p:sp>
      <p:pic>
        <p:nvPicPr>
          <p:cNvPr id="3" name="Grafik 2">
            <a:extLst>
              <a:ext uri="{FF2B5EF4-FFF2-40B4-BE49-F238E27FC236}">
                <a16:creationId xmlns:a16="http://schemas.microsoft.com/office/drawing/2014/main" id="{370FA451-DDC1-4A13-A6EA-9A02AB4680E0}"/>
              </a:ext>
            </a:extLst>
          </p:cNvPr>
          <p:cNvPicPr>
            <a:picLocks noChangeAspect="1"/>
          </p:cNvPicPr>
          <p:nvPr/>
        </p:nvPicPr>
        <p:blipFill>
          <a:blip r:embed="rId2"/>
          <a:stretch>
            <a:fillRect/>
          </a:stretch>
        </p:blipFill>
        <p:spPr>
          <a:xfrm>
            <a:off x="740835" y="729929"/>
            <a:ext cx="4966354" cy="2793574"/>
          </a:xfrm>
          <a:prstGeom prst="rect">
            <a:avLst/>
          </a:prstGeom>
        </p:spPr>
      </p:pic>
      <p:pic>
        <p:nvPicPr>
          <p:cNvPr id="4" name="Grafik 3">
            <a:extLst>
              <a:ext uri="{FF2B5EF4-FFF2-40B4-BE49-F238E27FC236}">
                <a16:creationId xmlns:a16="http://schemas.microsoft.com/office/drawing/2014/main" id="{62C7E6E3-DDAF-4151-ABC7-66ACB5CD9256}"/>
              </a:ext>
            </a:extLst>
          </p:cNvPr>
          <p:cNvPicPr>
            <a:picLocks noChangeAspect="1"/>
          </p:cNvPicPr>
          <p:nvPr/>
        </p:nvPicPr>
        <p:blipFill>
          <a:blip r:embed="rId3"/>
          <a:stretch>
            <a:fillRect/>
          </a:stretch>
        </p:blipFill>
        <p:spPr>
          <a:xfrm>
            <a:off x="428106" y="3661528"/>
            <a:ext cx="4719742" cy="2654855"/>
          </a:xfrm>
          <a:prstGeom prst="rect">
            <a:avLst/>
          </a:prstGeom>
        </p:spPr>
      </p:pic>
      <p:pic>
        <p:nvPicPr>
          <p:cNvPr id="5" name="Grafik 4">
            <a:extLst>
              <a:ext uri="{FF2B5EF4-FFF2-40B4-BE49-F238E27FC236}">
                <a16:creationId xmlns:a16="http://schemas.microsoft.com/office/drawing/2014/main" id="{0B67035F-D697-4C26-92B6-00C2550D84FD}"/>
              </a:ext>
            </a:extLst>
          </p:cNvPr>
          <p:cNvPicPr>
            <a:picLocks noChangeAspect="1"/>
          </p:cNvPicPr>
          <p:nvPr/>
        </p:nvPicPr>
        <p:blipFill>
          <a:blip r:embed="rId4"/>
          <a:stretch>
            <a:fillRect/>
          </a:stretch>
        </p:blipFill>
        <p:spPr>
          <a:xfrm>
            <a:off x="6722092" y="643262"/>
            <a:ext cx="4898408" cy="2755354"/>
          </a:xfrm>
          <a:prstGeom prst="rect">
            <a:avLst/>
          </a:prstGeom>
        </p:spPr>
      </p:pic>
      <p:cxnSp>
        <p:nvCxnSpPr>
          <p:cNvPr id="6" name="Gerader Verbinder 5">
            <a:extLst>
              <a:ext uri="{FF2B5EF4-FFF2-40B4-BE49-F238E27FC236}">
                <a16:creationId xmlns:a16="http://schemas.microsoft.com/office/drawing/2014/main" id="{519D24B2-17F4-46DF-B958-9C082E95EC10}"/>
              </a:ext>
            </a:extLst>
          </p:cNvPr>
          <p:cNvCxnSpPr/>
          <p:nvPr/>
        </p:nvCxnSpPr>
        <p:spPr>
          <a:xfrm flipH="1">
            <a:off x="6022110" y="1265382"/>
            <a:ext cx="73891" cy="4655127"/>
          </a:xfrm>
          <a:prstGeom prst="line">
            <a:avLst/>
          </a:prstGeom>
          <a:ln w="6350" cap="sq"/>
        </p:spPr>
        <p:style>
          <a:lnRef idx="1">
            <a:schemeClr val="accent1"/>
          </a:lnRef>
          <a:fillRef idx="0">
            <a:schemeClr val="accent1"/>
          </a:fillRef>
          <a:effectRef idx="0">
            <a:schemeClr val="accent1"/>
          </a:effectRef>
          <a:fontRef idx="minor">
            <a:schemeClr val="lt1"/>
          </a:fontRef>
        </p:style>
      </p:cxnSp>
      <p:cxnSp>
        <p:nvCxnSpPr>
          <p:cNvPr id="7" name="Gerader Verbinder 6">
            <a:extLst>
              <a:ext uri="{FF2B5EF4-FFF2-40B4-BE49-F238E27FC236}">
                <a16:creationId xmlns:a16="http://schemas.microsoft.com/office/drawing/2014/main" id="{7ED48BE1-243F-4CDA-A887-B4EB819A5BE0}"/>
              </a:ext>
            </a:extLst>
          </p:cNvPr>
          <p:cNvCxnSpPr>
            <a:cxnSpLocks/>
          </p:cNvCxnSpPr>
          <p:nvPr/>
        </p:nvCxnSpPr>
        <p:spPr>
          <a:xfrm>
            <a:off x="254000" y="3569511"/>
            <a:ext cx="11536218" cy="0"/>
          </a:xfrm>
          <a:prstGeom prst="line">
            <a:avLst/>
          </a:prstGeom>
          <a:ln w="6350" cap="sq"/>
        </p:spPr>
        <p:style>
          <a:lnRef idx="1">
            <a:schemeClr val="accent1"/>
          </a:lnRef>
          <a:fillRef idx="0">
            <a:schemeClr val="accent1"/>
          </a:fillRef>
          <a:effectRef idx="0">
            <a:schemeClr val="accent1"/>
          </a:effectRef>
          <a:fontRef idx="minor">
            <a:schemeClr val="lt1"/>
          </a:fontRef>
        </p:style>
      </p:cxnSp>
      <p:sp>
        <p:nvSpPr>
          <p:cNvPr id="8" name="Textfeld 7">
            <a:extLst>
              <a:ext uri="{FF2B5EF4-FFF2-40B4-BE49-F238E27FC236}">
                <a16:creationId xmlns:a16="http://schemas.microsoft.com/office/drawing/2014/main" id="{D92D5E32-BD2E-42C8-922A-369D38FFB2E0}"/>
              </a:ext>
            </a:extLst>
          </p:cNvPr>
          <p:cNvSpPr txBox="1"/>
          <p:nvPr/>
        </p:nvSpPr>
        <p:spPr>
          <a:xfrm>
            <a:off x="6096001" y="3740407"/>
            <a:ext cx="4753224" cy="1531638"/>
          </a:xfrm>
          <a:prstGeom prst="rect">
            <a:avLst/>
          </a:prstGeom>
          <a:noFill/>
        </p:spPr>
        <p:txBody>
          <a:bodyPr wrap="none" rtlCol="0">
            <a:spAutoFit/>
          </a:bodyPr>
          <a:lstStyle/>
          <a:p>
            <a:pPr>
              <a:lnSpc>
                <a:spcPct val="90000"/>
              </a:lnSpc>
              <a:spcAft>
                <a:spcPts val="400"/>
              </a:spcAft>
            </a:pPr>
            <a:r>
              <a:rPr lang="de-DE" sz="1167"/>
              <a:t>RfP for 2 Lots</a:t>
            </a:r>
          </a:p>
          <a:p>
            <a:pPr marL="342886" indent="-342886">
              <a:lnSpc>
                <a:spcPct val="90000"/>
              </a:lnSpc>
              <a:spcAft>
                <a:spcPts val="400"/>
              </a:spcAft>
              <a:buFontTx/>
              <a:buChar char="-"/>
            </a:pPr>
            <a:r>
              <a:rPr lang="de-DE" sz="1167"/>
              <a:t>CORE + enabler/Other Services (12+2+1 Teams/36+8+2 Apps)</a:t>
            </a:r>
          </a:p>
          <a:p>
            <a:pPr marL="342886" indent="-342886">
              <a:lnSpc>
                <a:spcPct val="90000"/>
              </a:lnSpc>
              <a:spcAft>
                <a:spcPts val="400"/>
              </a:spcAft>
              <a:buFontTx/>
              <a:buChar char="-"/>
            </a:pPr>
            <a:r>
              <a:rPr lang="de-DE" sz="1167"/>
              <a:t>Car2X + enabler/Other Services (5+2+1 Teams/30+8+2 Apps)</a:t>
            </a:r>
          </a:p>
          <a:p>
            <a:pPr marL="342886" indent="-342886">
              <a:lnSpc>
                <a:spcPct val="90000"/>
              </a:lnSpc>
              <a:spcAft>
                <a:spcPts val="400"/>
              </a:spcAft>
              <a:buFontTx/>
              <a:buChar char="-"/>
            </a:pPr>
            <a:r>
              <a:rPr lang="de-DE" sz="1167"/>
              <a:t>5 Y plus 6*6 month Prolongation</a:t>
            </a:r>
          </a:p>
          <a:p>
            <a:pPr marL="342886" indent="-342886">
              <a:lnSpc>
                <a:spcPct val="90000"/>
              </a:lnSpc>
              <a:spcAft>
                <a:spcPts val="400"/>
              </a:spcAft>
              <a:buFontTx/>
              <a:buChar char="-"/>
            </a:pPr>
            <a:endParaRPr lang="de-DE" sz="1167"/>
          </a:p>
          <a:p>
            <a:pPr marL="342886" indent="-342886">
              <a:lnSpc>
                <a:spcPct val="90000"/>
              </a:lnSpc>
              <a:spcAft>
                <a:spcPts val="400"/>
              </a:spcAft>
              <a:buFontTx/>
              <a:buChar char="-"/>
            </a:pPr>
            <a:r>
              <a:rPr lang="de-DE" sz="1167"/>
              <a:t>We offer LOT 1 &amp; LOT 2</a:t>
            </a:r>
          </a:p>
          <a:p>
            <a:pPr marL="342886" indent="-342886">
              <a:lnSpc>
                <a:spcPct val="90000"/>
              </a:lnSpc>
              <a:spcAft>
                <a:spcPts val="400"/>
              </a:spcAft>
              <a:buFontTx/>
              <a:buChar char="-"/>
            </a:pPr>
            <a:r>
              <a:rPr lang="de-DE" sz="1167"/>
              <a:t>Next pages shows Lot 1 </a:t>
            </a:r>
            <a:r>
              <a:rPr lang="de-DE" sz="1167" u="sng"/>
              <a:t>and</a:t>
            </a:r>
            <a:r>
              <a:rPr lang="de-DE" sz="1167"/>
              <a:t> Lot 2 together</a:t>
            </a:r>
          </a:p>
        </p:txBody>
      </p:sp>
    </p:spTree>
    <p:extLst>
      <p:ext uri="{BB962C8B-B14F-4D97-AF65-F5344CB8AC3E}">
        <p14:creationId xmlns:p14="http://schemas.microsoft.com/office/powerpoint/2010/main" val="31027556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520DA81-C887-4A06-8334-C82B8B258705}"/>
              </a:ext>
            </a:extLst>
          </p:cNvPr>
          <p:cNvSpPr>
            <a:spLocks noGrp="1"/>
          </p:cNvSpPr>
          <p:nvPr>
            <p:ph type="title"/>
          </p:nvPr>
        </p:nvSpPr>
        <p:spPr>
          <a:xfrm>
            <a:off x="534554" y="52868"/>
            <a:ext cx="11049000" cy="562921"/>
          </a:xfrm>
        </p:spPr>
        <p:txBody>
          <a:bodyPr/>
          <a:lstStyle/>
          <a:p>
            <a:r>
              <a:rPr lang="de-DE"/>
              <a:t>DXC Solution </a:t>
            </a:r>
            <a:r>
              <a:rPr lang="de-DE" err="1"/>
              <a:t>for</a:t>
            </a:r>
            <a:r>
              <a:rPr lang="de-DE"/>
              <a:t> </a:t>
            </a:r>
            <a:r>
              <a:rPr lang="de-DE" err="1"/>
              <a:t>Cariad</a:t>
            </a:r>
            <a:endParaRPr lang="en-DE"/>
          </a:p>
        </p:txBody>
      </p:sp>
      <p:cxnSp>
        <p:nvCxnSpPr>
          <p:cNvPr id="4" name="Gerader Verbinder 3">
            <a:extLst>
              <a:ext uri="{FF2B5EF4-FFF2-40B4-BE49-F238E27FC236}">
                <a16:creationId xmlns:a16="http://schemas.microsoft.com/office/drawing/2014/main" id="{91D72CE0-EC7B-45EC-83F6-07C7A2AA557A}"/>
              </a:ext>
            </a:extLst>
          </p:cNvPr>
          <p:cNvCxnSpPr/>
          <p:nvPr/>
        </p:nvCxnSpPr>
        <p:spPr>
          <a:xfrm flipH="1">
            <a:off x="6022110" y="1265382"/>
            <a:ext cx="73891" cy="4655127"/>
          </a:xfrm>
          <a:prstGeom prst="line">
            <a:avLst/>
          </a:prstGeom>
          <a:ln w="6350" cap="sq"/>
        </p:spPr>
        <p:style>
          <a:lnRef idx="1">
            <a:schemeClr val="accent1"/>
          </a:lnRef>
          <a:fillRef idx="0">
            <a:schemeClr val="accent1"/>
          </a:fillRef>
          <a:effectRef idx="0">
            <a:schemeClr val="accent1"/>
          </a:effectRef>
          <a:fontRef idx="minor">
            <a:schemeClr val="lt1"/>
          </a:fontRef>
        </p:style>
      </p:cxnSp>
      <p:cxnSp>
        <p:nvCxnSpPr>
          <p:cNvPr id="5" name="Gerader Verbinder 4">
            <a:extLst>
              <a:ext uri="{FF2B5EF4-FFF2-40B4-BE49-F238E27FC236}">
                <a16:creationId xmlns:a16="http://schemas.microsoft.com/office/drawing/2014/main" id="{DBA9E178-0793-4634-9E92-E95D12459430}"/>
              </a:ext>
            </a:extLst>
          </p:cNvPr>
          <p:cNvCxnSpPr>
            <a:cxnSpLocks/>
          </p:cNvCxnSpPr>
          <p:nvPr/>
        </p:nvCxnSpPr>
        <p:spPr>
          <a:xfrm>
            <a:off x="277091" y="3380506"/>
            <a:ext cx="11536218" cy="0"/>
          </a:xfrm>
          <a:prstGeom prst="line">
            <a:avLst/>
          </a:prstGeom>
          <a:ln w="6350" cap="sq"/>
        </p:spPr>
        <p:style>
          <a:lnRef idx="1">
            <a:schemeClr val="accent1"/>
          </a:lnRef>
          <a:fillRef idx="0">
            <a:schemeClr val="accent1"/>
          </a:fillRef>
          <a:effectRef idx="0">
            <a:schemeClr val="accent1"/>
          </a:effectRef>
          <a:fontRef idx="minor">
            <a:schemeClr val="lt1"/>
          </a:fontRef>
        </p:style>
      </p:cxnSp>
      <p:sp>
        <p:nvSpPr>
          <p:cNvPr id="9" name="Textfeld 8">
            <a:extLst>
              <a:ext uri="{FF2B5EF4-FFF2-40B4-BE49-F238E27FC236}">
                <a16:creationId xmlns:a16="http://schemas.microsoft.com/office/drawing/2014/main" id="{9F6CA95E-17A5-4DD4-B1AD-14A5C3D336F8}"/>
              </a:ext>
            </a:extLst>
          </p:cNvPr>
          <p:cNvSpPr txBox="1"/>
          <p:nvPr/>
        </p:nvSpPr>
        <p:spPr>
          <a:xfrm>
            <a:off x="100446" y="971133"/>
            <a:ext cx="2543544" cy="2127249"/>
          </a:xfrm>
          <a:prstGeom prst="rect">
            <a:avLst/>
          </a:prstGeom>
          <a:noFill/>
        </p:spPr>
        <p:txBody>
          <a:bodyPr wrap="square" rtlCol="0">
            <a:spAutoFit/>
          </a:bodyPr>
          <a:lstStyle/>
          <a:p>
            <a:pPr>
              <a:lnSpc>
                <a:spcPct val="90000"/>
              </a:lnSpc>
              <a:spcAft>
                <a:spcPts val="400"/>
              </a:spcAft>
            </a:pPr>
            <a:r>
              <a:rPr lang="en-DE" sz="1100" b="1"/>
              <a:t>Risk free Transition</a:t>
            </a:r>
          </a:p>
          <a:p>
            <a:pPr marL="171443" indent="-171443">
              <a:lnSpc>
                <a:spcPct val="90000"/>
              </a:lnSpc>
              <a:spcAft>
                <a:spcPts val="400"/>
              </a:spcAft>
              <a:buFont typeface="Arial" panose="020B0604020202020204" pitchFamily="34" charset="0"/>
              <a:buChar char="•"/>
            </a:pPr>
            <a:r>
              <a:rPr lang="en-DE" sz="1100"/>
              <a:t>Assess Cariad environment</a:t>
            </a:r>
          </a:p>
          <a:p>
            <a:pPr marL="171443" indent="-171443">
              <a:lnSpc>
                <a:spcPct val="90000"/>
              </a:lnSpc>
              <a:spcAft>
                <a:spcPts val="400"/>
              </a:spcAft>
              <a:buFont typeface="Arial" panose="020B0604020202020204" pitchFamily="34" charset="0"/>
              <a:buChar char="•"/>
            </a:pPr>
            <a:r>
              <a:rPr lang="en-DE" sz="1100"/>
              <a:t>Take over Responsibility (as is)</a:t>
            </a:r>
          </a:p>
          <a:p>
            <a:pPr>
              <a:lnSpc>
                <a:spcPct val="90000"/>
              </a:lnSpc>
              <a:spcAft>
                <a:spcPts val="400"/>
              </a:spcAft>
            </a:pPr>
            <a:endParaRPr lang="en-DE" sz="1100"/>
          </a:p>
          <a:p>
            <a:pPr>
              <a:lnSpc>
                <a:spcPct val="90000"/>
              </a:lnSpc>
              <a:spcAft>
                <a:spcPts val="400"/>
              </a:spcAft>
            </a:pPr>
            <a:r>
              <a:rPr lang="en-DE" sz="1100"/>
              <a:t>Stabilize Delivery </a:t>
            </a:r>
          </a:p>
          <a:p>
            <a:pPr>
              <a:lnSpc>
                <a:spcPct val="90000"/>
              </a:lnSpc>
              <a:spcAft>
                <a:spcPts val="400"/>
              </a:spcAft>
            </a:pPr>
            <a:endParaRPr lang="en-DE" sz="1100"/>
          </a:p>
          <a:p>
            <a:pPr>
              <a:lnSpc>
                <a:spcPct val="90000"/>
              </a:lnSpc>
              <a:spcAft>
                <a:spcPts val="400"/>
              </a:spcAft>
            </a:pPr>
            <a:r>
              <a:rPr lang="en-DE" sz="1100" b="1"/>
              <a:t>Fast Transform </a:t>
            </a:r>
            <a:r>
              <a:rPr lang="en-DE" sz="1100"/>
              <a:t>to agile DevSecOps Organisation</a:t>
            </a:r>
          </a:p>
          <a:p>
            <a:pPr>
              <a:lnSpc>
                <a:spcPct val="90000"/>
              </a:lnSpc>
              <a:spcAft>
                <a:spcPts val="400"/>
              </a:spcAft>
            </a:pPr>
            <a:r>
              <a:rPr lang="en-DE" sz="1100"/>
              <a:t>Based on proven methods, tools, concepts to increase quality, increase time to market, reduce costs</a:t>
            </a:r>
          </a:p>
        </p:txBody>
      </p:sp>
      <p:sp>
        <p:nvSpPr>
          <p:cNvPr id="10" name="Textfeld 9">
            <a:extLst>
              <a:ext uri="{FF2B5EF4-FFF2-40B4-BE49-F238E27FC236}">
                <a16:creationId xmlns:a16="http://schemas.microsoft.com/office/drawing/2014/main" id="{8DD51D10-5FDD-4243-97C9-09C694A15DA1}"/>
              </a:ext>
            </a:extLst>
          </p:cNvPr>
          <p:cNvSpPr txBox="1"/>
          <p:nvPr/>
        </p:nvSpPr>
        <p:spPr>
          <a:xfrm>
            <a:off x="4918963" y="584482"/>
            <a:ext cx="2549237" cy="535531"/>
          </a:xfrm>
          <a:prstGeom prst="rect">
            <a:avLst/>
          </a:prstGeom>
          <a:noFill/>
        </p:spPr>
        <p:txBody>
          <a:bodyPr wrap="square" rtlCol="0">
            <a:spAutoFit/>
          </a:bodyPr>
          <a:lstStyle/>
          <a:p>
            <a:pPr>
              <a:lnSpc>
                <a:spcPct val="90000"/>
              </a:lnSpc>
              <a:spcAft>
                <a:spcPts val="400"/>
              </a:spcAft>
            </a:pPr>
            <a:r>
              <a:rPr lang="en-DE" sz="3200" i="1"/>
              <a:t>No Surprises</a:t>
            </a:r>
          </a:p>
        </p:txBody>
      </p:sp>
      <p:pic>
        <p:nvPicPr>
          <p:cNvPr id="11" name="Picture 4">
            <a:extLst>
              <a:ext uri="{FF2B5EF4-FFF2-40B4-BE49-F238E27FC236}">
                <a16:creationId xmlns:a16="http://schemas.microsoft.com/office/drawing/2014/main" id="{B73DA9A1-E171-4B30-839A-A17609AC3462}"/>
              </a:ext>
            </a:extLst>
          </p:cNvPr>
          <p:cNvPicPr>
            <a:picLocks noChangeAspect="1"/>
          </p:cNvPicPr>
          <p:nvPr/>
        </p:nvPicPr>
        <p:blipFill>
          <a:blip r:embed="rId2"/>
          <a:stretch>
            <a:fillRect/>
          </a:stretch>
        </p:blipFill>
        <p:spPr>
          <a:xfrm>
            <a:off x="9116292" y="3429001"/>
            <a:ext cx="2743411" cy="1636421"/>
          </a:xfrm>
          <a:prstGeom prst="rect">
            <a:avLst/>
          </a:prstGeom>
        </p:spPr>
      </p:pic>
      <p:pic>
        <p:nvPicPr>
          <p:cNvPr id="69" name="Grafik 68">
            <a:extLst>
              <a:ext uri="{FF2B5EF4-FFF2-40B4-BE49-F238E27FC236}">
                <a16:creationId xmlns:a16="http://schemas.microsoft.com/office/drawing/2014/main" id="{22870735-04F4-4AA8-AB88-D9F8F15B754D}"/>
              </a:ext>
            </a:extLst>
          </p:cNvPr>
          <p:cNvPicPr>
            <a:picLocks noChangeAspect="1"/>
          </p:cNvPicPr>
          <p:nvPr/>
        </p:nvPicPr>
        <p:blipFill>
          <a:blip r:embed="rId3"/>
          <a:stretch>
            <a:fillRect/>
          </a:stretch>
        </p:blipFill>
        <p:spPr>
          <a:xfrm>
            <a:off x="2559556" y="3435234"/>
            <a:ext cx="3375464" cy="1299913"/>
          </a:xfrm>
          <a:prstGeom prst="rect">
            <a:avLst/>
          </a:prstGeom>
        </p:spPr>
      </p:pic>
      <p:pic>
        <p:nvPicPr>
          <p:cNvPr id="176" name="Grafik 175">
            <a:extLst>
              <a:ext uri="{FF2B5EF4-FFF2-40B4-BE49-F238E27FC236}">
                <a16:creationId xmlns:a16="http://schemas.microsoft.com/office/drawing/2014/main" id="{F4FA7DC9-A6ED-401B-93F5-F55E498BBCE7}"/>
              </a:ext>
            </a:extLst>
          </p:cNvPr>
          <p:cNvPicPr>
            <a:picLocks noChangeAspect="1"/>
          </p:cNvPicPr>
          <p:nvPr/>
        </p:nvPicPr>
        <p:blipFill>
          <a:blip r:embed="rId4"/>
          <a:stretch>
            <a:fillRect/>
          </a:stretch>
        </p:blipFill>
        <p:spPr>
          <a:xfrm>
            <a:off x="9842704" y="5074756"/>
            <a:ext cx="1970605" cy="1102732"/>
          </a:xfrm>
          <a:prstGeom prst="rect">
            <a:avLst/>
          </a:prstGeom>
        </p:spPr>
      </p:pic>
      <p:pic>
        <p:nvPicPr>
          <p:cNvPr id="177" name="Grafik 176">
            <a:extLst>
              <a:ext uri="{FF2B5EF4-FFF2-40B4-BE49-F238E27FC236}">
                <a16:creationId xmlns:a16="http://schemas.microsoft.com/office/drawing/2014/main" id="{77383D58-80FC-4944-9A38-D3ED6D5A58FC}"/>
              </a:ext>
            </a:extLst>
          </p:cNvPr>
          <p:cNvPicPr>
            <a:picLocks noChangeAspect="1"/>
          </p:cNvPicPr>
          <p:nvPr/>
        </p:nvPicPr>
        <p:blipFill>
          <a:blip r:embed="rId5"/>
          <a:stretch>
            <a:fillRect/>
          </a:stretch>
        </p:blipFill>
        <p:spPr>
          <a:xfrm>
            <a:off x="8281559" y="1074201"/>
            <a:ext cx="3531750" cy="1515462"/>
          </a:xfrm>
          <a:prstGeom prst="rect">
            <a:avLst/>
          </a:prstGeom>
        </p:spPr>
      </p:pic>
      <p:sp>
        <p:nvSpPr>
          <p:cNvPr id="179" name="Textfeld 178">
            <a:extLst>
              <a:ext uri="{FF2B5EF4-FFF2-40B4-BE49-F238E27FC236}">
                <a16:creationId xmlns:a16="http://schemas.microsoft.com/office/drawing/2014/main" id="{1676B75B-647E-4256-8BBE-036928CEAFBC}"/>
              </a:ext>
            </a:extLst>
          </p:cNvPr>
          <p:cNvSpPr txBox="1"/>
          <p:nvPr/>
        </p:nvSpPr>
        <p:spPr>
          <a:xfrm>
            <a:off x="145474" y="3429000"/>
            <a:ext cx="2221424" cy="1822550"/>
          </a:xfrm>
          <a:prstGeom prst="rect">
            <a:avLst/>
          </a:prstGeom>
          <a:noFill/>
        </p:spPr>
        <p:txBody>
          <a:bodyPr wrap="square" rtlCol="0">
            <a:spAutoFit/>
          </a:bodyPr>
          <a:lstStyle/>
          <a:p>
            <a:pPr>
              <a:lnSpc>
                <a:spcPct val="90000"/>
              </a:lnSpc>
              <a:spcAft>
                <a:spcPts val="400"/>
              </a:spcAft>
            </a:pPr>
            <a:r>
              <a:rPr lang="en-DE" sz="1100"/>
              <a:t>Extension to the </a:t>
            </a:r>
            <a:r>
              <a:rPr lang="en-DE" sz="1100" b="1"/>
              <a:t>existing Account </a:t>
            </a:r>
            <a:r>
              <a:rPr lang="en-DE" sz="1100"/>
              <a:t>Governance Structures</a:t>
            </a:r>
          </a:p>
          <a:p>
            <a:pPr>
              <a:lnSpc>
                <a:spcPct val="90000"/>
              </a:lnSpc>
              <a:spcAft>
                <a:spcPts val="400"/>
              </a:spcAft>
            </a:pPr>
            <a:r>
              <a:rPr lang="en-DE" sz="1100"/>
              <a:t>We know were we are</a:t>
            </a:r>
            <a:r>
              <a:rPr lang="de-DE" sz="1100"/>
              <a:t>:</a:t>
            </a:r>
          </a:p>
          <a:p>
            <a:pPr marL="628625" lvl="1" indent="-171443">
              <a:lnSpc>
                <a:spcPct val="90000"/>
              </a:lnSpc>
              <a:spcAft>
                <a:spcPts val="400"/>
              </a:spcAft>
              <a:buFont typeface="Arial" panose="020B0604020202020204" pitchFamily="34" charset="0"/>
              <a:buChar char="•"/>
            </a:pPr>
            <a:r>
              <a:rPr lang="de-DE" sz="1100" err="1"/>
              <a:t>people</a:t>
            </a:r>
            <a:endParaRPr lang="de-DE" sz="1100"/>
          </a:p>
          <a:p>
            <a:pPr marL="628625" lvl="1" indent="-171443">
              <a:lnSpc>
                <a:spcPct val="90000"/>
              </a:lnSpc>
              <a:spcAft>
                <a:spcPts val="400"/>
              </a:spcAft>
              <a:buFont typeface="Arial" panose="020B0604020202020204" pitchFamily="34" charset="0"/>
              <a:buChar char="•"/>
            </a:pPr>
            <a:r>
              <a:rPr lang="de-DE" sz="1100"/>
              <a:t>s</a:t>
            </a:r>
            <a:r>
              <a:rPr lang="en-DE" sz="1100" err="1"/>
              <a:t>tructures</a:t>
            </a:r>
            <a:r>
              <a:rPr lang="en-DE" sz="1100"/>
              <a:t>, </a:t>
            </a:r>
            <a:endParaRPr lang="de-DE" sz="1100"/>
          </a:p>
          <a:p>
            <a:pPr marL="628625" lvl="1" indent="-171443">
              <a:lnSpc>
                <a:spcPct val="90000"/>
              </a:lnSpc>
              <a:spcAft>
                <a:spcPts val="400"/>
              </a:spcAft>
              <a:buFont typeface="Arial" panose="020B0604020202020204" pitchFamily="34" charset="0"/>
              <a:buChar char="•"/>
            </a:pPr>
            <a:r>
              <a:rPr lang="en-DE" sz="1100"/>
              <a:t>processes, </a:t>
            </a:r>
            <a:endParaRPr lang="de-DE" sz="1100"/>
          </a:p>
          <a:p>
            <a:pPr marL="628625" lvl="1" indent="-171443">
              <a:lnSpc>
                <a:spcPct val="90000"/>
              </a:lnSpc>
              <a:spcAft>
                <a:spcPts val="400"/>
              </a:spcAft>
              <a:buFont typeface="Arial" panose="020B0604020202020204" pitchFamily="34" charset="0"/>
              <a:buChar char="•"/>
            </a:pPr>
            <a:r>
              <a:rPr lang="de-DE" sz="1100"/>
              <a:t>t</a:t>
            </a:r>
            <a:r>
              <a:rPr lang="en-DE" sz="1100" err="1"/>
              <a:t>ools</a:t>
            </a:r>
            <a:r>
              <a:rPr lang="en-DE" sz="1100"/>
              <a:t>, ...</a:t>
            </a:r>
          </a:p>
          <a:p>
            <a:pPr>
              <a:lnSpc>
                <a:spcPct val="90000"/>
              </a:lnSpc>
              <a:spcAft>
                <a:spcPts val="400"/>
              </a:spcAft>
            </a:pPr>
            <a:endParaRPr lang="en-DE" sz="1100"/>
          </a:p>
          <a:p>
            <a:pPr>
              <a:lnSpc>
                <a:spcPct val="90000"/>
              </a:lnSpc>
              <a:spcAft>
                <a:spcPts val="400"/>
              </a:spcAft>
            </a:pPr>
            <a:endParaRPr lang="en-DE" sz="1100"/>
          </a:p>
        </p:txBody>
      </p:sp>
      <p:sp>
        <p:nvSpPr>
          <p:cNvPr id="180" name="Textfeld 179">
            <a:extLst>
              <a:ext uri="{FF2B5EF4-FFF2-40B4-BE49-F238E27FC236}">
                <a16:creationId xmlns:a16="http://schemas.microsoft.com/office/drawing/2014/main" id="{5FFA260D-E9B4-4CD7-93B0-C19F0856004E}"/>
              </a:ext>
            </a:extLst>
          </p:cNvPr>
          <p:cNvSpPr txBox="1"/>
          <p:nvPr/>
        </p:nvSpPr>
        <p:spPr>
          <a:xfrm>
            <a:off x="6130718" y="1115544"/>
            <a:ext cx="2309090" cy="1618905"/>
          </a:xfrm>
          <a:prstGeom prst="rect">
            <a:avLst/>
          </a:prstGeom>
          <a:noFill/>
        </p:spPr>
        <p:txBody>
          <a:bodyPr wrap="square" rtlCol="0">
            <a:spAutoFit/>
          </a:bodyPr>
          <a:lstStyle/>
          <a:p>
            <a:pPr>
              <a:lnSpc>
                <a:spcPct val="90000"/>
              </a:lnSpc>
              <a:spcAft>
                <a:spcPts val="400"/>
              </a:spcAft>
            </a:pPr>
            <a:r>
              <a:rPr lang="en-DE" sz="1100" b="1" dirty="0"/>
              <a:t>Global scalable Delivery Model</a:t>
            </a:r>
          </a:p>
          <a:p>
            <a:pPr>
              <a:lnSpc>
                <a:spcPct val="90000"/>
              </a:lnSpc>
              <a:spcAft>
                <a:spcPts val="400"/>
              </a:spcAft>
            </a:pPr>
            <a:endParaRPr lang="en-DE" sz="1100" dirty="0"/>
          </a:p>
          <a:p>
            <a:pPr>
              <a:lnSpc>
                <a:spcPct val="90000"/>
              </a:lnSpc>
              <a:spcAft>
                <a:spcPts val="400"/>
              </a:spcAft>
            </a:pPr>
            <a:r>
              <a:rPr lang="en-DE" sz="1100" dirty="0"/>
              <a:t>Cariad Onsite focus (German)</a:t>
            </a:r>
          </a:p>
          <a:p>
            <a:pPr>
              <a:lnSpc>
                <a:spcPct val="90000"/>
              </a:lnSpc>
              <a:spcAft>
                <a:spcPts val="400"/>
              </a:spcAft>
            </a:pPr>
            <a:endParaRPr lang="en-DE" sz="1100" dirty="0"/>
          </a:p>
          <a:p>
            <a:pPr>
              <a:lnSpc>
                <a:spcPct val="90000"/>
              </a:lnSpc>
              <a:spcAft>
                <a:spcPts val="400"/>
              </a:spcAft>
            </a:pPr>
            <a:r>
              <a:rPr lang="en-DE" sz="1100" dirty="0"/>
              <a:t>Dedicated Nearshore Cariad Team</a:t>
            </a:r>
          </a:p>
          <a:p>
            <a:pPr>
              <a:lnSpc>
                <a:spcPct val="90000"/>
              </a:lnSpc>
              <a:spcAft>
                <a:spcPts val="400"/>
              </a:spcAft>
            </a:pPr>
            <a:endParaRPr lang="en-DE" sz="1100" dirty="0"/>
          </a:p>
          <a:p>
            <a:pPr>
              <a:lnSpc>
                <a:spcPct val="90000"/>
              </a:lnSpc>
              <a:spcAft>
                <a:spcPts val="400"/>
              </a:spcAft>
            </a:pPr>
            <a:r>
              <a:rPr lang="en-DE" sz="1100" dirty="0"/>
              <a:t>Dedicated Farshore Cariad Team </a:t>
            </a:r>
          </a:p>
        </p:txBody>
      </p:sp>
      <p:sp>
        <p:nvSpPr>
          <p:cNvPr id="181" name="Textfeld 180">
            <a:extLst>
              <a:ext uri="{FF2B5EF4-FFF2-40B4-BE49-F238E27FC236}">
                <a16:creationId xmlns:a16="http://schemas.microsoft.com/office/drawing/2014/main" id="{966E7E85-26F5-45BE-8C49-56774F0F1132}"/>
              </a:ext>
            </a:extLst>
          </p:cNvPr>
          <p:cNvSpPr txBox="1"/>
          <p:nvPr/>
        </p:nvSpPr>
        <p:spPr>
          <a:xfrm>
            <a:off x="6091982" y="3408117"/>
            <a:ext cx="3636510" cy="2484783"/>
          </a:xfrm>
          <a:prstGeom prst="rect">
            <a:avLst/>
          </a:prstGeom>
          <a:noFill/>
        </p:spPr>
        <p:txBody>
          <a:bodyPr wrap="square" rtlCol="0">
            <a:spAutoFit/>
          </a:bodyPr>
          <a:lstStyle/>
          <a:p>
            <a:pPr>
              <a:lnSpc>
                <a:spcPct val="90000"/>
              </a:lnSpc>
              <a:spcAft>
                <a:spcPts val="400"/>
              </a:spcAft>
            </a:pPr>
            <a:r>
              <a:rPr lang="en-DE" sz="1100" b="1"/>
              <a:t>Delivery Transformation to full SAFe</a:t>
            </a:r>
          </a:p>
          <a:p>
            <a:pPr marL="171443" indent="-171443">
              <a:lnSpc>
                <a:spcPct val="90000"/>
              </a:lnSpc>
              <a:spcAft>
                <a:spcPts val="400"/>
              </a:spcAft>
              <a:buFont typeface="Arial" panose="020B0604020202020204" pitchFamily="34" charset="0"/>
              <a:buChar char="•"/>
            </a:pPr>
            <a:r>
              <a:rPr lang="en-DE" sz="1100"/>
              <a:t>technical transformation </a:t>
            </a:r>
          </a:p>
          <a:p>
            <a:pPr marL="171443" indent="-171443">
              <a:lnSpc>
                <a:spcPct val="90000"/>
              </a:lnSpc>
              <a:spcAft>
                <a:spcPts val="400"/>
              </a:spcAft>
              <a:buFont typeface="Arial" panose="020B0604020202020204" pitchFamily="34" charset="0"/>
              <a:buChar char="•"/>
            </a:pPr>
            <a:r>
              <a:rPr lang="en-DE" sz="1100"/>
              <a:t>organisational adaption/transformation</a:t>
            </a:r>
          </a:p>
          <a:p>
            <a:pPr marL="171443" indent="-171443">
              <a:lnSpc>
                <a:spcPct val="90000"/>
              </a:lnSpc>
              <a:spcAft>
                <a:spcPts val="400"/>
              </a:spcAft>
              <a:buFont typeface="Arial" panose="020B0604020202020204" pitchFamily="34" charset="0"/>
              <a:buChar char="•"/>
            </a:pPr>
            <a:r>
              <a:rPr lang="en-DE" sz="1100"/>
              <a:t>Cultural adaption/transformation</a:t>
            </a:r>
          </a:p>
          <a:p>
            <a:pPr>
              <a:lnSpc>
                <a:spcPct val="90000"/>
              </a:lnSpc>
              <a:spcAft>
                <a:spcPts val="400"/>
              </a:spcAft>
            </a:pPr>
            <a:r>
              <a:rPr lang="en-DE" sz="1100" b="1"/>
              <a:t>Use of Full </a:t>
            </a:r>
            <a:r>
              <a:rPr lang="en-DE" sz="1100" b="1" err="1"/>
              <a:t>DecSevOps</a:t>
            </a:r>
            <a:r>
              <a:rPr lang="en-DE" sz="1100" b="1"/>
              <a:t> Toolset</a:t>
            </a:r>
            <a:r>
              <a:rPr lang="de-DE" sz="1100" b="1"/>
              <a:t> </a:t>
            </a:r>
            <a:r>
              <a:rPr lang="de-DE" sz="1100" b="1" u="sng"/>
              <a:t>and </a:t>
            </a:r>
            <a:r>
              <a:rPr lang="de-DE" sz="1100" b="1" u="sng" err="1"/>
              <a:t>more</a:t>
            </a:r>
            <a:r>
              <a:rPr lang="de-DE" sz="1100" b="1" u="sng"/>
              <a:t>…</a:t>
            </a:r>
            <a:endParaRPr lang="en-DE" sz="1100" b="1" u="sng"/>
          </a:p>
          <a:p>
            <a:pPr marL="171443" indent="-171443">
              <a:lnSpc>
                <a:spcPct val="90000"/>
              </a:lnSpc>
              <a:spcAft>
                <a:spcPts val="400"/>
              </a:spcAft>
              <a:buFont typeface="Arial" panose="020B0604020202020204" pitchFamily="34" charset="0"/>
              <a:buChar char="•"/>
            </a:pPr>
            <a:r>
              <a:rPr lang="en-DE" sz="1100"/>
              <a:t>Use of best practises </a:t>
            </a:r>
          </a:p>
          <a:p>
            <a:pPr marL="171443" indent="-171443">
              <a:lnSpc>
                <a:spcPct val="90000"/>
              </a:lnSpc>
              <a:spcAft>
                <a:spcPts val="400"/>
              </a:spcAft>
              <a:buFont typeface="Arial" panose="020B0604020202020204" pitchFamily="34" charset="0"/>
              <a:buChar char="•"/>
            </a:pPr>
            <a:r>
              <a:rPr lang="en-DE" sz="1100"/>
              <a:t>CI/CD chain </a:t>
            </a:r>
          </a:p>
          <a:p>
            <a:pPr marL="171443" indent="-171443">
              <a:lnSpc>
                <a:spcPct val="90000"/>
              </a:lnSpc>
              <a:spcAft>
                <a:spcPts val="400"/>
              </a:spcAft>
              <a:buFont typeface="Arial" panose="020B0604020202020204" pitchFamily="34" charset="0"/>
              <a:buChar char="•"/>
            </a:pPr>
            <a:r>
              <a:rPr lang="en-DE" sz="1100"/>
              <a:t>Embed Security in </a:t>
            </a:r>
            <a:r>
              <a:rPr lang="en-DE" sz="1100" err="1"/>
              <a:t>DecSecOps</a:t>
            </a:r>
            <a:endParaRPr lang="en-DE" sz="1100"/>
          </a:p>
          <a:p>
            <a:pPr marL="171443" indent="-171443">
              <a:lnSpc>
                <a:spcPct val="90000"/>
              </a:lnSpc>
              <a:spcAft>
                <a:spcPts val="400"/>
              </a:spcAft>
              <a:buFont typeface="Arial" panose="020B0604020202020204" pitchFamily="34" charset="0"/>
              <a:buChar char="•"/>
            </a:pPr>
            <a:r>
              <a:rPr lang="en-DE" sz="1100"/>
              <a:t>Automation (RPA/AI/Robotics), Lean Management </a:t>
            </a:r>
          </a:p>
          <a:p>
            <a:pPr marL="171443" indent="-171443">
              <a:lnSpc>
                <a:spcPct val="90000"/>
              </a:lnSpc>
              <a:spcAft>
                <a:spcPts val="400"/>
              </a:spcAft>
              <a:buFont typeface="Arial" panose="020B0604020202020204" pitchFamily="34" charset="0"/>
              <a:buChar char="•"/>
            </a:pPr>
            <a:r>
              <a:rPr lang="en-DE" sz="1100"/>
              <a:t>Application Modernization</a:t>
            </a:r>
          </a:p>
          <a:p>
            <a:pPr marL="171443" indent="-171443">
              <a:lnSpc>
                <a:spcPct val="90000"/>
              </a:lnSpc>
              <a:spcAft>
                <a:spcPts val="400"/>
              </a:spcAft>
              <a:buFont typeface="Arial" panose="020B0604020202020204" pitchFamily="34" charset="0"/>
              <a:buChar char="•"/>
            </a:pPr>
            <a:endParaRPr lang="en-DE" sz="1100"/>
          </a:p>
          <a:p>
            <a:pPr>
              <a:lnSpc>
                <a:spcPct val="90000"/>
              </a:lnSpc>
              <a:spcAft>
                <a:spcPts val="400"/>
              </a:spcAft>
            </a:pPr>
            <a:endParaRPr lang="en-DE" sz="1100"/>
          </a:p>
        </p:txBody>
      </p:sp>
      <p:sp>
        <p:nvSpPr>
          <p:cNvPr id="183" name="Textfeld 182">
            <a:extLst>
              <a:ext uri="{FF2B5EF4-FFF2-40B4-BE49-F238E27FC236}">
                <a16:creationId xmlns:a16="http://schemas.microsoft.com/office/drawing/2014/main" id="{D8EB6C85-6A81-42E1-A20F-EB25E42FC5A4}"/>
              </a:ext>
            </a:extLst>
          </p:cNvPr>
          <p:cNvSpPr txBox="1"/>
          <p:nvPr/>
        </p:nvSpPr>
        <p:spPr>
          <a:xfrm>
            <a:off x="404151" y="5402931"/>
            <a:ext cx="5314254" cy="517578"/>
          </a:xfrm>
          <a:prstGeom prst="rect">
            <a:avLst/>
          </a:prstGeom>
          <a:noFill/>
        </p:spPr>
        <p:txBody>
          <a:bodyPr wrap="square" rtlCol="0">
            <a:spAutoFit/>
          </a:bodyPr>
          <a:lstStyle/>
          <a:p>
            <a:pPr>
              <a:lnSpc>
                <a:spcPct val="90000"/>
              </a:lnSpc>
              <a:spcAft>
                <a:spcPts val="400"/>
              </a:spcAft>
            </a:pPr>
            <a:r>
              <a:rPr lang="en-DE" sz="1100"/>
              <a:t>We deliver an end to Solution: </a:t>
            </a:r>
            <a:r>
              <a:rPr lang="en-DE" sz="1600" b="1">
                <a:solidFill>
                  <a:srgbClr val="FF0000"/>
                </a:solidFill>
              </a:rPr>
              <a:t>We build it, we ship it, we run it</a:t>
            </a:r>
          </a:p>
          <a:p>
            <a:pPr>
              <a:lnSpc>
                <a:spcPct val="90000"/>
              </a:lnSpc>
              <a:spcAft>
                <a:spcPts val="400"/>
              </a:spcAft>
            </a:pPr>
            <a:endParaRPr lang="en-DE" sz="1100"/>
          </a:p>
        </p:txBody>
      </p:sp>
      <p:pic>
        <p:nvPicPr>
          <p:cNvPr id="3" name="Picture 2">
            <a:extLst>
              <a:ext uri="{FF2B5EF4-FFF2-40B4-BE49-F238E27FC236}">
                <a16:creationId xmlns:a16="http://schemas.microsoft.com/office/drawing/2014/main" id="{EB832572-A494-4760-9373-C08791D5C4BC}"/>
              </a:ext>
            </a:extLst>
          </p:cNvPr>
          <p:cNvPicPr>
            <a:picLocks noChangeAspect="1"/>
          </p:cNvPicPr>
          <p:nvPr/>
        </p:nvPicPr>
        <p:blipFill>
          <a:blip r:embed="rId6"/>
          <a:stretch>
            <a:fillRect/>
          </a:stretch>
        </p:blipFill>
        <p:spPr>
          <a:xfrm>
            <a:off x="2505063" y="1144221"/>
            <a:ext cx="3213342" cy="1840864"/>
          </a:xfrm>
          <a:prstGeom prst="rect">
            <a:avLst/>
          </a:prstGeom>
        </p:spPr>
      </p:pic>
    </p:spTree>
    <p:extLst>
      <p:ext uri="{BB962C8B-B14F-4D97-AF65-F5344CB8AC3E}">
        <p14:creationId xmlns:p14="http://schemas.microsoft.com/office/powerpoint/2010/main" val="1028665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2_DXC">
  <a:themeElements>
    <a:clrScheme name="DXC New Brand Palette">
      <a:dk1>
        <a:srgbClr val="000000"/>
      </a:dk1>
      <a:lt1>
        <a:srgbClr val="FFFFFF"/>
      </a:lt1>
      <a:dk2>
        <a:srgbClr val="D9D9D6"/>
      </a:dk2>
      <a:lt2>
        <a:srgbClr val="FFCD00"/>
      </a:lt2>
      <a:accent1>
        <a:srgbClr val="5F249F"/>
      </a:accent1>
      <a:accent2>
        <a:srgbClr val="00968F"/>
      </a:accent2>
      <a:accent3>
        <a:srgbClr val="00A3E1"/>
      </a:accent3>
      <a:accent4>
        <a:srgbClr val="006975"/>
      </a:accent4>
      <a:accent5>
        <a:srgbClr val="6CC24A"/>
      </a:accent5>
      <a:accent6>
        <a:srgbClr val="ED9B33"/>
      </a:accent6>
      <a:hlink>
        <a:srgbClr val="000000"/>
      </a:hlink>
      <a:folHlink>
        <a:srgbClr val="666666"/>
      </a:folHlink>
    </a:clrScheme>
    <a:fontScheme name="DXC">
      <a:majorFont>
        <a:latin typeface="Arial"/>
        <a:ea typeface=""/>
        <a:cs typeface=""/>
      </a:majorFont>
      <a:minorFont>
        <a:latin typeface="Arial"/>
        <a:ea typeface=""/>
        <a:cs typeface=""/>
      </a:minorFont>
    </a:fontScheme>
    <a:fmtScheme name="DXC">
      <a:fillStyleLst>
        <a:solidFill>
          <a:schemeClr val="phClr"/>
        </a:solidFill>
        <a:solidFill>
          <a:schemeClr val="phClr"/>
        </a:solidFill>
        <a:solidFill>
          <a:schemeClr val="phClr"/>
        </a:solidFill>
      </a:fillStyleLst>
      <a:lnStyleLst>
        <a:ln w="6350" cap="sq" cmpd="sng" algn="ctr">
          <a:solidFill>
            <a:schemeClr val="phClr"/>
          </a:solidFill>
          <a:prstDash val="solid"/>
        </a:ln>
        <a:ln w="6350" cap="sq" cmpd="sng" algn="ctr">
          <a:solidFill>
            <a:schemeClr val="phClr"/>
          </a:solidFill>
          <a:prstDash val="solid"/>
        </a:ln>
        <a:ln w="6350" cap="sq"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objectDefaults>
    <a:spDef>
      <a:spPr>
        <a:ln>
          <a:noFill/>
        </a:ln>
      </a:spPr>
      <a:bodyPr/>
      <a:lstStyle/>
      <a:style>
        <a:lnRef idx="0">
          <a:schemeClr val="accent1"/>
        </a:lnRef>
        <a:fillRef idx="1">
          <a:schemeClr val="accent1"/>
        </a:fillRef>
        <a:effectRef idx="0">
          <a:schemeClr val="accent1"/>
        </a:effectRef>
        <a:fontRef idx="minor">
          <a:schemeClr val="lt1"/>
        </a:fontRef>
      </a:style>
    </a:spDef>
    <a:lnDef>
      <a:spPr>
        <a:ln w="6350" cap="sq"/>
      </a:spPr>
      <a:bodyPr/>
      <a:lstStyle/>
      <a:style>
        <a:lnRef idx="1">
          <a:schemeClr val="accent1"/>
        </a:lnRef>
        <a:fillRef idx="0">
          <a:schemeClr val="accent1"/>
        </a:fillRef>
        <a:effectRef idx="0">
          <a:schemeClr val="accent1"/>
        </a:effectRef>
        <a:fontRef idx="minor">
          <a:schemeClr val="lt1"/>
        </a:fontRef>
      </a:style>
    </a:lnDef>
    <a:txDef>
      <a:spPr>
        <a:noFill/>
      </a:spPr>
      <a:bodyPr wrap="square" rtlCol="0">
        <a:spAutoFit/>
      </a:bodyPr>
      <a:lstStyle>
        <a:defPPr algn="l">
          <a:lnSpc>
            <a:spcPct val="90000"/>
          </a:lnSpc>
          <a:spcAft>
            <a:spcPts val="400"/>
          </a:spcAft>
          <a:defRPr sz="2000" dirty="0"/>
        </a:defPPr>
      </a:lstStyle>
    </a:txDef>
  </a:objectDefaults>
  <a:extraClrSchemeLst/>
  <a:custClrLst>
    <a:custClr name="DXC Bright Purple">
      <a:srgbClr val="5F249F"/>
    </a:custClr>
    <a:custClr name="White">
      <a:srgbClr val="FFFFFF"/>
    </a:custClr>
    <a:custClr name="DXC Light Gray">
      <a:srgbClr val="D9D9D6"/>
    </a:custClr>
    <a:custClr name="DXC Medium Gray">
      <a:srgbClr val="969696"/>
    </a:custClr>
    <a:custClr name="DXC Dark Gray">
      <a:srgbClr val="63666A"/>
    </a:custClr>
    <a:custClr name="Black">
      <a:srgbClr val="000000"/>
    </a:custClr>
    <a:custClr name="DXC Bright Teal">
      <a:srgbClr val="00968F"/>
    </a:custClr>
    <a:custClr name="DXC Blue">
      <a:srgbClr val="00A3E1"/>
    </a:custClr>
    <a:custClr name="DXC Dark Teal">
      <a:srgbClr val="006975"/>
    </a:custClr>
    <a:custClr name="DXC Green">
      <a:srgbClr val="6CC24A"/>
    </a:custClr>
    <a:custClr name="DXC Orange">
      <a:srgbClr val="ED9B33"/>
    </a:custClr>
    <a:custClr name="DXC Gold">
      <a:srgbClr val="FFCD00"/>
    </a:custClr>
    <a:custClr name="DXC Dark Purple">
      <a:srgbClr val="330072"/>
    </a:custClr>
    <a:custClr name="DXC Yellow">
      <a:srgbClr val="F9F048"/>
    </a:custClr>
  </a:custClrLst>
  <a:extLst>
    <a:ext uri="{05A4C25C-085E-4340-85A3-A5531E510DB2}">
      <thm15:themeFamily xmlns:thm15="http://schemas.microsoft.com/office/thememl/2012/main" name="SP_6075a-21_Purple Tab Shape Template_051921  -  Read-Only" id="{DA99A53C-92AD-488A-B89D-4011272BF07C}" vid="{536F9FD5-9AF9-4380-A3D6-BD452F1274B0}"/>
    </a:ext>
  </a:extLst>
</a:theme>
</file>

<file path=ppt/theme/theme2.xml><?xml version="1.0" encoding="utf-8"?>
<a:theme xmlns:a="http://schemas.openxmlformats.org/drawingml/2006/main" name="DXC">
  <a:themeElements>
    <a:clrScheme name="DXC New Brand Palette">
      <a:dk1>
        <a:srgbClr val="000000"/>
      </a:dk1>
      <a:lt1>
        <a:srgbClr val="FFFFFF"/>
      </a:lt1>
      <a:dk2>
        <a:srgbClr val="D9D9D6"/>
      </a:dk2>
      <a:lt2>
        <a:srgbClr val="FFCD00"/>
      </a:lt2>
      <a:accent1>
        <a:srgbClr val="5F249F"/>
      </a:accent1>
      <a:accent2>
        <a:srgbClr val="00968F"/>
      </a:accent2>
      <a:accent3>
        <a:srgbClr val="00A3E1"/>
      </a:accent3>
      <a:accent4>
        <a:srgbClr val="006975"/>
      </a:accent4>
      <a:accent5>
        <a:srgbClr val="6CC24A"/>
      </a:accent5>
      <a:accent6>
        <a:srgbClr val="ED9B33"/>
      </a:accent6>
      <a:hlink>
        <a:srgbClr val="000000"/>
      </a:hlink>
      <a:folHlink>
        <a:srgbClr val="666666"/>
      </a:folHlink>
    </a:clrScheme>
    <a:fontScheme name="DXC">
      <a:majorFont>
        <a:latin typeface="Arial"/>
        <a:ea typeface=""/>
        <a:cs typeface=""/>
      </a:majorFont>
      <a:minorFont>
        <a:latin typeface="Arial"/>
        <a:ea typeface=""/>
        <a:cs typeface=""/>
      </a:minorFont>
    </a:fontScheme>
    <a:fmtScheme name="DXC">
      <a:fillStyleLst>
        <a:solidFill>
          <a:schemeClr val="phClr"/>
        </a:solidFill>
        <a:solidFill>
          <a:schemeClr val="phClr"/>
        </a:solidFill>
        <a:solidFill>
          <a:schemeClr val="phClr"/>
        </a:solidFill>
      </a:fillStyleLst>
      <a:lnStyleLst>
        <a:ln w="6350" cap="sq" cmpd="sng" algn="ctr">
          <a:solidFill>
            <a:schemeClr val="phClr"/>
          </a:solidFill>
          <a:prstDash val="solid"/>
        </a:ln>
        <a:ln w="6350" cap="sq" cmpd="sng" algn="ctr">
          <a:solidFill>
            <a:schemeClr val="phClr"/>
          </a:solidFill>
          <a:prstDash val="solid"/>
        </a:ln>
        <a:ln w="6350" cap="sq"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objectDefaults>
    <a:spDef>
      <a:spPr>
        <a:ln>
          <a:noFill/>
        </a:ln>
      </a:spPr>
      <a:bodyPr/>
      <a:lstStyle/>
      <a:style>
        <a:lnRef idx="0">
          <a:schemeClr val="accent1"/>
        </a:lnRef>
        <a:fillRef idx="1">
          <a:schemeClr val="accent1"/>
        </a:fillRef>
        <a:effectRef idx="0">
          <a:schemeClr val="accent1"/>
        </a:effectRef>
        <a:fontRef idx="minor">
          <a:schemeClr val="lt1"/>
        </a:fontRef>
      </a:style>
    </a:spDef>
    <a:lnDef>
      <a:spPr>
        <a:ln w="6350" cap="sq"/>
      </a:spPr>
      <a:bodyPr/>
      <a:lstStyle/>
      <a:style>
        <a:lnRef idx="1">
          <a:schemeClr val="accent1"/>
        </a:lnRef>
        <a:fillRef idx="0">
          <a:schemeClr val="accent1"/>
        </a:fillRef>
        <a:effectRef idx="0">
          <a:schemeClr val="accent1"/>
        </a:effectRef>
        <a:fontRef idx="minor">
          <a:schemeClr val="lt1"/>
        </a:fontRef>
      </a:style>
    </a:lnDef>
    <a:txDef>
      <a:spPr>
        <a:noFill/>
      </a:spPr>
      <a:bodyPr wrap="square" rtlCol="0">
        <a:spAutoFit/>
      </a:bodyPr>
      <a:lstStyle>
        <a:defPPr algn="l">
          <a:lnSpc>
            <a:spcPct val="90000"/>
          </a:lnSpc>
          <a:spcAft>
            <a:spcPts val="400"/>
          </a:spcAft>
          <a:defRPr sz="2000" dirty="0"/>
        </a:defPPr>
      </a:lstStyle>
    </a:txDef>
  </a:objectDefaults>
  <a:extraClrSchemeLst/>
  <a:custClrLst>
    <a:custClr name="DXC Bright Purple">
      <a:srgbClr val="5F249F"/>
    </a:custClr>
    <a:custClr name="White">
      <a:srgbClr val="FFFFFF"/>
    </a:custClr>
    <a:custClr name="DXC Light Gray">
      <a:srgbClr val="D9D9D6"/>
    </a:custClr>
    <a:custClr name="DXC Medium Gray">
      <a:srgbClr val="969696"/>
    </a:custClr>
    <a:custClr name="DXC Dark Gray">
      <a:srgbClr val="63666A"/>
    </a:custClr>
    <a:custClr name="Black">
      <a:srgbClr val="000000"/>
    </a:custClr>
    <a:custClr name="DXC Bright Teal">
      <a:srgbClr val="00968F"/>
    </a:custClr>
    <a:custClr name="DXC Blue">
      <a:srgbClr val="00A3E1"/>
    </a:custClr>
    <a:custClr name="DXC Dark Teal">
      <a:srgbClr val="006975"/>
    </a:custClr>
    <a:custClr name="DXC Green">
      <a:srgbClr val="6CC24A"/>
    </a:custClr>
    <a:custClr name="DXC Orange">
      <a:srgbClr val="ED9B33"/>
    </a:custClr>
    <a:custClr name="DXC Gold">
      <a:srgbClr val="FFCD00"/>
    </a:custClr>
    <a:custClr name="DXC Dark Purple">
      <a:srgbClr val="330072"/>
    </a:custClr>
    <a:custClr name="DXC Yellow">
      <a:srgbClr val="F9F048"/>
    </a:custClr>
  </a:custClrLst>
  <a:extLst>
    <a:ext uri="{05A4C25C-085E-4340-85A3-A5531E510DB2}">
      <thm15:themeFamily xmlns:thm15="http://schemas.microsoft.com/office/thememl/2012/main" name="Presentation14" id="{ADF4E08F-6A9F-4DEC-B3C4-A0DE901E4FB5}" vid="{C7099796-88DF-4C34-958B-7A6E40E7E53D}"/>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DXC New Brand Palette">
    <a:dk1>
      <a:srgbClr val="000000"/>
    </a:dk1>
    <a:lt1>
      <a:srgbClr val="FFFFFF"/>
    </a:lt1>
    <a:dk2>
      <a:srgbClr val="D9D9D6"/>
    </a:dk2>
    <a:lt2>
      <a:srgbClr val="FFCD00"/>
    </a:lt2>
    <a:accent1>
      <a:srgbClr val="5F249F"/>
    </a:accent1>
    <a:accent2>
      <a:srgbClr val="00968F"/>
    </a:accent2>
    <a:accent3>
      <a:srgbClr val="00A3E1"/>
    </a:accent3>
    <a:accent4>
      <a:srgbClr val="006975"/>
    </a:accent4>
    <a:accent5>
      <a:srgbClr val="6CC24A"/>
    </a:accent5>
    <a:accent6>
      <a:srgbClr val="ED9B33"/>
    </a:accent6>
    <a:hlink>
      <a:srgbClr val="000000"/>
    </a:hlink>
    <a:folHlink>
      <a:srgbClr val="666666"/>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F4CD603A814E0D43B48EEFE23DD958BD" ma:contentTypeVersion="2" ma:contentTypeDescription="Create a new document." ma:contentTypeScope="" ma:versionID="0e2efcd532b3a4049dd0c7d3b030163a">
  <xsd:schema xmlns:xsd="http://www.w3.org/2001/XMLSchema" xmlns:xs="http://www.w3.org/2001/XMLSchema" xmlns:p="http://schemas.microsoft.com/office/2006/metadata/properties" xmlns:ns2="c880cdcd-09a0-4a13-9874-29cfed35c2ea" targetNamespace="http://schemas.microsoft.com/office/2006/metadata/properties" ma:root="true" ma:fieldsID="a6fb8df9844198924b57fc01b7e48646" ns2:_="">
    <xsd:import namespace="c880cdcd-09a0-4a13-9874-29cfed35c2ea"/>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880cdcd-09a0-4a13-9874-29cfed35c2e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96F6E65-083D-4D43-8E2A-9610920FBB5F}">
  <ds:schemaRefs>
    <ds:schemaRef ds:uri="c880cdcd-09a0-4a13-9874-29cfed35c2ea"/>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6A9B8F18-01CA-446D-BD6B-C5A813263031}">
  <ds:schemaRefs>
    <ds:schemaRef ds:uri="c880cdcd-09a0-4a13-9874-29cfed35c2ea"/>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A58CA1B1-D96C-4A8F-92E0-E9A63624E7A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680</TotalTime>
  <Words>5987</Words>
  <Application>Microsoft Office PowerPoint</Application>
  <PresentationFormat>Widescreen</PresentationFormat>
  <Paragraphs>1132</Paragraphs>
  <Slides>40</Slides>
  <Notes>14</Notes>
  <HiddenSlides>0</HiddenSlides>
  <MMClips>0</MMClips>
  <ScaleCrop>false</ScaleCrop>
  <HeadingPairs>
    <vt:vector size="8" baseType="variant">
      <vt:variant>
        <vt:lpstr>Fonts Used</vt:lpstr>
      </vt:variant>
      <vt:variant>
        <vt:i4>5</vt:i4>
      </vt:variant>
      <vt:variant>
        <vt:lpstr>Theme</vt:lpstr>
      </vt:variant>
      <vt:variant>
        <vt:i4>2</vt:i4>
      </vt:variant>
      <vt:variant>
        <vt:lpstr>Embedded OLE Servers</vt:lpstr>
      </vt:variant>
      <vt:variant>
        <vt:i4>1</vt:i4>
      </vt:variant>
      <vt:variant>
        <vt:lpstr>Slide Titles</vt:lpstr>
      </vt:variant>
      <vt:variant>
        <vt:i4>40</vt:i4>
      </vt:variant>
    </vt:vector>
  </HeadingPairs>
  <TitlesOfParts>
    <vt:vector size="48" baseType="lpstr">
      <vt:lpstr>Arial</vt:lpstr>
      <vt:lpstr>Calibri</vt:lpstr>
      <vt:lpstr>FK CARIAD Light</vt:lpstr>
      <vt:lpstr>Symbol</vt:lpstr>
      <vt:lpstr>Wingdings</vt:lpstr>
      <vt:lpstr>2_DXC</vt:lpstr>
      <vt:lpstr>DXC</vt:lpstr>
      <vt:lpstr>Worksheet</vt:lpstr>
      <vt:lpstr>CARIAD Deal Overview</vt:lpstr>
      <vt:lpstr>Client Background and Business Objectives </vt:lpstr>
      <vt:lpstr>Volkswagen Group</vt:lpstr>
      <vt:lpstr>DXC/Luxoft –What we do at VW now ?   We are the Strategic IT and Engineering Partner for Cariad</vt:lpstr>
      <vt:lpstr>Our Goal:</vt:lpstr>
      <vt:lpstr>Cariad (from Wikipedia)</vt:lpstr>
      <vt:lpstr>Timeline</vt:lpstr>
      <vt:lpstr>Opportunity Scope</vt:lpstr>
      <vt:lpstr>DXC Solution for Cariad</vt:lpstr>
      <vt:lpstr>Service and Support Structure asked by Cariad</vt:lpstr>
      <vt:lpstr>Current Set Up (MBB Architecture)</vt:lpstr>
      <vt:lpstr>DevSecOps Volumes – Reward via 2 LOTs</vt:lpstr>
      <vt:lpstr>Used Technologies at Cariad- ask is to reuse unless a strong reason to propose something else</vt:lpstr>
      <vt:lpstr>Current Tools Landscape</vt:lpstr>
      <vt:lpstr>Requirement</vt:lpstr>
      <vt:lpstr>Solution Overview</vt:lpstr>
      <vt:lpstr>Solution Scope</vt:lpstr>
      <vt:lpstr>High level scope</vt:lpstr>
      <vt:lpstr>PowerPoint Presentation</vt:lpstr>
      <vt:lpstr>T&amp;T Timeline</vt:lpstr>
      <vt:lpstr>PowerPoint Presentation</vt:lpstr>
      <vt:lpstr>PowerPoint Presentation</vt:lpstr>
      <vt:lpstr>Service Delivery Alignment to Cariad Objectives</vt:lpstr>
      <vt:lpstr>PowerPoint Presentation</vt:lpstr>
      <vt:lpstr>Operating Model-Future</vt:lpstr>
      <vt:lpstr>DXC End2End Service Overview “You build it, you run it”</vt:lpstr>
      <vt:lpstr>Combined Dev and SecOps in an Agile Delivery Model  How we deliver &amp; align our delivery workflow with an incremental Agile release approach </vt:lpstr>
      <vt:lpstr>Team Composition</vt:lpstr>
      <vt:lpstr>Service Catalog Offering Application Solution</vt:lpstr>
      <vt:lpstr>CARIAD‘s Application Complexity Ratings</vt:lpstr>
      <vt:lpstr>DXC Service Management Overview</vt:lpstr>
      <vt:lpstr>Service Catalog Offering Security</vt:lpstr>
      <vt:lpstr>Major Risks</vt:lpstr>
      <vt:lpstr>Major Assumptions and Dependencies</vt:lpstr>
      <vt:lpstr>Proposed DevSecOps Architecture- Customer tools</vt:lpstr>
      <vt:lpstr>Intelligent Automation Solution for Cariad</vt:lpstr>
      <vt:lpstr>DXC Application Service Automation: Modules</vt:lpstr>
      <vt:lpstr>END</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DXC Presentation to Retail Business Services</dc:title>
  <dc:creator>Mysore, Yeshwanth</dc:creator>
  <cp:lastModifiedBy>SANAKA, SRINIVASARAO</cp:lastModifiedBy>
  <cp:revision>1</cp:revision>
  <dcterms:created xsi:type="dcterms:W3CDTF">2022-03-10T05:59:21Z</dcterms:created>
  <dcterms:modified xsi:type="dcterms:W3CDTF">2022-10-20T16:09:20Z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0x010100F4CD603A814E0D43B48EEFE23DD958BD</vt:lpwstr>
  </property>
</Properties>
</file>